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5"/>
  </p:notesMasterIdLst>
  <p:sldIdLst>
    <p:sldId id="256" r:id="rId5"/>
    <p:sldId id="258" r:id="rId6"/>
    <p:sldId id="275" r:id="rId7"/>
    <p:sldId id="266" r:id="rId8"/>
    <p:sldId id="276" r:id="rId9"/>
    <p:sldId id="291" r:id="rId10"/>
    <p:sldId id="296" r:id="rId11"/>
    <p:sldId id="292" r:id="rId12"/>
    <p:sldId id="293" r:id="rId13"/>
    <p:sldId id="294" r:id="rId14"/>
    <p:sldId id="288" r:id="rId15"/>
    <p:sldId id="289" r:id="rId16"/>
    <p:sldId id="267" r:id="rId17"/>
    <p:sldId id="279" r:id="rId18"/>
    <p:sldId id="268" r:id="rId19"/>
    <p:sldId id="290" r:id="rId20"/>
    <p:sldId id="269" r:id="rId21"/>
    <p:sldId id="287" r:id="rId22"/>
    <p:sldId id="295" r:id="rId23"/>
    <p:sldId id="274" r:id="rId24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26"/>
      <p:bold r:id="rId27"/>
    </p:embeddedFont>
    <p:embeddedFont>
      <p:font typeface="Arial-Rounded" panose="020B0500000000000000" charset="0"/>
      <p:regular r:id="rId28"/>
    </p:embeddedFont>
    <p:embeddedFont>
      <p:font typeface="宋体" panose="02010600030101010101" pitchFamily="2" charset="-122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DFPOP1-W9" panose="020B0604020202020204" charset="-128"/>
      <p:regular r:id="rId34"/>
    </p:embeddedFont>
  </p:embeddedFontLst>
  <p:custDataLst>
    <p:tags r:id="rId3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76"/>
            <p14:sldId id="291"/>
            <p14:sldId id="296"/>
            <p14:sldId id="292"/>
            <p14:sldId id="293"/>
            <p14:sldId id="294"/>
            <p14:sldId id="288"/>
            <p14:sldId id="289"/>
          </p14:sldIdLst>
        </p14:section>
        <p14:section name="Tiết 2" id="{47239A1A-9B72-4DA5-96A7-F8786F163078}">
          <p14:sldIdLst>
            <p14:sldId id="267"/>
            <p14:sldId id="279"/>
            <p14:sldId id="268"/>
            <p14:sldId id="290"/>
            <p14:sldId id="269"/>
            <p14:sldId id="287"/>
            <p14:sldId id="295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CA420"/>
    <a:srgbClr val="F14420"/>
    <a:srgbClr val="679C31"/>
    <a:srgbClr val="920000"/>
    <a:srgbClr val="F56636"/>
    <a:srgbClr val="EF2A19"/>
    <a:srgbClr val="A9250B"/>
    <a:srgbClr val="FF6600"/>
    <a:srgbClr val="8CB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149" y="-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217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2801" y="2661962"/>
            <a:ext cx="4981728" cy="754754"/>
            <a:chOff x="2281392" y="2660108"/>
            <a:chExt cx="4981728" cy="754754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 ANH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341739" y="268344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 ANH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390319" y="2660108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 ANH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23375" y="1610151"/>
            <a:ext cx="1620957" cy="946665"/>
            <a:chOff x="3295926" y="1815065"/>
            <a:chExt cx="1620957" cy="946665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95926" y="1838400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75226" y="4073598"/>
            <a:ext cx="218681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vi-VN" altLang="zh-CN" sz="1400" b="1" kern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Phạm</a:t>
            </a:r>
            <a:r>
              <a:rPr lang="en-US" altLang="zh-CN" sz="1400" b="1" kern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1400" b="1" kern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1400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Tâm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886264" y="51153"/>
          <a:ext cx="8257736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868">
                  <a:extLst>
                    <a:ext uri="{9D8B030D-6E8A-4147-A177-3AD203B41FA5}">
                      <a16:colId xmlns:a16="http://schemas.microsoft.com/office/drawing/2014/main" val="2702717448"/>
                    </a:ext>
                  </a:extLst>
                </a:gridCol>
                <a:gridCol w="4128868">
                  <a:extLst>
                    <a:ext uri="{9D8B030D-6E8A-4147-A177-3AD203B41FA5}">
                      <a16:colId xmlns:a16="http://schemas.microsoft.com/office/drawing/2014/main" val="143488698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582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đấy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đùa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Chia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nhường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709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khóc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dỗ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Ai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( Phan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230715"/>
                  </a:ext>
                </a:extLst>
              </a:tr>
            </a:tbl>
          </a:graphicData>
        </a:graphic>
      </p:graphicFrame>
      <p:pic>
        <p:nvPicPr>
          <p:cNvPr id="3" name="410_20200508100315_lam-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1268" y="-856078"/>
            <a:ext cx="609600" cy="609600"/>
          </a:xfrm>
          <a:prstGeom prst="rect">
            <a:avLst/>
          </a:prstGeom>
        </p:spPr>
      </p:pic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961568" y="756932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886264" y="2535273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5158842" y="76372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5158841" y="2535273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vần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mỗi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bánh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đẹp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vui</a:t>
            </a:r>
            <a:r>
              <a:rPr lang="en-US" altLang="zh-CN" sz="32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1" y="1103654"/>
            <a:ext cx="4246143" cy="1299577"/>
          </a:xfrm>
          <a:prstGeom prst="rect">
            <a:avLst/>
          </a:prstGeom>
        </p:spPr>
      </p:pic>
      <p:sp>
        <p:nvSpPr>
          <p:cNvPr id="4" name="8-Point Star 3"/>
          <p:cNvSpPr/>
          <p:nvPr/>
        </p:nvSpPr>
        <p:spPr>
          <a:xfrm>
            <a:off x="7399606" y="1091436"/>
            <a:ext cx="1744394" cy="129957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8-Point Star 7"/>
          <p:cNvSpPr/>
          <p:nvPr/>
        </p:nvSpPr>
        <p:spPr>
          <a:xfrm>
            <a:off x="5050257" y="1103654"/>
            <a:ext cx="1744394" cy="129957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flipV="1">
            <a:off x="6907789" y="1580105"/>
            <a:ext cx="378678" cy="34667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10-Point Star 9"/>
          <p:cNvSpPr/>
          <p:nvPr/>
        </p:nvSpPr>
        <p:spPr>
          <a:xfrm>
            <a:off x="1252025" y="3207433"/>
            <a:ext cx="1983544" cy="1603717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ẹp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-Point Star 10"/>
          <p:cNvSpPr/>
          <p:nvPr/>
        </p:nvSpPr>
        <p:spPr>
          <a:xfrm>
            <a:off x="4811107" y="3207432"/>
            <a:ext cx="1983544" cy="1603717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 flipV="1">
            <a:off x="3847171" y="3908472"/>
            <a:ext cx="378678" cy="34667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045029" y="87826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1045029" y="87826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dễ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904352" y="878262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599" y="1463037"/>
            <a:ext cx="4610101" cy="305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73763" y="-35808"/>
            <a:ext cx="4745703" cy="119181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...............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16389" y="2425700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35108" y="905745"/>
            <a:ext cx="47457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hần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35107" y="1320275"/>
            <a:ext cx="47457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.................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35106" y="1742527"/>
            <a:ext cx="4457997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…………..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887821" y="2851427"/>
            <a:ext cx="27126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hật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82917" y="3717211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82917" y="3271623"/>
            <a:ext cx="30682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….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22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248591" y="489734"/>
            <a:ext cx="211873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uà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08879" y="879508"/>
            <a:ext cx="1085878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565098" y="1300155"/>
            <a:ext cx="1573440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24565" y="1740566"/>
            <a:ext cx="2441256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hường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6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515026" y="2423438"/>
            <a:ext cx="2133049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7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82917" y="2868360"/>
            <a:ext cx="5546689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…........</a:t>
            </a:r>
          </a:p>
        </p:txBody>
      </p:sp>
      <p:sp>
        <p:nvSpPr>
          <p:cNvPr id="28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189272" y="3277845"/>
            <a:ext cx="171184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884189" y="3717211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351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77134" y="15467"/>
            <a:ext cx="6386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chị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9" t="5945" r="2147"/>
          <a:stretch/>
        </p:blipFill>
        <p:spPr>
          <a:xfrm>
            <a:off x="438737" y="766381"/>
            <a:ext cx="8040159" cy="437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71929" y="57033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371929" y="115511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chưa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1867496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Sở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2492809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chịu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3038879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352939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92629" y="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GỢI Ý: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02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9" b="45485"/>
          <a:stretch/>
        </p:blipFill>
        <p:spPr>
          <a:xfrm>
            <a:off x="0" y="0"/>
            <a:ext cx="8928847" cy="41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22" b="10292"/>
          <a:stretch/>
        </p:blipFill>
        <p:spPr>
          <a:xfrm>
            <a:off x="0" y="0"/>
            <a:ext cx="9144000" cy="4410635"/>
          </a:xfrm>
          <a:prstGeom prst="rect">
            <a:avLst/>
          </a:prstGeom>
        </p:spPr>
      </p:pic>
      <p:pic>
        <p:nvPicPr>
          <p:cNvPr id="5" name="410_20200508100315_lam-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-8279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44054" y="-175807"/>
            <a:ext cx="4745703" cy="27241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đấy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-44080" y="53777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-17523" y="1003503"/>
            <a:ext cx="372140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-6890" y="1453436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-6890" y="2006002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11680" y="294824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12285" y="338644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-13600" y="385633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66934" y="346898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6720" y="434401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87473" y="2730500"/>
            <a:ext cx="5394721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dàng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240000" y="584006"/>
            <a:ext cx="5003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128420" y="1054481"/>
            <a:ext cx="656061" cy="347777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148560" y="1495454"/>
            <a:ext cx="62893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18469" y="1963116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3241554" y="59881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759567" y="108346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723712" y="148729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424354" y="1949053"/>
            <a:ext cx="219631" cy="350132"/>
            <a:chOff x="3561080" y="1949054"/>
            <a:chExt cx="219631" cy="350132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V="1">
            <a:off x="2916748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345963" y="3384869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50704" y="3891621"/>
            <a:ext cx="156780" cy="2803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742824" y="58400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820209" y="1038860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258852" y="150285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3504984" y="4375307"/>
            <a:ext cx="219631" cy="350132"/>
            <a:chOff x="3561080" y="1949054"/>
            <a:chExt cx="219631" cy="350132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401442" y="1936839"/>
            <a:ext cx="219631" cy="350132"/>
            <a:chOff x="3561080" y="1949054"/>
            <a:chExt cx="219631" cy="350132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59036" y="2705997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1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01634" y="2924681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01634" y="3396978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13539" y="3803134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28420" y="4243944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7582444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730533" y="339384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935040" y="3838177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7529215" y="4299968"/>
            <a:ext cx="219631" cy="350132"/>
            <a:chOff x="3561080" y="1949054"/>
            <a:chExt cx="219631" cy="350132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/>
          <p:cNvCxnSpPr/>
          <p:nvPr/>
        </p:nvCxnSpPr>
        <p:spPr>
          <a:xfrm>
            <a:off x="2044864" y="4725439"/>
            <a:ext cx="1353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888083" y="3803134"/>
            <a:ext cx="1353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81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44054" y="-175807"/>
            <a:ext cx="4745703" cy="27241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đấy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-44080" y="53777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-42016" y="2947541"/>
            <a:ext cx="372140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197529" y="620246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268854" y="292468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66934" y="346898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87473" y="2730500"/>
            <a:ext cx="5394721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dàng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044864" y="3790182"/>
            <a:ext cx="1162620" cy="129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044864" y="4725439"/>
            <a:ext cx="1353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241554" y="59881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759567" y="108346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723712" y="148729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424354" y="1949053"/>
            <a:ext cx="219631" cy="350132"/>
            <a:chOff x="3561080" y="1949054"/>
            <a:chExt cx="219631" cy="350132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V="1">
            <a:off x="2916748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345963" y="3384869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50704" y="3891621"/>
            <a:ext cx="156780" cy="2803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742824" y="58400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820209" y="1038860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258852" y="150285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3504984" y="4375307"/>
            <a:ext cx="219631" cy="350132"/>
            <a:chOff x="3561080" y="1949054"/>
            <a:chExt cx="219631" cy="350132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401442" y="1936839"/>
            <a:ext cx="219631" cy="350132"/>
            <a:chOff x="3561080" y="1949054"/>
            <a:chExt cx="219631" cy="350132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59036" y="2705997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7582444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730533" y="339384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935040" y="3838177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7529215" y="4299968"/>
            <a:ext cx="219631" cy="350132"/>
            <a:chOff x="3561080" y="1949054"/>
            <a:chExt cx="219631" cy="350132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963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424448" y="3582494"/>
            <a:ext cx="6272232" cy="11237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30" y="131516"/>
            <a:ext cx="4013220" cy="3171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131516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6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1615" y="3776596"/>
            <a:ext cx="8912888" cy="11237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dàng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144018"/>
            <a:ext cx="4546600" cy="3248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4" y="144017"/>
            <a:ext cx="3776919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25189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547</Words>
  <Application>Microsoft Office PowerPoint</Application>
  <PresentationFormat>On-screen Show (16:9)</PresentationFormat>
  <Paragraphs>143</Paragraphs>
  <Slides>20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微软雅黑</vt:lpstr>
      <vt:lpstr>Arial</vt:lpstr>
      <vt:lpstr>Arial-Rounded</vt:lpstr>
      <vt:lpstr>宋体</vt:lpstr>
      <vt:lpstr>Times New Roman</vt:lpstr>
      <vt:lpstr>Calibri</vt:lpstr>
      <vt:lpstr>DFPOP1-W9</vt:lpstr>
      <vt:lpstr>华康少女文字W5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37</cp:revision>
  <dcterms:created xsi:type="dcterms:W3CDTF">2020-08-13T09:19:08Z</dcterms:created>
  <dcterms:modified xsi:type="dcterms:W3CDTF">2025-03-19T13:57:10Z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