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91" r:id="rId2"/>
    <p:sldId id="311" r:id="rId3"/>
    <p:sldId id="388" r:id="rId4"/>
    <p:sldId id="408" r:id="rId5"/>
    <p:sldId id="386" r:id="rId6"/>
    <p:sldId id="409" r:id="rId7"/>
    <p:sldId id="387" r:id="rId8"/>
    <p:sldId id="389" r:id="rId9"/>
    <p:sldId id="391" r:id="rId10"/>
    <p:sldId id="410" r:id="rId11"/>
    <p:sldId id="392" r:id="rId12"/>
    <p:sldId id="393" r:id="rId13"/>
    <p:sldId id="411" r:id="rId14"/>
    <p:sldId id="412" r:id="rId15"/>
    <p:sldId id="394" r:id="rId16"/>
    <p:sldId id="399" r:id="rId17"/>
    <p:sldId id="403" r:id="rId18"/>
    <p:sldId id="396" r:id="rId19"/>
    <p:sldId id="400" r:id="rId20"/>
    <p:sldId id="401" r:id="rId21"/>
    <p:sldId id="404" r:id="rId22"/>
    <p:sldId id="405" r:id="rId23"/>
    <p:sldId id="406" r:id="rId24"/>
    <p:sldId id="407" r:id="rId25"/>
    <p:sldId id="28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 userDrawn="1">
          <p15:clr>
            <a:srgbClr val="A4A3A4"/>
          </p15:clr>
        </p15:guide>
        <p15:guide id="2" pos="2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1536" y="102"/>
      </p:cViewPr>
      <p:guideLst>
        <p:guide orient="horz" pos="2094"/>
        <p:guide pos="2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030F4-66F0-475F-A092-C6363BF2980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789D4-35CE-4653-B8F7-8BBA4559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E42F-73E2-41F8-81F8-AC19D98E57BE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673" r="9723" b="8824"/>
          <a:stretch>
            <a:fillRect/>
          </a:stretch>
        </p:blipFill>
        <p:spPr bwMode="auto">
          <a:xfrm>
            <a:off x="-2461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2514600" y="2438255"/>
            <a:ext cx="45720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Tự nhiên và xã hội 1</a:t>
            </a:r>
            <a:endParaRPr lang="en-US" sz="2400" b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-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922395"/>
            <a:ext cx="937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E44A3EB-4D64-936D-4554-1C3806F55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1999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06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4285" y="304800"/>
            <a:ext cx="784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Nói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14458" r="62968" b="65531"/>
          <a:stretch/>
        </p:blipFill>
        <p:spPr bwMode="auto">
          <a:xfrm>
            <a:off x="1221488" y="2173307"/>
            <a:ext cx="6929624" cy="46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0" y="1258907"/>
            <a:ext cx="7846312" cy="559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3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6576" y="1219200"/>
            <a:ext cx="784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Nói những việc nên làm, không nên làm để bảo vệ mũi, lưỡi và da.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34469" r="60932" b="45519"/>
          <a:stretch/>
        </p:blipFill>
        <p:spPr bwMode="auto">
          <a:xfrm>
            <a:off x="1555737" y="2173307"/>
            <a:ext cx="6929624" cy="46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1" t="14458" r="7133" b="65531"/>
          <a:stretch/>
        </p:blipFill>
        <p:spPr bwMode="auto">
          <a:xfrm>
            <a:off x="1555737" y="2173307"/>
            <a:ext cx="7588263" cy="46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" y="1022779"/>
            <a:ext cx="7556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3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26914-D0E6-DC0C-2687-57042251F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8"/>
          <a:stretch/>
        </p:blipFill>
        <p:spPr bwMode="auto">
          <a:xfrm>
            <a:off x="609600" y="762000"/>
            <a:ext cx="7467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8B3B8-444F-75F4-C0A4-49BA63F5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7467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" y="1219199"/>
            <a:ext cx="784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Nói những việc nên làm, không nên làm để bảo vệ mũi, lưỡi và da.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8" t="34469" r="35922" b="45519"/>
          <a:stretch/>
        </p:blipFill>
        <p:spPr bwMode="auto">
          <a:xfrm>
            <a:off x="1219200" y="2173307"/>
            <a:ext cx="6931912" cy="46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1" t="34469" r="10755" b="45519"/>
          <a:stretch/>
        </p:blipFill>
        <p:spPr bwMode="auto">
          <a:xfrm>
            <a:off x="1221488" y="2173307"/>
            <a:ext cx="6929624" cy="46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" y="1022779"/>
            <a:ext cx="7556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0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6370" y="1011051"/>
            <a:ext cx="784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Nói những việc nên làm, không nên làm để bảo vệ mũi, lưỡi và da.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210659"/>
              </p:ext>
            </p:extLst>
          </p:nvPr>
        </p:nvGraphicFramePr>
        <p:xfrm>
          <a:off x="304800" y="1886752"/>
          <a:ext cx="8305801" cy="4913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sng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 nên làm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sng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 không nên làm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790440" y="1715377"/>
            <a:ext cx="57151" cy="50487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3" t="14458" r="38685" b="65531"/>
          <a:stretch/>
        </p:blipFill>
        <p:spPr bwMode="auto">
          <a:xfrm>
            <a:off x="0" y="2362200"/>
            <a:ext cx="2286000" cy="234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8"/>
          <a:stretch/>
        </p:blipFill>
        <p:spPr bwMode="auto">
          <a:xfrm>
            <a:off x="2286000" y="2557160"/>
            <a:ext cx="2232987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6875" b="12041"/>
          <a:stretch/>
        </p:blipFill>
        <p:spPr bwMode="auto">
          <a:xfrm>
            <a:off x="1159042" y="4704546"/>
            <a:ext cx="2326021" cy="205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91" y="2430379"/>
            <a:ext cx="2328863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8735" r="20428"/>
          <a:stretch/>
        </p:blipFill>
        <p:spPr bwMode="auto">
          <a:xfrm>
            <a:off x="6944497" y="2642998"/>
            <a:ext cx="2199503" cy="2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13" t="1" r="1" b="-6762"/>
          <a:stretch/>
        </p:blipFill>
        <p:spPr bwMode="auto">
          <a:xfrm>
            <a:off x="5444485" y="4704546"/>
            <a:ext cx="2812945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5" y="726641"/>
            <a:ext cx="7556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9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2000" y="304800"/>
            <a:ext cx="7846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</p:spTree>
    <p:extLst>
      <p:ext uri="{BB962C8B-B14F-4D97-AF65-F5344CB8AC3E}">
        <p14:creationId xmlns:p14="http://schemas.microsoft.com/office/powerpoint/2010/main" val="26708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94487" y="304800"/>
            <a:ext cx="7846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?</a:t>
            </a:r>
          </a:p>
        </p:txBody>
      </p:sp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0" y="1447800"/>
            <a:ext cx="4086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3" b="98595" l="9968" r="91640">
                        <a14:foregroundMark x1="11736" y1="88290" x2="38585" y2="90164"/>
                        <a14:foregroundMark x1="38585" y1="90164" x2="42444" y2="88993"/>
                        <a14:foregroundMark x1="29260" y1="85948" x2="13666" y2="97424"/>
                        <a14:foregroundMark x1="13666" y1="97424" x2="12701" y2="99063"/>
                        <a14:foregroundMark x1="23794" y1="12178" x2="37621" y2="8431"/>
                        <a14:foregroundMark x1="37621" y1="8431" x2="39871" y2="8431"/>
                        <a14:foregroundMark x1="36334" y1="7494" x2="27974" y2="10070"/>
                        <a14:foregroundMark x1="70579" y1="7026" x2="85209" y2="7026"/>
                        <a14:foregroundMark x1="89871" y1="11007" x2="91640" y2="14286"/>
                        <a14:foregroundMark x1="80225" y1="7026" x2="80386" y2="5386"/>
                        <a14:foregroundMark x1="73955" y1="5621" x2="76527" y2="9836"/>
                        <a14:foregroundMark x1="76688" y1="4918" x2="77974" y2="3513"/>
                        <a14:foregroundMark x1="30868" y1="6792" x2="27814" y2="8665"/>
                        <a14:backgroundMark x1="9807" y1="60187" x2="20900" y2="59485"/>
                        <a14:backgroundMark x1="20900" y1="59485" x2="21383" y2="59719"/>
                        <a14:backgroundMark x1="21543" y1="60422" x2="10129" y2="60422"/>
                        <a14:backgroundMark x1="10129" y1="60422" x2="9968" y2="60656"/>
                        <a14:backgroundMark x1="45498" y1="61593" x2="51929" y2="60890"/>
                        <a14:backgroundMark x1="53698" y1="60422" x2="45016" y2="59719"/>
                        <a14:backgroundMark x1="43730" y1="60187" x2="48714" y2="60890"/>
                        <a14:backgroundMark x1="88746" y1="59016" x2="88907" y2="62763"/>
                        <a14:backgroundMark x1="85370" y1="54333" x2="87942" y2="629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2057400"/>
            <a:ext cx="3160335" cy="25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2" t="61803" r="11383" b="11864"/>
          <a:stretch/>
        </p:blipFill>
        <p:spPr bwMode="auto">
          <a:xfrm>
            <a:off x="990600" y="1524000"/>
            <a:ext cx="7693025" cy="527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568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828800"/>
            <a:ext cx="4343400" cy="2828789"/>
          </a:xfrm>
          <a:prstGeom prst="rect">
            <a:avLst/>
          </a:prstGeom>
        </p:spPr>
      </p:pic>
      <p:pic>
        <p:nvPicPr>
          <p:cNvPr id="5" name="y2meta.com-5 Giác Quan! Cùng Nhau Khám Phá 5 Giác Quan Của Bé Nào! Mắt, Mũi, Tai, Tay Sờ, Lưỡi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500"/>
                </p14:media>
              </p:ext>
            </p:extLst>
          </p:nvPr>
        </p:nvPicPr>
        <p:blipFill rotWithShape="1">
          <a:blip r:embed="rId6"/>
          <a:srcRect r="1320"/>
          <a:stretch/>
        </p:blipFill>
        <p:spPr>
          <a:xfrm>
            <a:off x="0" y="762000"/>
            <a:ext cx="9134474" cy="5916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73536" r="56317" b="14055"/>
          <a:stretch/>
        </p:blipFill>
        <p:spPr bwMode="auto">
          <a:xfrm>
            <a:off x="0" y="2057400"/>
            <a:ext cx="878162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839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185086"/>
            <a:ext cx="31273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85086"/>
            <a:ext cx="29686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215978"/>
            <a:ext cx="304800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0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1" y="2057400"/>
            <a:ext cx="4114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4191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9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4" y="2749378"/>
            <a:ext cx="243529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36" y="2761735"/>
            <a:ext cx="24803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6200"/>
            <a:ext cx="220979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0914"/>
            <a:ext cx="2209863" cy="241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33864"/>
            <a:ext cx="2286000" cy="238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395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7975" y="609600"/>
            <a:ext cx="853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920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00FF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思想气泡: 云 2"/>
          <p:cNvSpPr/>
          <p:nvPr/>
        </p:nvSpPr>
        <p:spPr>
          <a:xfrm>
            <a:off x="1137218" y="304800"/>
            <a:ext cx="7854382" cy="3715849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" y="2321898"/>
            <a:ext cx="3610763" cy="4814351"/>
          </a:xfrm>
          <a:prstGeom prst="rect">
            <a:avLst/>
          </a:prstGeom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877291" y="1466850"/>
            <a:ext cx="6885709" cy="1962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Kính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chào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quý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thầy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cô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và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các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em</a:t>
            </a:r>
            <a:endParaRPr lang="en-US" sz="3600" b="1" kern="10" dirty="0">
              <a:ln w="9525">
                <a:solidFill>
                  <a:srgbClr val="FF0066"/>
                </a:solidFill>
                <a:round/>
              </a:ln>
              <a:solidFill>
                <a:srgbClr val="0000FF"/>
              </a:solidFill>
              <a:latin typeface="Elephant"/>
            </a:endParaRPr>
          </a:p>
        </p:txBody>
      </p:sp>
      <p:sp>
        <p:nvSpPr>
          <p:cNvPr id="4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7" b="11518"/>
          <a:stretch/>
        </p:blipFill>
        <p:spPr bwMode="auto">
          <a:xfrm>
            <a:off x="307975" y="1804404"/>
            <a:ext cx="8607425" cy="505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ài 21: Các giác quan của cơ th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228600"/>
            <a:ext cx="731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5CA07-8372-367B-6764-33EC864ED991}"/>
              </a:ext>
            </a:extLst>
          </p:cNvPr>
          <p:cNvSpPr/>
          <p:nvPr/>
        </p:nvSpPr>
        <p:spPr>
          <a:xfrm>
            <a:off x="76200" y="259556"/>
            <a:ext cx="1292225" cy="807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5C903-3CDE-4AD5-6A74-7E135693D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8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7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" t="14237" r="50000" b="54763"/>
          <a:stretch/>
        </p:blipFill>
        <p:spPr bwMode="auto">
          <a:xfrm>
            <a:off x="1393491" y="1828800"/>
            <a:ext cx="5870708" cy="406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4" y="762001"/>
            <a:ext cx="8190355" cy="565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3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66A720-2185-7B84-EA2E-52EBCB224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1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6" t="62750" r="8146"/>
          <a:stretch/>
        </p:blipFill>
        <p:spPr bwMode="auto">
          <a:xfrm>
            <a:off x="1219200" y="609600"/>
            <a:ext cx="6414499" cy="59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33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1219200"/>
            <a:ext cx="7846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việc làm bảo vệ mũi, lưỡi và da.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3975"/>
            <a:ext cx="8375151" cy="475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82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14458" r="7133" b="45519"/>
          <a:stretch/>
        </p:blipFill>
        <p:spPr bwMode="auto">
          <a:xfrm>
            <a:off x="304800" y="1371601"/>
            <a:ext cx="873757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228600"/>
            <a:ext cx="784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Nói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</p:spTree>
    <p:extLst>
      <p:ext uri="{BB962C8B-B14F-4D97-AF65-F5344CB8AC3E}">
        <p14:creationId xmlns:p14="http://schemas.microsoft.com/office/powerpoint/2010/main" val="32111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246</Words>
  <Application>Microsoft Office PowerPoint</Application>
  <PresentationFormat>On-screen Show (4:3)</PresentationFormat>
  <Paragraphs>34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Elephant</vt:lpstr>
      <vt:lpstr>Times New Roman</vt:lpstr>
      <vt:lpstr>Times-Narrow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170</cp:revision>
  <dcterms:created xsi:type="dcterms:W3CDTF">2023-10-06T12:18:00Z</dcterms:created>
  <dcterms:modified xsi:type="dcterms:W3CDTF">2025-03-17T02:31:24Z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461568D6526E4F73B0E9C103C0C29EC1_12</vt:lpwstr>
  </property>
  <property fmtid="{D5CDD505-2E9C-101B-9397-08002B2CF9AE}" pid="3" name="KSOProductBuildVer">
    <vt:lpwstr>1033-12.2.0.13266</vt:lpwstr>
  </property>
</Properties>
</file>