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0" r:id="rId2"/>
    <p:sldId id="301" r:id="rId3"/>
    <p:sldId id="258" r:id="rId4"/>
    <p:sldId id="281" r:id="rId5"/>
    <p:sldId id="282" r:id="rId6"/>
    <p:sldId id="283" r:id="rId7"/>
    <p:sldId id="292" r:id="rId8"/>
    <p:sldId id="293" r:id="rId9"/>
    <p:sldId id="304" r:id="rId10"/>
    <p:sldId id="303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0"/>
            <p14:sldId id="301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  <p14:sldId id="304"/>
            <p14:sldId id="303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01" d="100"/>
          <a:sy n="101" d="100"/>
        </p:scale>
        <p:origin x="36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20/03/2025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7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92A4-B30A-4371-89D2-D1FCAF337945}" type="datetimeFigureOut">
              <a:rPr lang="en-US"/>
              <a:pPr>
                <a:defRPr/>
              </a:pPr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C7E1-E8B9-441B-9867-E04CA1B71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41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41C6-A3EC-65D5-89FA-448B3547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ummer meadow with daisies">
            <a:extLst>
              <a:ext uri="{FF2B5EF4-FFF2-40B4-BE49-F238E27FC236}">
                <a16:creationId xmlns:a16="http://schemas.microsoft.com/office/drawing/2014/main" id="{21D10D05-579A-B089-3925-78A32685C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6" name="WordArt 6">
            <a:extLst>
              <a:ext uri="{FF2B5EF4-FFF2-40B4-BE49-F238E27FC236}">
                <a16:creationId xmlns:a16="http://schemas.microsoft.com/office/drawing/2014/main" id="{3E75CD2B-6CE7-A564-4887-47CAB37DA4C2}"/>
              </a:ext>
            </a:extLst>
          </p:cNvPr>
          <p:cNvSpPr>
            <a:spLocks noTextEdit="1"/>
          </p:cNvSpPr>
          <p:nvPr/>
        </p:nvSpPr>
        <p:spPr>
          <a:xfrm>
            <a:off x="1062991" y="1140233"/>
            <a:ext cx="7586870" cy="333104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641254"/>
              </a:avLst>
            </a:prstTxWarp>
            <a:normAutofit/>
          </a:bodyPr>
          <a:lstStyle/>
          <a:p>
            <a:pPr algn="ctr" defTabSz="685783">
              <a:defRPr/>
            </a:pP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Nhiệt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liệt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chào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mừng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quý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thầy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dirty="0" err="1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cô</a:t>
            </a:r>
            <a:r>
              <a:rPr lang="en-US" sz="3600" dirty="0">
                <a:ln w="9525" cap="flat" cmpd="sng">
                  <a:solidFill>
                    <a:srgbClr val="CC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70C65C30-9EEF-33E3-2115-058239C982D2}"/>
              </a:ext>
            </a:extLst>
          </p:cNvPr>
          <p:cNvSpPr>
            <a:spLocks noTextEdit="1"/>
          </p:cNvSpPr>
          <p:nvPr/>
        </p:nvSpPr>
        <p:spPr>
          <a:xfrm>
            <a:off x="2400301" y="2103121"/>
            <a:ext cx="4486275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defTabSz="685783">
              <a:defRPr/>
            </a:pPr>
            <a:r>
              <a:rPr lang="en-US" sz="2700" b="1" dirty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lang="en-US" sz="2700" b="1" dirty="0" err="1" smtClean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Toán</a:t>
            </a:r>
            <a:r>
              <a:rPr lang="en-US" sz="2700" b="1" dirty="0" smtClean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700" b="1" dirty="0" err="1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700" b="1" dirty="0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Arial"/>
              </a:rPr>
              <a:t> 1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53DC3B7-6F01-3FAA-5EC8-51F9E534E3A3}"/>
              </a:ext>
            </a:extLst>
          </p:cNvPr>
          <p:cNvSpPr txBox="1"/>
          <p:nvPr/>
        </p:nvSpPr>
        <p:spPr>
          <a:xfrm>
            <a:off x="1703070" y="0"/>
            <a:ext cx="6195706" cy="323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685783" eaLnBrk="1" hangingPunct="1">
              <a:spcBef>
                <a:spcPct val="0"/>
              </a:spcBef>
              <a:buNone/>
              <a:defRPr/>
            </a:pPr>
            <a:r>
              <a:rPr lang="en-US" altLang="vi-VN" sz="15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  <a:sym typeface="Arial"/>
              </a:rPr>
              <a:t>PHÒNG GIÁO DỤC HUYỆN TIÊN LÃNG</a:t>
            </a:r>
            <a:endParaRPr lang="en-US" altLang="vi-VN" sz="15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454B3A7-EBBD-3F87-E396-5993681A56F3}"/>
              </a:ext>
            </a:extLst>
          </p:cNvPr>
          <p:cNvSpPr txBox="1"/>
          <p:nvPr/>
        </p:nvSpPr>
        <p:spPr>
          <a:xfrm>
            <a:off x="2314898" y="289930"/>
            <a:ext cx="4972050" cy="3000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685783" eaLnBrk="1" hangingPunct="1">
              <a:spcBef>
                <a:spcPct val="0"/>
              </a:spcBef>
              <a:buNone/>
              <a:defRPr/>
            </a:pPr>
            <a:r>
              <a:rPr lang="vi-VN" altLang="vi-VN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</a:t>
            </a:r>
            <a:r>
              <a:rPr lang="en-US" altLang="vi-VN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 </a:t>
            </a:r>
            <a:r>
              <a:rPr lang="en-US" altLang="vi-VN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BẮC HƯNG</a:t>
            </a:r>
            <a:endParaRPr lang="en-US" altLang="vi-VN" sz="13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6F136A5-DDA9-B5B2-EB03-E6CC85EE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312" y="3599022"/>
            <a:ext cx="60649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685783" eaLnBrk="1" hangingPunct="1">
              <a:spcBef>
                <a:spcPct val="50000"/>
              </a:spcBef>
              <a:buNone/>
              <a:defRPr/>
            </a:pPr>
            <a:r>
              <a:rPr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 </a:t>
            </a:r>
            <a:r>
              <a:rPr lang="vi-VN" altLang="x-none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      </a:t>
            </a:r>
            <a:r>
              <a:rPr lang="en-US" altLang="vi-VN" sz="24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viên</a:t>
            </a:r>
            <a:r>
              <a:rPr lang="en-US" altLang="vi-V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giảng</a:t>
            </a:r>
            <a:r>
              <a:rPr lang="en-US" altLang="vi-V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dạy</a:t>
            </a:r>
            <a:r>
              <a:rPr lang="en-US" altLang="vi-V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:  </a:t>
            </a:r>
            <a:r>
              <a:rPr lang="en-US" altLang="vi-VN" sz="2400" b="1" dirty="0" err="1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Đỗ</a:t>
            </a:r>
            <a:r>
              <a:rPr lang="en-US" altLang="vi-VN" sz="2400" b="1" dirty="0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altLang="vi-VN" sz="2400" b="1" dirty="0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Arial"/>
              </a:rPr>
              <a:t>Hường</a:t>
            </a:r>
            <a:endParaRPr lang="en-US" altLang="vi-VN" sz="24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CEC0F-693D-39B9-1EC2-492A4AA0915E}"/>
              </a:ext>
            </a:extLst>
          </p:cNvPr>
          <p:cNvSpPr txBox="1"/>
          <p:nvPr/>
        </p:nvSpPr>
        <p:spPr>
          <a:xfrm>
            <a:off x="817680" y="2992740"/>
            <a:ext cx="769152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685783" eaLnBrk="1" hangingPunct="1">
              <a:spcBef>
                <a:spcPct val="0"/>
              </a:spcBef>
              <a:buNone/>
              <a:defRPr/>
            </a:pPr>
            <a:r>
              <a:rPr lang="en-US" altLang="vi-VN" sz="24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</a:t>
            </a:r>
            <a:r>
              <a:rPr lang="vi-VN" altLang="vi-VN" sz="24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vi-VN" altLang="vi-VN" sz="24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  <a:sym typeface="Arial"/>
              </a:rPr>
              <a:t>à</a:t>
            </a:r>
            <a:r>
              <a:rPr lang="vi-VN" altLang="vi-VN" sz="24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</a:t>
            </a:r>
            <a:r>
              <a:rPr lang="en-US" altLang="vi-VN" sz="24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25: </a:t>
            </a:r>
            <a:r>
              <a:rPr lang="en-US" altLang="vi-VN" sz="24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altLang="vi-VN" sz="24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4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altLang="vi-VN" sz="24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altLang="vi-VN" sz="24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ngắn</a:t>
            </a:r>
            <a:r>
              <a:rPr lang="en-US" altLang="vi-VN" sz="24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400" b="1" dirty="0" err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endParaRPr lang="en-US" altLang="vi-VN" sz="2400" b="1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D950540E-C71B-2F4E-A2E6-50B883104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8" y="4395308"/>
            <a:ext cx="9144000" cy="25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8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708422" y="519113"/>
            <a:ext cx="6096000" cy="18859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371600" y="2343150"/>
            <a:ext cx="58674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sinh</a:t>
            </a:r>
            <a:endParaRPr lang="en-US" sz="27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514600" y="3486150"/>
            <a:ext cx="6276975" cy="89296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kern="10" spc="-27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và hạnh phúc</a:t>
            </a:r>
          </a:p>
        </p:txBody>
      </p:sp>
      <p:pic>
        <p:nvPicPr>
          <p:cNvPr id="28677" name="Picture 8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657600"/>
            <a:ext cx="1762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DAIS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22" y="1034654"/>
            <a:ext cx="1762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0" descr="BUBB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35" y="259557"/>
            <a:ext cx="2125265" cy="36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XMSTR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" y="33338"/>
            <a:ext cx="323850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XMSTR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3025379"/>
            <a:ext cx="323850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XMSTR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60" y="33338"/>
            <a:ext cx="323850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4" descr="FSTV116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223" y="77391"/>
            <a:ext cx="1454944" cy="985838"/>
          </a:xfrm>
        </p:spPr>
      </p:pic>
    </p:spTree>
    <p:extLst>
      <p:ext uri="{BB962C8B-B14F-4D97-AF65-F5344CB8AC3E}">
        <p14:creationId xmlns:p14="http://schemas.microsoft.com/office/powerpoint/2010/main" val="5116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336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85</Words>
  <Application>Microsoft Office PowerPoint</Application>
  <PresentationFormat>On-screen Show (16:9)</PresentationFormat>
  <Paragraphs>22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47</cp:revision>
  <dcterms:created xsi:type="dcterms:W3CDTF">2017-01-10T13:46:13Z</dcterms:created>
  <dcterms:modified xsi:type="dcterms:W3CDTF">2025-03-20T08:28:06Z</dcterms:modified>
</cp:coreProperties>
</file>