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9" r:id="rId2"/>
    <p:sldId id="260" r:id="rId3"/>
    <p:sldId id="261" r:id="rId4"/>
    <p:sldId id="262" r:id="rId5"/>
    <p:sldId id="263" r:id="rId6"/>
    <p:sldId id="258" r:id="rId7"/>
    <p:sldId id="259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67CE6-0F79-412A-A4EB-4685AF22BAF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0B4AD-612C-49DC-A400-FE91D6D02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9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6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41C6-A3EC-65D5-89FA-448B3547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ummer meadow with daisies">
            <a:extLst>
              <a:ext uri="{FF2B5EF4-FFF2-40B4-BE49-F238E27FC236}">
                <a16:creationId xmlns:a16="http://schemas.microsoft.com/office/drawing/2014/main" id="{21D10D05-579A-B089-3925-78A32685C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857250"/>
            <a:ext cx="9143999" cy="5143500"/>
          </a:xfrm>
          <a:prstGeom prst="rect">
            <a:avLst/>
          </a:prstGeom>
        </p:spPr>
      </p:pic>
      <p:sp>
        <p:nvSpPr>
          <p:cNvPr id="6" name="WordArt 6">
            <a:extLst>
              <a:ext uri="{FF2B5EF4-FFF2-40B4-BE49-F238E27FC236}">
                <a16:creationId xmlns:a16="http://schemas.microsoft.com/office/drawing/2014/main" id="{3E75CD2B-6CE7-A564-4887-47CAB37DA4C2}"/>
              </a:ext>
            </a:extLst>
          </p:cNvPr>
          <p:cNvSpPr>
            <a:spLocks noTextEdit="1"/>
          </p:cNvSpPr>
          <p:nvPr/>
        </p:nvSpPr>
        <p:spPr>
          <a:xfrm>
            <a:off x="1062991" y="1997483"/>
            <a:ext cx="7586870" cy="333104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641254"/>
              </a:avLst>
            </a:prstTxWarp>
            <a:normAutofit/>
          </a:bodyPr>
          <a:lstStyle/>
          <a:p>
            <a:pPr algn="ctr" defTabSz="685783">
              <a:defRPr/>
            </a:pP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Nhiệt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liệt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chào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mừng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quý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thầy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cô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id="{70C65C30-9EEF-33E3-2115-058239C982D2}"/>
              </a:ext>
            </a:extLst>
          </p:cNvPr>
          <p:cNvSpPr>
            <a:spLocks noTextEdit="1"/>
          </p:cNvSpPr>
          <p:nvPr/>
        </p:nvSpPr>
        <p:spPr>
          <a:xfrm>
            <a:off x="2400302" y="2960372"/>
            <a:ext cx="4486275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defTabSz="685783">
              <a:defRPr/>
            </a:pPr>
            <a:r>
              <a:rPr lang="en-US" sz="2700" b="1" dirty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lang="en-US" sz="2700" b="1" dirty="0" err="1" smtClean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Toán</a:t>
            </a:r>
            <a:r>
              <a:rPr lang="en-US" sz="2700" b="1" dirty="0" smtClean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2700" b="1" dirty="0" err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700" b="1" dirty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1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53DC3B7-6F01-3FAA-5EC8-51F9E534E3A3}"/>
              </a:ext>
            </a:extLst>
          </p:cNvPr>
          <p:cNvSpPr txBox="1"/>
          <p:nvPr/>
        </p:nvSpPr>
        <p:spPr>
          <a:xfrm>
            <a:off x="1703070" y="857251"/>
            <a:ext cx="6195706" cy="323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685783" eaLnBrk="1" hangingPunct="1">
              <a:spcBef>
                <a:spcPct val="0"/>
              </a:spcBef>
              <a:buNone/>
              <a:defRPr/>
            </a:pPr>
            <a:r>
              <a:rPr lang="en-US" altLang="vi-VN" sz="15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  <a:sym typeface="Arial"/>
              </a:rPr>
              <a:t>PHÒNG GIÁO DỤC HUYỆN TIÊN LÃNG</a:t>
            </a:r>
            <a:endParaRPr lang="en-US" altLang="vi-VN" sz="15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454B3A7-EBBD-3F87-E396-5993681A56F3}"/>
              </a:ext>
            </a:extLst>
          </p:cNvPr>
          <p:cNvSpPr txBox="1"/>
          <p:nvPr/>
        </p:nvSpPr>
        <p:spPr>
          <a:xfrm>
            <a:off x="2314898" y="1147180"/>
            <a:ext cx="4972050" cy="3000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685783" eaLnBrk="1" hangingPunct="1">
              <a:spcBef>
                <a:spcPct val="0"/>
              </a:spcBef>
              <a:buNone/>
              <a:defRPr/>
            </a:pPr>
            <a:r>
              <a:rPr lang="vi-VN" altLang="vi-VN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</a:t>
            </a:r>
            <a:r>
              <a:rPr lang="en-US" altLang="vi-VN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 </a:t>
            </a:r>
            <a:r>
              <a:rPr lang="en-US" altLang="vi-VN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BẮC HƯNG</a:t>
            </a:r>
            <a:endParaRPr lang="en-US" altLang="vi-VN" sz="135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6F136A5-DDA9-B5B2-EB03-E6CC85EE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313" y="4456273"/>
            <a:ext cx="650907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685783" eaLnBrk="1" hangingPunct="1">
              <a:spcBef>
                <a:spcPct val="50000"/>
              </a:spcBef>
              <a:buNone/>
              <a:defRPr/>
            </a:pPr>
            <a:r>
              <a:rPr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 </a:t>
            </a:r>
            <a:r>
              <a:rPr lang="vi-VN" altLang="x-none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      </a:t>
            </a:r>
            <a:r>
              <a:rPr lang="en-US" altLang="vi-VN" sz="2400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viên</a:t>
            </a:r>
            <a:r>
              <a:rPr lang="en-US" altLang="vi-V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giảng</a:t>
            </a:r>
            <a:r>
              <a:rPr lang="en-US" altLang="vi-V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dạy</a:t>
            </a:r>
            <a:r>
              <a:rPr lang="en-US" altLang="vi-V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:  </a:t>
            </a:r>
            <a:r>
              <a:rPr lang="en-US" altLang="vi-VN" sz="2400" b="1" dirty="0" err="1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nguyễn</a:t>
            </a:r>
            <a:r>
              <a:rPr lang="en-US" altLang="vi-VN" sz="2400" b="1" dirty="0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altLang="vi-VN" sz="2400" b="1" dirty="0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Nhung</a:t>
            </a:r>
            <a:endParaRPr lang="en-US" altLang="vi-VN" sz="24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CEC0F-693D-39B9-1EC2-492A4AA0915E}"/>
              </a:ext>
            </a:extLst>
          </p:cNvPr>
          <p:cNvSpPr txBox="1"/>
          <p:nvPr/>
        </p:nvSpPr>
        <p:spPr>
          <a:xfrm>
            <a:off x="817681" y="3849990"/>
            <a:ext cx="769152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685783" eaLnBrk="1" hangingPunct="1">
              <a:spcBef>
                <a:spcPct val="0"/>
              </a:spcBef>
              <a:buNone/>
              <a:defRPr/>
            </a:pPr>
            <a:r>
              <a:rPr lang="en-US" altLang="vi-VN" sz="24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</a:t>
            </a:r>
            <a:r>
              <a:rPr lang="vi-VN" altLang="vi-VN" sz="28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vi-VN" altLang="vi-VN" sz="28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  <a:sym typeface="Arial"/>
              </a:rPr>
              <a:t>à</a:t>
            </a:r>
            <a:r>
              <a:rPr lang="vi-VN" altLang="vi-VN" sz="28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</a:t>
            </a:r>
            <a:r>
              <a:rPr lang="en-US" altLang="vi-VN" sz="28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28: </a:t>
            </a:r>
            <a:r>
              <a:rPr lang="en-US" altLang="vi-VN" sz="28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altLang="vi-VN" sz="28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8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altLang="vi-VN" sz="28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8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chung</a:t>
            </a:r>
            <a:endParaRPr lang="en-US" altLang="vi-VN" sz="2800" b="1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D950540E-C71B-2F4E-A2E6-50B883104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8" y="5252558"/>
            <a:ext cx="9144000" cy="257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2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560840" cy="352839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662473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752845" cy="771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624" y="411931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3524"/>
            <a:ext cx="7704856" cy="31277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568863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47260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04856" cy="6048671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4726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704856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36904" cy="5400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4" cy="56166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49</Words>
  <Application>Microsoft Office PowerPoint</Application>
  <PresentationFormat>On-screen Show (4:3)</PresentationFormat>
  <Paragraphs>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9</cp:revision>
  <dcterms:created xsi:type="dcterms:W3CDTF">2020-08-22T03:53:00Z</dcterms:created>
  <dcterms:modified xsi:type="dcterms:W3CDTF">2025-03-19T14:33:45Z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