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88" r:id="rId3"/>
    <p:sldId id="301" r:id="rId4"/>
    <p:sldId id="302" r:id="rId5"/>
    <p:sldId id="365" r:id="rId6"/>
    <p:sldId id="387" r:id="rId7"/>
    <p:sldId id="368" r:id="rId8"/>
    <p:sldId id="391" r:id="rId9"/>
    <p:sldId id="39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2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CBCFCD-A4B1-425D-A018-EB3FCA5E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C94CF7-E968-4AB0-9733-AA9613416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82BD85-3A50-416F-9C11-E484229B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709558-D947-4DFF-AFAE-13BE91E6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B673B3-6EB9-4D0B-92D5-2C89743B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2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A1013D-F092-4718-9095-0DBC4AE1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D8062B-30A8-4CF5-A73D-EA1EFAD8C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2D8C0A6-22C4-440E-82A3-615F643D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00A6E4-63ED-468C-AE51-7BAE78C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265BC2-B06A-4F62-90B2-D21CA660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5438C02-F34F-4F51-A078-41D43AB51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090828F-8598-47B3-8E41-F63C178BB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BBBB20-1EFE-4B91-94FC-B5B57A74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A97117-5EC8-4065-A88C-D66945ED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0FF166-B20C-43C4-A4DD-8060F817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21FE2F-90FB-493A-94A8-5922ABC9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B8CE17-81B4-42B6-B3F4-3106D0A9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BC9E15-5019-43A3-BBC3-7D21E744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E90534D-1566-46D8-8E76-9F028972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F8D707-A2A1-455F-85EB-36D5D09E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A7D23D-FDD5-431E-B242-5695DF49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D6F815D-D90C-44DA-AD9E-0B29F4D79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15BE34-FEB1-474C-AD34-BA7D7D7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1365B5F-50B2-4994-9D5D-7A314590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0FE1E5-0617-4A56-8C2A-46124701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83AAE0-6A5F-4454-8CC9-81F967D8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2AD824-FACD-4ED1-916A-DBBD175F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9AEED3E-3259-4567-9817-D53BE8B75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F68874E-F504-49F7-A32C-76D7E199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7F5F9AD-CA8A-492F-91A4-BED3B0CE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DFF1CE-C493-41EB-B956-D11A7281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E5FA63-9218-4AEB-A631-C19E7367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914E2B9-829E-4310-99A2-2820C148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788492A-951B-460D-A99A-A9A198A1E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0010008-F11A-4A80-87CF-264DFD35A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19B337D-6005-4FCC-98CF-8C4B2E2A9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4FC849E-32A8-4057-9D23-7EB719B2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C078BB9-567C-4F24-87B4-B00C25D9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CF03540-ECC9-4EE8-B1C9-134D6D28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A94E11-59EB-4F84-832B-082691A5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C321658-DB9C-40FE-87A0-EE60E5ED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297B773-13AC-4F87-A053-E6D49550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610AA3-2D79-46C9-9D66-D1842353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44A1D1F-8C7C-4837-B6B4-C8910198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A592EBD-0F2E-4A07-9A21-13E26583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67B4246-E3A4-4128-8A1D-BB328A00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554A43-800F-4F44-B435-4010B469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31A63D-4BF3-4EA8-B3D7-325260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AE0BBFB-8DC6-4255-97F7-09F89D05E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C360FC-CF5D-4835-8973-C1C93F01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CC59DD4-569B-49C9-805C-348CA875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9063B76-E19B-40DE-8C83-EBC31173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002E52-5EFA-4F8A-9697-D1713257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945538E-99F9-46EA-80E0-1B344FFD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02E7DD0-964F-4F59-AE84-16C1B7DDD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7F50CA-69E7-4EA3-B332-CBE04225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4C8FB48-A3E5-4BBE-AC2F-9ABC2914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14BE65F-FB75-4D20-B9BF-2578F846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F5F6C50-DCBF-4ACE-8A6B-45602A6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6E9623F-98AF-4D1D-B79C-7B53E127D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D93AE6-5304-4BC7-9B6E-F351D42F9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pPr/>
              <a:t>17/03/2025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D76679-25E4-432D-891F-227C33EDE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C994A1-EB5E-4673-B6FD-D44508390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4.xml"/><Relationship Id="rId7" Type="http://schemas.openxmlformats.org/officeDocument/2006/relationships/image" Target="../media/image11.jpeg"/><Relationship Id="rId12" Type="http://schemas.openxmlformats.org/officeDocument/2006/relationships/audio" Target="../media/audio10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4" y="2422210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9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3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52391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40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7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1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ập Đếm - Ca Khúc Vui Nhộn [Official Full HD] (1)_Trim_Trim">
            <a:hlinkClick r:id="" action="ppaction://media"/>
            <a:extLst>
              <a:ext uri="{FF2B5EF4-FFF2-40B4-BE49-F238E27FC236}">
                <a16:creationId xmlns:a16="http://schemas.microsoft.com/office/drawing/2014/main" id="{DBA65E80-4B26-4DD5-98E7-D82EA9AA58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135" y="1105786"/>
            <a:ext cx="10590027" cy="4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9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5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6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1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1" y="2819400"/>
            <a:ext cx="4603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1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1" y="1447803"/>
            <a:ext cx="4171951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253" y="1738188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r>
                <a:rPr lang="vi-VN" altLang="en-US" dirty="0"/>
                <a:t>          </a:t>
              </a:r>
              <a:r>
                <a:rPr lang="vi-VN" altLang="en-US" dirty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92572" y="3006298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21432" y="3584945"/>
            <a:ext cx="636812" cy="584775"/>
            <a:chOff x="7496302" y="3121889"/>
            <a:chExt cx="636812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79037"/>
              </p:ext>
            </p:extLst>
          </p:nvPr>
        </p:nvGraphicFramePr>
        <p:xfrm>
          <a:off x="4888777" y="2426114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4822664" y="3600133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276441" y="330774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194220" y="3307747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181814" y="412419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221702" y="485112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173105" y="4867825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024043" y="3378200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317753" y="4138919"/>
            <a:ext cx="65149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04015" y="4140756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645952" y="4140756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17178" y="3859087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84172" y="2747836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945304"/>
            <a:ext cx="16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18845" y="4948788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2117843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45" y="2126833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41" y="2126833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65" y="2123554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49" y="2093849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3" y="3538650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45" y="3537955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36994" y="3569382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71328" y="3894443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437268" y="3923745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87319" y="3917156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532035" y="391997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824611" y="3942395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4912524" y="2442137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 descr="Không có mô tả.">
            <a:extLst>
              <a:ext uri="{FF2B5EF4-FFF2-40B4-BE49-F238E27FC236}">
                <a16:creationId xmlns:a16="http://schemas.microsoft.com/office/drawing/2014/main" id="{857F86E1-7B15-411A-B7C1-D30A69E6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7669" y="502085"/>
            <a:ext cx="3039319" cy="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948991" y="1469239"/>
            <a:ext cx="6008615" cy="4892035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8652618" y="2224728"/>
            <a:ext cx="489819" cy="591763"/>
            <a:chOff x="7480496" y="2557837"/>
            <a:chExt cx="968879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974684" y="2557837"/>
              <a:ext cx="4746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816083" y="2858552"/>
            <a:ext cx="778682" cy="741789"/>
            <a:chOff x="7496302" y="3121889"/>
            <a:chExt cx="636812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8621216" y="2543823"/>
            <a:ext cx="125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8574918" y="3468363"/>
            <a:ext cx="9231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8730703" y="3611294"/>
            <a:ext cx="372650" cy="60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9088386" y="3611294"/>
            <a:ext cx="402856" cy="5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434590" y="2550552"/>
            <a:ext cx="1909395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4361247" y="2525395"/>
            <a:ext cx="1714700" cy="1246506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3701992" y="4073009"/>
            <a:ext cx="2293214" cy="695381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6010376" y="2547718"/>
            <a:ext cx="1684690" cy="1247042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cxnSp>
        <p:nvCxnSpPr>
          <p:cNvPr id="126" name="Straight Connector 125"/>
          <p:cNvCxnSpPr>
            <a:cxnSpLocks/>
          </p:cNvCxnSpPr>
          <p:nvPr/>
        </p:nvCxnSpPr>
        <p:spPr>
          <a:xfrm flipH="1">
            <a:off x="5396444" y="4134118"/>
            <a:ext cx="553098" cy="69956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/>
          </p:cNvCxnSpPr>
          <p:nvPr/>
        </p:nvCxnSpPr>
        <p:spPr>
          <a:xfrm flipH="1">
            <a:off x="4810594" y="4029226"/>
            <a:ext cx="554717" cy="80445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</p:cNvCxnSpPr>
          <p:nvPr/>
        </p:nvCxnSpPr>
        <p:spPr>
          <a:xfrm flipH="1">
            <a:off x="4359258" y="4029226"/>
            <a:ext cx="533329" cy="77631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</p:cNvCxnSpPr>
          <p:nvPr/>
        </p:nvCxnSpPr>
        <p:spPr>
          <a:xfrm flipH="1">
            <a:off x="3850191" y="4010360"/>
            <a:ext cx="555197" cy="70970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6" name="Picture 4" descr="Không có mô tả.">
            <a:extLst>
              <a:ext uri="{FF2B5EF4-FFF2-40B4-BE49-F238E27FC236}">
                <a16:creationId xmlns:a16="http://schemas.microsoft.com/office/drawing/2014/main" id="{4853526C-6F17-4079-A4CE-23D9F10C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7934" y="433149"/>
            <a:ext cx="3401324" cy="1335494"/>
          </a:xfrm>
          <a:prstGeom prst="rect">
            <a:avLst/>
          </a:prstGeom>
        </p:spPr>
      </p:pic>
      <p:grpSp>
        <p:nvGrpSpPr>
          <p:cNvPr id="69" name="Group 67">
            <a:extLst>
              <a:ext uri="{FF2B5EF4-FFF2-40B4-BE49-F238E27FC236}">
                <a16:creationId xmlns:a16="http://schemas.microsoft.com/office/drawing/2014/main" id="{0D407FEC-D6F0-4556-A54D-A8F0DE9701EE}"/>
              </a:ext>
            </a:extLst>
          </p:cNvPr>
          <p:cNvGrpSpPr/>
          <p:nvPr/>
        </p:nvGrpSpPr>
        <p:grpSpPr>
          <a:xfrm>
            <a:off x="8592405" y="2065793"/>
            <a:ext cx="821805" cy="912865"/>
            <a:chOff x="7496302" y="3121889"/>
            <a:chExt cx="580852" cy="509523"/>
          </a:xfrm>
        </p:grpSpPr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A72CF7F5-7826-4F00-92AE-FE7D2716E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6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8A4DF4E8-948D-4DB7-95A6-7B21446E1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6500" y="3210910"/>
              <a:ext cx="240654" cy="32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>
            <a:extLst>
              <a:ext uri="{FF2B5EF4-FFF2-40B4-BE49-F238E27FC236}">
                <a16:creationId xmlns:a16="http://schemas.microsoft.com/office/drawing/2014/main" id="{465322FB-CCEC-4B19-9E52-27FE26C99B1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20802" y="1764374"/>
            <a:ext cx="16289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7 6</a:t>
            </a:r>
          </a:p>
        </p:txBody>
      </p:sp>
      <p:grpSp>
        <p:nvGrpSpPr>
          <p:cNvPr id="5" name="Group 67">
            <a:extLst>
              <a:ext uri="{FF2B5EF4-FFF2-40B4-BE49-F238E27FC236}">
                <a16:creationId xmlns:a16="http://schemas.microsoft.com/office/drawing/2014/main" id="{26F57C3F-41DA-4752-A131-C89354658D5E}"/>
              </a:ext>
            </a:extLst>
          </p:cNvPr>
          <p:cNvGrpSpPr/>
          <p:nvPr/>
        </p:nvGrpSpPr>
        <p:grpSpPr>
          <a:xfrm>
            <a:off x="2371844" y="2334502"/>
            <a:ext cx="1334666" cy="707887"/>
            <a:chOff x="7496302" y="3121889"/>
            <a:chExt cx="938837" cy="707887"/>
          </a:xfrm>
        </p:grpSpPr>
        <p:sp>
          <p:nvSpPr>
            <p:cNvPr id="6" name="Text Box 26">
              <a:extLst>
                <a:ext uri="{FF2B5EF4-FFF2-40B4-BE49-F238E27FC236}">
                  <a16:creationId xmlns:a16="http://schemas.microsoft.com/office/drawing/2014/main" id="{059B4A86-A6A1-4DAE-B358-849C6DBFA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7" name="Text Box 27">
              <a:extLst>
                <a:ext uri="{FF2B5EF4-FFF2-40B4-BE49-F238E27FC236}">
                  <a16:creationId xmlns:a16="http://schemas.microsoft.com/office/drawing/2014/main" id="{7CE171DD-42AF-4E64-90C2-FF5F035E1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733" y="3121890"/>
              <a:ext cx="4444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0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8" name="Text Box 57">
            <a:extLst>
              <a:ext uri="{FF2B5EF4-FFF2-40B4-BE49-F238E27FC236}">
                <a16:creationId xmlns:a16="http://schemas.microsoft.com/office/drawing/2014/main" id="{F2A57E51-4886-4D88-8A44-9E199420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150" y="2129063"/>
            <a:ext cx="4042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1E15F186-463A-4519-BE7D-47160F4F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802" y="2932439"/>
            <a:ext cx="9028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7 1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5DBD6BBA-2BB8-4EC4-BF7A-03E7371F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444" y="2409516"/>
            <a:ext cx="372650" cy="7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19" name="Straight Connector 60">
            <a:extLst>
              <a:ext uri="{FF2B5EF4-FFF2-40B4-BE49-F238E27FC236}">
                <a16:creationId xmlns:a16="http://schemas.microsoft.com/office/drawing/2014/main" id="{FB1EC7A3-B26C-457E-B5BB-39694CB19833}"/>
              </a:ext>
            </a:extLst>
          </p:cNvPr>
          <p:cNvCxnSpPr>
            <a:cxnSpLocks/>
          </p:cNvCxnSpPr>
          <p:nvPr/>
        </p:nvCxnSpPr>
        <p:spPr>
          <a:xfrm>
            <a:off x="2370189" y="2946936"/>
            <a:ext cx="115678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 Box 24">
            <a:extLst>
              <a:ext uri="{FF2B5EF4-FFF2-40B4-BE49-F238E27FC236}">
                <a16:creationId xmlns:a16="http://schemas.microsoft.com/office/drawing/2014/main" id="{29092791-E391-43B9-BCEC-18CEB1AF538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28336" y="1777756"/>
            <a:ext cx="1296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3 4</a:t>
            </a:r>
          </a:p>
        </p:txBody>
      </p:sp>
      <p:grpSp>
        <p:nvGrpSpPr>
          <p:cNvPr id="23" name="Group 67">
            <a:extLst>
              <a:ext uri="{FF2B5EF4-FFF2-40B4-BE49-F238E27FC236}">
                <a16:creationId xmlns:a16="http://schemas.microsoft.com/office/drawing/2014/main" id="{2BBB3FDE-CF06-457D-AB79-8FF287E95A3C}"/>
              </a:ext>
            </a:extLst>
          </p:cNvPr>
          <p:cNvGrpSpPr/>
          <p:nvPr/>
        </p:nvGrpSpPr>
        <p:grpSpPr>
          <a:xfrm>
            <a:off x="5096005" y="2307288"/>
            <a:ext cx="1253031" cy="707887"/>
            <a:chOff x="7496302" y="3121889"/>
            <a:chExt cx="881412" cy="707887"/>
          </a:xfrm>
        </p:grpSpPr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AC3EACFE-195C-4202-AD9C-44683EC97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977C8043-73A4-4EEB-8F2C-FDEDEEF26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3308" y="3121890"/>
              <a:ext cx="4444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0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6" name="Text Box 57">
            <a:extLst>
              <a:ext uri="{FF2B5EF4-FFF2-40B4-BE49-F238E27FC236}">
                <a16:creationId xmlns:a16="http://schemas.microsoft.com/office/drawing/2014/main" id="{39727B65-47B4-4D85-ABBB-1DB9576E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301" y="2101849"/>
            <a:ext cx="4042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23CAF368-F7CC-4622-8BD3-7EABE6BFC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953" y="2905225"/>
            <a:ext cx="9028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3 0</a:t>
            </a:r>
          </a:p>
        </p:txBody>
      </p:sp>
      <p:cxnSp>
        <p:nvCxnSpPr>
          <p:cNvPr id="28" name="Straight Connector 60">
            <a:extLst>
              <a:ext uri="{FF2B5EF4-FFF2-40B4-BE49-F238E27FC236}">
                <a16:creationId xmlns:a16="http://schemas.microsoft.com/office/drawing/2014/main" id="{9F9B71E0-315F-4FB4-9ABE-B592596F4460}"/>
              </a:ext>
            </a:extLst>
          </p:cNvPr>
          <p:cNvCxnSpPr>
            <a:cxnSpLocks/>
          </p:cNvCxnSpPr>
          <p:nvPr/>
        </p:nvCxnSpPr>
        <p:spPr>
          <a:xfrm>
            <a:off x="5094340" y="2919722"/>
            <a:ext cx="115678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A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A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A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3A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70" y="309809"/>
            <a:ext cx="11984477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Bài 4.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5" y="1047786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492909" y="1024662"/>
            <a:ext cx="1209096" cy="3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504972" y="1944546"/>
            <a:ext cx="5278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111" y="1883742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>
            <a:extLst>
              <a:ext uri="{FF2B5EF4-FFF2-40B4-BE49-F238E27FC236}">
                <a16:creationId xmlns:a16="http://schemas.microsoft.com/office/drawing/2014/main" id="{F6F40AF7-8013-43DA-9BFA-7ED927032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1041722" y="2245489"/>
            <a:ext cx="10370915" cy="44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8046F6-8F0D-44B2-9D90-E2275FAD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9AC3B8-5B49-44A5-821D-65AC98C62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4CB88AAF-8BCB-43BF-B8C8-9AB83952627A}"/>
              </a:ext>
            </a:extLst>
          </p:cNvPr>
          <p:cNvGrpSpPr/>
          <p:nvPr/>
        </p:nvGrpSpPr>
        <p:grpSpPr>
          <a:xfrm>
            <a:off x="8816083" y="2684931"/>
            <a:ext cx="778682" cy="741789"/>
            <a:chOff x="7496302" y="3121889"/>
            <a:chExt cx="636812" cy="584775"/>
          </a:xfrm>
        </p:grpSpPr>
        <p:sp>
          <p:nvSpPr>
            <p:cNvPr id="5" name="Text Box 26">
              <a:extLst>
                <a:ext uri="{FF2B5EF4-FFF2-40B4-BE49-F238E27FC236}">
                  <a16:creationId xmlns:a16="http://schemas.microsoft.com/office/drawing/2014/main" id="{EA5A1A6D-F5E5-46D5-A0E4-C054B6302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569D2A62-0EE7-4D5D-B91F-7E07E948E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30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8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40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8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8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2" y="3579816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8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3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137</Words>
  <Application>Microsoft Office PowerPoint</Application>
  <PresentationFormat>Widescreen</PresentationFormat>
  <Paragraphs>72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Verdana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146</cp:revision>
  <dcterms:created xsi:type="dcterms:W3CDTF">2020-08-16T02:02:21Z</dcterms:created>
  <dcterms:modified xsi:type="dcterms:W3CDTF">2025-03-17T14:34:46Z</dcterms:modified>
</cp:coreProperties>
</file>