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88" r:id="rId3"/>
    <p:sldId id="343" r:id="rId4"/>
    <p:sldId id="369" r:id="rId5"/>
    <p:sldId id="378" r:id="rId6"/>
    <p:sldId id="379" r:id="rId7"/>
    <p:sldId id="380" r:id="rId8"/>
    <p:sldId id="381" r:id="rId9"/>
    <p:sldId id="35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9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CBCFCD-A4B1-425D-A018-EB3FCA5E0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2C94CF7-E968-4AB0-9733-AA9613416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82BD85-3A50-416F-9C11-E484229B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E709558-D947-4DFF-AFAE-13BE91E6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B673B3-6EB9-4D0B-92D5-2C89743B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2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A1013D-F092-4718-9095-0DBC4AE1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2D8062B-30A8-4CF5-A73D-EA1EFAD8C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2D8C0A6-22C4-440E-82A3-615F643D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500A6E4-63ED-468C-AE51-7BAE78C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5265BC2-B06A-4F62-90B2-D21CA660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5438C02-F34F-4F51-A078-41D43AB51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090828F-8598-47B3-8E41-F63C178BB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BBBB20-1EFE-4B91-94FC-B5B57A74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A97117-5EC8-4065-A88C-D66945ED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0FF166-B20C-43C4-A4DD-8060F817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21FE2F-90FB-493A-94A8-5922ABC9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B8CE17-81B4-42B6-B3F4-3106D0A97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EBC9E15-5019-43A3-BBC3-7D21E744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E90534D-1566-46D8-8E76-9F028972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F8D707-A2A1-455F-85EB-36D5D09E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A7D23D-FDD5-431E-B242-5695DF49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D6F815D-D90C-44DA-AD9E-0B29F4D79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15BE34-FEB1-474C-AD34-BA7D7D7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1365B5F-50B2-4994-9D5D-7A314590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30FE1E5-0617-4A56-8C2A-46124701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0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83AAE0-6A5F-4454-8CC9-81F967D8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42AD824-FACD-4ED1-916A-DBBD175FD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9AEED3E-3259-4567-9817-D53BE8B75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F68874E-F504-49F7-A32C-76D7E199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7F5F9AD-CA8A-492F-91A4-BED3B0CE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DFF1CE-C493-41EB-B956-D11A7281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E5FA63-9218-4AEB-A631-C19E7367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914E2B9-829E-4310-99A2-2820C148E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788492A-951B-460D-A99A-A9A198A1E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0010008-F11A-4A80-87CF-264DFD35A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19B337D-6005-4FCC-98CF-8C4B2E2A9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4FC849E-32A8-4057-9D23-7EB719B2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C078BB9-567C-4F24-87B4-B00C25D9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CF03540-ECC9-4EE8-B1C9-134D6D28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0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A94E11-59EB-4F84-832B-082691A5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C321658-DB9C-40FE-87A0-EE60E5ED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297B773-13AC-4F87-A053-E6D49550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610AA3-2D79-46C9-9D66-D1842353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44A1D1F-8C7C-4837-B6B4-C8910198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A592EBD-0F2E-4A07-9A21-13E26583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67B4246-E3A4-4128-8A1D-BB328A00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554A43-800F-4F44-B435-4010B469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B31A63D-4BF3-4EA8-B3D7-325260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AE0BBFB-8DC6-4255-97F7-09F89D05E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CC360FC-CF5D-4835-8973-C1C93F01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CC59DD4-569B-49C9-805C-348CA875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9063B76-E19B-40DE-8C83-EBC31173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3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002E52-5EFA-4F8A-9697-D1713257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945538E-99F9-46EA-80E0-1B344FFD9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02E7DD0-964F-4F59-AE84-16C1B7DDD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7F50CA-69E7-4EA3-B332-CBE04225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4C8FB48-A3E5-4BBE-AC2F-9ABC2914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14BE65F-FB75-4D20-B9BF-2578F846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2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F5F6C50-DCBF-4ACE-8A6B-45602A64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6E9623F-98AF-4D1D-B79C-7B53E127D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D93AE6-5304-4BC7-9B6E-F351D42F9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D76679-25E4-432D-891F-227C33EDE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C994A1-EB5E-4673-B6FD-D44508390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4.xml"/><Relationship Id="rId7" Type="http://schemas.openxmlformats.org/officeDocument/2006/relationships/image" Target="../media/image7.jpeg"/><Relationship Id="rId12" Type="http://schemas.openxmlformats.org/officeDocument/2006/relationships/audio" Target="../media/audio10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11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0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0564" y="2422210"/>
            <a:ext cx="8521701" cy="384720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3</a:t>
            </a: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PHÉP </a:t>
            </a:r>
            <a:r>
              <a:rPr lang="en-U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SỐ CÓ HAI CHỮ SỐ VỚI SỐ CÓ </a:t>
            </a:r>
            <a:r>
              <a:rPr lang="en-U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CHỮ CHỮ SỐ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9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3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52391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17640"/>
            <a:ext cx="9107488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7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2" y="100965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1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ập Đếm - Ca Khúc Vui Nhộn [Official Full HD] (1)_Trim_Trim">
            <a:hlinkClick r:id="" action="ppaction://media"/>
            <a:extLst>
              <a:ext uri="{FF2B5EF4-FFF2-40B4-BE49-F238E27FC236}">
                <a16:creationId xmlns:a16="http://schemas.microsoft.com/office/drawing/2014/main" id="{DBA65E80-4B26-4DD5-98E7-D82EA9AA58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135" y="1105786"/>
            <a:ext cx="10590027" cy="46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9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5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6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1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1" y="2819400"/>
            <a:ext cx="4603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1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1" y="1447803"/>
            <a:ext cx="4171951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7476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8864" y="1750696"/>
            <a:ext cx="7154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9979" y="2876654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8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501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2" y="457662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6" y="470517"/>
            <a:ext cx="728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503415" y="2884573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8527" y="3900407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2997" y="328070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1691" y="4571420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4597" y="4584542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>
            <a:off x="1037999" y="3314509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651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41" grpId="0"/>
      <p:bldP spid="43" grpId="0"/>
      <p:bldP spid="44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80" y="215439"/>
            <a:ext cx="2509736" cy="62454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8395" y="884823"/>
            <a:ext cx="7435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5891" y="1595246"/>
            <a:ext cx="2805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LcParenR"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– 2 = ?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2571" y="2291028"/>
            <a:ext cx="3978613" cy="863688"/>
            <a:chOff x="690663" y="2680137"/>
            <a:chExt cx="3978613" cy="863688"/>
          </a:xfrm>
        </p:grpSpPr>
        <p:sp>
          <p:nvSpPr>
            <p:cNvPr id="5" name="Oval 4"/>
            <p:cNvSpPr/>
            <p:nvPr/>
          </p:nvSpPr>
          <p:spPr>
            <a:xfrm>
              <a:off x="690663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en-US" dirty="0"/>
                <a:t> </a:t>
              </a:r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>
              <a:off x="1566152" y="3203357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37361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r>
                <a:rPr lang="en-US" dirty="0"/>
                <a:t>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793787" y="2836663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r>
                <a:rPr lang="en-US" dirty="0"/>
                <a:t>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112850" y="3173888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56424" y="2715326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16945" y="2680137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030511" y="2447555"/>
            <a:ext cx="2805272" cy="592468"/>
            <a:chOff x="9030510" y="2447554"/>
            <a:chExt cx="2805272" cy="592468"/>
          </a:xfrm>
        </p:grpSpPr>
        <p:sp>
          <p:nvSpPr>
            <p:cNvPr id="15" name="Rounded Rectangle 14"/>
            <p:cNvSpPr/>
            <p:nvPr/>
          </p:nvSpPr>
          <p:spPr>
            <a:xfrm>
              <a:off x="10632333" y="2447554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9030510" y="2455247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– 2 =  33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4349" y="3283321"/>
            <a:ext cx="11447761" cy="1497632"/>
            <a:chOff x="388021" y="3310892"/>
            <a:chExt cx="11447761" cy="1497632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9030510" y="4199779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 ?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8021" y="3310892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</a:t>
              </a: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17705" y="3930840"/>
              <a:ext cx="5521364" cy="877684"/>
              <a:chOff x="617705" y="3930840"/>
              <a:chExt cx="5521364" cy="87768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17705" y="4127588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  <p:cxnSp>
            <p:nvCxnSpPr>
              <p:cNvPr id="19" name="Straight Arrow Connector 18"/>
              <p:cNvCxnSpPr>
                <a:stCxn id="18" idx="6"/>
              </p:cNvCxnSpPr>
              <p:nvPr/>
            </p:nvCxnSpPr>
            <p:spPr>
              <a:xfrm>
                <a:off x="1494265" y="4468056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2157637" y="4111159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724623" y="410136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3042854" y="4438587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544268" y="3930840"/>
                <a:ext cx="604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46954" y="3944836"/>
                <a:ext cx="604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01184" y="3944836"/>
                <a:ext cx="604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601183" y="4418949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5262509" y="406551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10632333" y="4182992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10588661" y="4151982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35893" y="5046103"/>
            <a:ext cx="11447761" cy="1545021"/>
            <a:chOff x="388021" y="5087833"/>
            <a:chExt cx="11447761" cy="1545021"/>
          </a:xfrm>
        </p:grpSpPr>
        <p:sp>
          <p:nvSpPr>
            <p:cNvPr id="31" name="Oval 30"/>
            <p:cNvSpPr/>
            <p:nvPr/>
          </p:nvSpPr>
          <p:spPr>
            <a:xfrm>
              <a:off x="623057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</a:p>
          </p:txBody>
        </p:sp>
        <p:cxnSp>
          <p:nvCxnSpPr>
            <p:cNvPr id="32" name="Straight Arrow Connector 31"/>
            <p:cNvCxnSpPr>
              <a:stCxn id="31" idx="6"/>
            </p:cNvCxnSpPr>
            <p:nvPr/>
          </p:nvCxnSpPr>
          <p:spPr>
            <a:xfrm>
              <a:off x="1499617" y="6292386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2171646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729975" y="592569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048206" y="6262917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549620" y="575517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52306" y="5769166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06536" y="5769166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606535" y="6243279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267861" y="588984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88021" y="5087833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</a:t>
              </a: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9030510" y="5769166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 ?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0632333" y="5725093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1035" y="5754797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151035" y="6228910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812361" y="5875473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0680204" y="5682988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Oval 58"/>
          <p:cNvSpPr/>
          <p:nvPr/>
        </p:nvSpPr>
        <p:spPr>
          <a:xfrm>
            <a:off x="3784460" y="588770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0" name="Oval 59"/>
          <p:cNvSpPr/>
          <p:nvPr/>
        </p:nvSpPr>
        <p:spPr>
          <a:xfrm>
            <a:off x="5318183" y="584508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1" name="Oval 60"/>
          <p:cNvSpPr/>
          <p:nvPr/>
        </p:nvSpPr>
        <p:spPr>
          <a:xfrm>
            <a:off x="6860231" y="583535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8" name="Oval 57"/>
          <p:cNvSpPr/>
          <p:nvPr/>
        </p:nvSpPr>
        <p:spPr>
          <a:xfrm>
            <a:off x="2214579" y="5911804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5" name="Oval 64"/>
          <p:cNvSpPr/>
          <p:nvPr/>
        </p:nvSpPr>
        <p:spPr>
          <a:xfrm>
            <a:off x="2101207" y="409096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6" name="Oval 65"/>
          <p:cNvSpPr/>
          <p:nvPr/>
        </p:nvSpPr>
        <p:spPr>
          <a:xfrm>
            <a:off x="3674657" y="4078062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7" name="Oval 66"/>
          <p:cNvSpPr/>
          <p:nvPr/>
        </p:nvSpPr>
        <p:spPr>
          <a:xfrm>
            <a:off x="5219159" y="403552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64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6" grpId="0" animBg="1"/>
      <p:bldP spid="57" grpId="0" animBg="1"/>
      <p:bldP spid="59" grpId="0" animBg="1"/>
      <p:bldP spid="60" grpId="0" animBg="1"/>
      <p:bldP spid="61" grpId="0" animBg="1"/>
      <p:bldP spid="58" grpId="0" animBg="1"/>
      <p:bldP spid="65" grpId="0" animBg="1"/>
      <p:bldP spid="66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333885" y="380942"/>
            <a:ext cx="3239311" cy="584775"/>
            <a:chOff x="333883" y="380941"/>
            <a:chExt cx="3239311" cy="584775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33883" y="380941"/>
              <a:ext cx="32393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          ?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62712" y="415677"/>
              <a:ext cx="981359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Đ, S </a:t>
              </a:r>
              <a:endParaRPr lang="en-US" sz="28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63404" r="52321" b="7234"/>
          <a:stretch/>
        </p:blipFill>
        <p:spPr>
          <a:xfrm>
            <a:off x="333884" y="2310851"/>
            <a:ext cx="3609571" cy="406076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4949888" y="670555"/>
            <a:ext cx="2199253" cy="2235277"/>
            <a:chOff x="4949887" y="670555"/>
            <a:chExt cx="2199253" cy="2235277"/>
          </a:xfrm>
        </p:grpSpPr>
        <p:grpSp>
          <p:nvGrpSpPr>
            <p:cNvPr id="29" name="Group 2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344258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49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44258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46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81874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6243256" y="1951543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525834" y="770060"/>
            <a:ext cx="2199253" cy="2235277"/>
            <a:chOff x="4949887" y="670555"/>
            <a:chExt cx="2199253" cy="2235277"/>
          </a:xfrm>
        </p:grpSpPr>
        <p:grpSp>
          <p:nvGrpSpPr>
            <p:cNvPr id="79" name="Group 7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5344258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88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44258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73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81874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851400" y="3749715"/>
            <a:ext cx="2199253" cy="2235277"/>
            <a:chOff x="4949887" y="670555"/>
            <a:chExt cx="2199253" cy="2235277"/>
          </a:xfrm>
        </p:grpSpPr>
        <p:grpSp>
          <p:nvGrpSpPr>
            <p:cNvPr id="89" name="Group 8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344258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81874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525834" y="3719114"/>
            <a:ext cx="2199253" cy="2235277"/>
            <a:chOff x="4949887" y="670555"/>
            <a:chExt cx="2199253" cy="2235277"/>
          </a:xfrm>
        </p:grpSpPr>
        <p:grpSp>
          <p:nvGrpSpPr>
            <p:cNvPr id="99" name="Group 9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5344258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56 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44258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52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81874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9813400" y="204972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148695" y="5030704"/>
            <a:ext cx="544749" cy="498831"/>
          </a:xfrm>
          <a:prstGeom prst="roundRect">
            <a:avLst>
              <a:gd name="adj" fmla="val 1861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813400" y="5000103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151659" y="586490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832550" y="557090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72387" y="3485748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828027" y="3605648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4495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3883" y="380942"/>
            <a:ext cx="10434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Hai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10354" r="5960" b="50213"/>
          <a:stretch/>
        </p:blipFill>
        <p:spPr>
          <a:xfrm>
            <a:off x="1507788" y="1118681"/>
            <a:ext cx="8754893" cy="51362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12469" y="2305455"/>
            <a:ext cx="2169268" cy="1507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12469" y="3813243"/>
            <a:ext cx="2169268" cy="1507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912469" y="2305456"/>
            <a:ext cx="2169268" cy="304475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Callout 8"/>
          <p:cNvSpPr/>
          <p:nvPr/>
        </p:nvSpPr>
        <p:spPr>
          <a:xfrm>
            <a:off x="1702341" y="1381327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95</a:t>
            </a:r>
          </a:p>
        </p:txBody>
      </p:sp>
      <p:sp>
        <p:nvSpPr>
          <p:cNvPr id="59" name="Oval Callout 58"/>
          <p:cNvSpPr/>
          <p:nvPr/>
        </p:nvSpPr>
        <p:spPr>
          <a:xfrm>
            <a:off x="1621277" y="2915054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61</a:t>
            </a:r>
          </a:p>
        </p:txBody>
      </p:sp>
      <p:sp>
        <p:nvSpPr>
          <p:cNvPr id="60" name="Oval Callout 59"/>
          <p:cNvSpPr/>
          <p:nvPr/>
        </p:nvSpPr>
        <p:spPr>
          <a:xfrm>
            <a:off x="1647219" y="4658221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70</a:t>
            </a:r>
          </a:p>
        </p:txBody>
      </p:sp>
      <p:sp>
        <p:nvSpPr>
          <p:cNvPr id="61" name="Oval Callout 60"/>
          <p:cNvSpPr/>
          <p:nvPr/>
        </p:nvSpPr>
        <p:spPr>
          <a:xfrm>
            <a:off x="10142707" y="1381327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70</a:t>
            </a:r>
          </a:p>
        </p:txBody>
      </p:sp>
      <p:sp>
        <p:nvSpPr>
          <p:cNvPr id="62" name="Oval Callout 61"/>
          <p:cNvSpPr/>
          <p:nvPr/>
        </p:nvSpPr>
        <p:spPr>
          <a:xfrm>
            <a:off x="10262680" y="3074135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95</a:t>
            </a:r>
          </a:p>
        </p:txBody>
      </p:sp>
      <p:sp>
        <p:nvSpPr>
          <p:cNvPr id="63" name="Oval Callout 62"/>
          <p:cNvSpPr/>
          <p:nvPr/>
        </p:nvSpPr>
        <p:spPr>
          <a:xfrm>
            <a:off x="10142707" y="4658221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28608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18561" y="1859678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1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8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10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18561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884909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17605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6124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883953" y="1869406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/>
          <a:stretch/>
        </p:blipFill>
        <p:spPr>
          <a:xfrm>
            <a:off x="1419155" y="3219856"/>
            <a:ext cx="9353691" cy="36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8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40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8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3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3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8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2" y="3579816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8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261</Words>
  <Application>Microsoft Office PowerPoint</Application>
  <PresentationFormat>Widescreen</PresentationFormat>
  <Paragraphs>110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147</cp:revision>
  <dcterms:created xsi:type="dcterms:W3CDTF">2020-08-16T02:02:21Z</dcterms:created>
  <dcterms:modified xsi:type="dcterms:W3CDTF">2025-03-17T14:36:53Z</dcterms:modified>
</cp:coreProperties>
</file>