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81" r:id="rId4"/>
    <p:sldId id="282" r:id="rId5"/>
    <p:sldId id="283" r:id="rId6"/>
    <p:sldId id="284" r:id="rId7"/>
    <p:sldId id="279" r:id="rId8"/>
    <p:sldId id="285" r:id="rId9"/>
    <p:sldId id="286" r:id="rId10"/>
    <p:sldId id="287" r:id="rId11"/>
    <p:sldId id="288" r:id="rId12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</p14:sldIdLst>
        </p14:section>
        <p14:section name="Tiết 2" id="{9F60823D-ED45-406B-A127-289E07A3A261}">
          <p14:sldIdLst>
            <p14:sldId id="279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110" d="100"/>
          <a:sy n="110" d="100"/>
        </p:scale>
        <p:origin x="120" y="39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19/03/2025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35: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 NGÀY TRONG TUẦN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20409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vi-VN" altLang="zh-CN" b="1" i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Phạm</a:t>
            </a:r>
            <a:r>
              <a:rPr lang="en-US" altLang="zh-CN" b="1" i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b="1" i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b="1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Tâm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5"/>
            <a:ext cx="3022600" cy="8805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5" y="0"/>
            <a:ext cx="4581525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377" y="697659"/>
            <a:ext cx="4422098" cy="42141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Cao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77" y="2225385"/>
            <a:ext cx="4422098" cy="2045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843" y="2692928"/>
            <a:ext cx="4195166" cy="4634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6929" y="3250419"/>
            <a:ext cx="4415546" cy="732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11580" y="1263921"/>
            <a:ext cx="7223760" cy="1307829"/>
            <a:chOff x="1302141" y="2644047"/>
            <a:chExt cx="8163513" cy="3277030"/>
          </a:xfrm>
        </p:grpSpPr>
        <p:sp>
          <p:nvSpPr>
            <p:cNvPr id="7" name="椭圆 6"/>
            <p:cNvSpPr/>
            <p:nvPr/>
          </p:nvSpPr>
          <p:spPr>
            <a:xfrm>
              <a:off x="1302141" y="2644047"/>
              <a:ext cx="8137679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40892" y="2790633"/>
              <a:ext cx="8124762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5"/>
            <a:ext cx="2343122" cy="1020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" y="1171977"/>
            <a:ext cx="18722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22" y="171711"/>
            <a:ext cx="5969463" cy="49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51238" cy="954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1060835"/>
            <a:ext cx="8573304" cy="3930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932" y="1576943"/>
            <a:ext cx="897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99623" y="4365542"/>
            <a:ext cx="917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450" y="3989311"/>
            <a:ext cx="8573304" cy="837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450" y="4454541"/>
            <a:ext cx="8972550" cy="3632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348958"/>
            <a:ext cx="7713662" cy="2971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01088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7776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" y="1219200"/>
            <a:ext cx="7759701" cy="39243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5810" y="2826607"/>
            <a:ext cx="875099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96284" y="2826607"/>
            <a:ext cx="915646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84891" y="2826607"/>
            <a:ext cx="855991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08463" y="2773158"/>
            <a:ext cx="889667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5" y="1209675"/>
            <a:ext cx="6781800" cy="34661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52775" y="2202968"/>
            <a:ext cx="990600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05299" y="2942746"/>
            <a:ext cx="12287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48137" y="3624406"/>
            <a:ext cx="1081087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05448" y="3323746"/>
            <a:ext cx="1162051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48325" y="3999781"/>
            <a:ext cx="11906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26" y="1166487"/>
            <a:ext cx="7848288" cy="3848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017" y="4103370"/>
            <a:ext cx="8249955" cy="365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2878" y="4551125"/>
            <a:ext cx="8249955" cy="363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43e9d979e23c9119641affadf6bb690d812c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</TotalTime>
  <Words>259</Words>
  <Application>Microsoft Office PowerPoint</Application>
  <PresentationFormat>On-screen Show (16:9)</PresentationFormat>
  <Paragraphs>40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47</cp:revision>
  <dcterms:created xsi:type="dcterms:W3CDTF">2017-01-10T13:46:13Z</dcterms:created>
  <dcterms:modified xsi:type="dcterms:W3CDTF">2025-03-19T14:31:20Z</dcterms:modified>
</cp:coreProperties>
</file>