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7" r:id="rId2"/>
    <p:sldId id="315" r:id="rId3"/>
    <p:sldId id="292" r:id="rId4"/>
    <p:sldId id="287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293" r:id="rId13"/>
    <p:sldId id="281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294" r:id="rId22"/>
    <p:sldId id="295" r:id="rId23"/>
    <p:sldId id="310" r:id="rId24"/>
    <p:sldId id="311" r:id="rId25"/>
    <p:sldId id="312" r:id="rId26"/>
    <p:sldId id="313" r:id="rId27"/>
    <p:sldId id="316" r:id="rId28"/>
    <p:sldId id="27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4F2F4-EA23-4FA7-A9F9-C3847994D6EA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97969-0114-4917-A886-83E8C05C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97969-0114-4917-A886-83E8C05C71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  <a:t>28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581400"/>
            <a:ext cx="6354763" cy="1905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D8E9C-BF14-5D15-AEA6-4A7F28E5FE36}"/>
              </a:ext>
            </a:extLst>
          </p:cNvPr>
          <p:cNvSpPr txBox="1"/>
          <p:nvPr/>
        </p:nvSpPr>
        <p:spPr>
          <a:xfrm>
            <a:off x="685800" y="178314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MÔN TỰ NHIÊN VÀ XÃ HỘI LỚP 1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21:CÁC GIÁC QUAN CỦA  CƠ THỂ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8F5B82-20BB-D167-AD74-4980118FA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26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4CAFB1-88AF-3649-72B3-349755E69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02" y="1219200"/>
            <a:ext cx="8614395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A952C-C2C4-5DBB-6F76-76FAD967E9BF}"/>
              </a:ext>
            </a:extLst>
          </p:cNvPr>
          <p:cNvSpPr txBox="1"/>
          <p:nvPr/>
        </p:nvSpPr>
        <p:spPr>
          <a:xfrm>
            <a:off x="1752600" y="215205"/>
            <a:ext cx="7391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tai.Việc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F8713F-44A8-6C51-FECA-FF5FD904ABB0}"/>
              </a:ext>
            </a:extLst>
          </p:cNvPr>
          <p:cNvSpPr txBox="1"/>
          <p:nvPr/>
        </p:nvSpPr>
        <p:spPr>
          <a:xfrm>
            <a:off x="0" y="300335"/>
            <a:ext cx="1752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4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FB38E-F470-CCCD-0325-99E0E24C0F87}"/>
              </a:ext>
            </a:extLst>
          </p:cNvPr>
          <p:cNvSpPr txBox="1"/>
          <p:nvPr/>
        </p:nvSpPr>
        <p:spPr>
          <a:xfrm>
            <a:off x="609600" y="1600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C4A7A1-17F6-0D5C-26FE-469EDC975959}"/>
              </a:ext>
            </a:extLst>
          </p:cNvPr>
          <p:cNvSpPr txBox="1"/>
          <p:nvPr/>
        </p:nvSpPr>
        <p:spPr>
          <a:xfrm>
            <a:off x="838200" y="2590800"/>
            <a:ext cx="769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23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11_20200901024746_b21_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44040"/>
            <a:ext cx="2819400" cy="2270760"/>
          </a:xfrm>
          <a:prstGeom prst="rect">
            <a:avLst/>
          </a:prstGeom>
        </p:spPr>
      </p:pic>
      <p:pic>
        <p:nvPicPr>
          <p:cNvPr id="5" name="Content Placeholder 4" descr="411_20200901024800_b21_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71800" y="1844040"/>
            <a:ext cx="2819400" cy="1813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7069F-A0CF-A6D5-42EE-CFE48B673DE8}"/>
              </a:ext>
            </a:extLst>
          </p:cNvPr>
          <p:cNvSpPr txBox="1"/>
          <p:nvPr/>
        </p:nvSpPr>
        <p:spPr>
          <a:xfrm>
            <a:off x="609600" y="6096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nên,không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96CA1D-9308-3A76-C0E5-4467F9BDBE1C}"/>
              </a:ext>
            </a:extLst>
          </p:cNvPr>
          <p:cNvSpPr/>
          <p:nvPr/>
        </p:nvSpPr>
        <p:spPr>
          <a:xfrm>
            <a:off x="0" y="0"/>
            <a:ext cx="1752600" cy="609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5CE98B-7331-5B6C-CDEC-49B1EF25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44040"/>
            <a:ext cx="2819400" cy="1850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FA66D-1D76-2646-5177-B2849A09F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272022"/>
            <a:ext cx="2743200" cy="2585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6A9B58-C8B1-EC6B-C819-B9BF0D24F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799" y="4272022"/>
            <a:ext cx="3124201" cy="2662178"/>
          </a:xfrm>
          <a:prstGeom prst="rect">
            <a:avLst/>
          </a:prstGeom>
        </p:spPr>
      </p:pic>
      <p:pic>
        <p:nvPicPr>
          <p:cNvPr id="12" name="Content Placeholder 4" descr="411_20200901024927_b21_6">
            <a:extLst>
              <a:ext uri="{FF2B5EF4-FFF2-40B4-BE49-F238E27FC236}">
                <a16:creationId xmlns:a16="http://schemas.microsoft.com/office/drawing/2014/main" id="{3552D104-2405-8976-1FC3-868563FCF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032328"/>
            <a:ext cx="2819400" cy="28256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411_20200901024746_b21_1">
            <a:extLst>
              <a:ext uri="{FF2B5EF4-FFF2-40B4-BE49-F238E27FC236}">
                <a16:creationId xmlns:a16="http://schemas.microsoft.com/office/drawing/2014/main" id="{9D7EC871-1274-233C-BCF9-32F512BBE1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11_20200901024800_b21_2">
            <a:extLst>
              <a:ext uri="{FF2B5EF4-FFF2-40B4-BE49-F238E27FC236}">
                <a16:creationId xmlns:a16="http://schemas.microsoft.com/office/drawing/2014/main" id="{B3563861-0AEE-153A-3072-31600F29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686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11_20200901024812_b21_3">
            <a:extLst>
              <a:ext uri="{FF2B5EF4-FFF2-40B4-BE49-F238E27FC236}">
                <a16:creationId xmlns:a16="http://schemas.microsoft.com/office/drawing/2014/main" id="{A84E10E9-63C0-6538-B972-B2E4A462D6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304800"/>
            <a:ext cx="8458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411_20200901024825_b21_4">
            <a:extLst>
              <a:ext uri="{FF2B5EF4-FFF2-40B4-BE49-F238E27FC236}">
                <a16:creationId xmlns:a16="http://schemas.microsoft.com/office/drawing/2014/main" id="{10D1ACCA-1D14-9656-62B0-F751B8C1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458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B7A7D0D-51E7-02C8-8128-C583E325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" y="457200"/>
            <a:ext cx="8068310" cy="54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11_20200901024927_b21_6">
            <a:extLst>
              <a:ext uri="{FF2B5EF4-FFF2-40B4-BE49-F238E27FC236}">
                <a16:creationId xmlns:a16="http://schemas.microsoft.com/office/drawing/2014/main" id="{28288427-2228-EF08-1A3F-3794CFC9CE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457200"/>
            <a:ext cx="831469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eta.com-5 Giác Quan! Cùng Nhau Khám Phá 5 Giác Quan Của Bé Nào! Mắt, Mũi, Tai, Tay Sờ, Lưỡi-(480p)">
            <a:hlinkClick r:id="" action="ppaction://media"/>
            <a:extLst>
              <a:ext uri="{FF2B5EF4-FFF2-40B4-BE49-F238E27FC236}">
                <a16:creationId xmlns:a16="http://schemas.microsoft.com/office/drawing/2014/main" id="{E2F17342-8EDD-FAD6-D1F2-E66647679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500"/>
                </p14:media>
              </p:ext>
            </p:extLst>
          </p:nvPr>
        </p:nvPicPr>
        <p:blipFill rotWithShape="1">
          <a:blip r:embed="rId4"/>
          <a:srcRect r="1320"/>
          <a:stretch/>
        </p:blipFill>
        <p:spPr>
          <a:xfrm>
            <a:off x="0" y="766916"/>
            <a:ext cx="9134474" cy="59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4299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C0C5E-A662-835C-A98C-3983CA8F1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9" y="533400"/>
            <a:ext cx="8919221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25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F0D17-8D91-3499-F70A-2DF3C9AE6E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-Thường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53200-3E22-56EE-EE2F-D0973E9C8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2242E-F93D-B612-554A-89EC78E6D3A3}"/>
              </a:ext>
            </a:extLst>
          </p:cNvPr>
          <p:cNvSpPr txBox="1"/>
          <p:nvPr/>
        </p:nvSpPr>
        <p:spPr>
          <a:xfrm>
            <a:off x="-152400" y="786825"/>
            <a:ext cx="952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nên,không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1601787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567E-F9EA-AE03-C8DC-806BA057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3C3D1-7B24-C41F-0B16-57B27F955D45}"/>
              </a:ext>
            </a:extLst>
          </p:cNvPr>
          <p:cNvSpPr/>
          <p:nvPr/>
        </p:nvSpPr>
        <p:spPr>
          <a:xfrm>
            <a:off x="762000" y="685800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92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F6F4E-6996-F787-1C85-7081EF6C475D}"/>
              </a:ext>
            </a:extLst>
          </p:cNvPr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25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6C6811-1C94-9C23-7BAA-671CCDCB1EB2}"/>
              </a:ext>
            </a:extLst>
          </p:cNvPr>
          <p:cNvSpPr txBox="1"/>
          <p:nvPr/>
        </p:nvSpPr>
        <p:spPr>
          <a:xfrm>
            <a:off x="3258403" y="2209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A.Ngồi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93C53-9B06-40AB-09DE-48A16C9AE4C5}"/>
              </a:ext>
            </a:extLst>
          </p:cNvPr>
          <p:cNvSpPr txBox="1"/>
          <p:nvPr/>
        </p:nvSpPr>
        <p:spPr>
          <a:xfrm>
            <a:off x="3334603" y="310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9DC29-35D2-17F7-171B-53FABCE4E53C}"/>
              </a:ext>
            </a:extLst>
          </p:cNvPr>
          <p:cNvSpPr txBox="1"/>
          <p:nvPr/>
        </p:nvSpPr>
        <p:spPr>
          <a:xfrm>
            <a:off x="3352800" y="39624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C.Ngồi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EA942-4994-64E8-17E7-7172BAB2975D}"/>
              </a:ext>
            </a:extLst>
          </p:cNvPr>
          <p:cNvSpPr txBox="1"/>
          <p:nvPr/>
        </p:nvSpPr>
        <p:spPr>
          <a:xfrm>
            <a:off x="3352800" y="468766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0816D-436B-1689-580C-063FD2D50667}"/>
              </a:ext>
            </a:extLst>
          </p:cNvPr>
          <p:cNvSpPr txBox="1"/>
          <p:nvPr/>
        </p:nvSpPr>
        <p:spPr>
          <a:xfrm>
            <a:off x="3352800" y="39624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C.Ngồi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BAT DAU">
            <a:extLst>
              <a:ext uri="{FF2B5EF4-FFF2-40B4-BE49-F238E27FC236}">
                <a16:creationId xmlns:a16="http://schemas.microsoft.com/office/drawing/2014/main" id="{510AEFCB-EDE8-D2A3-12F1-91D53BD82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133600"/>
            <a:ext cx="23256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DONG HO CAT">
            <a:extLst>
              <a:ext uri="{FF2B5EF4-FFF2-40B4-BE49-F238E27FC236}">
                <a16:creationId xmlns:a16="http://schemas.microsoft.com/office/drawing/2014/main" id="{D5CD73B9-05E3-28EB-2BCA-5E3A54D20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25438"/>
            <a:ext cx="901700" cy="1198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5F907F8-E83E-0884-A69A-DD4F00CCEE9A}"/>
              </a:ext>
            </a:extLst>
          </p:cNvPr>
          <p:cNvSpPr/>
          <p:nvPr/>
        </p:nvSpPr>
        <p:spPr>
          <a:xfrm>
            <a:off x="2438400" y="991969"/>
            <a:ext cx="6553199" cy="10640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1:Tư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6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T DAU">
            <a:extLst>
              <a:ext uri="{FF2B5EF4-FFF2-40B4-BE49-F238E27FC236}">
                <a16:creationId xmlns:a16="http://schemas.microsoft.com/office/drawing/2014/main" id="{9EBFEB6E-BAAF-D7FB-BDC7-D6A6FFF9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514600"/>
            <a:ext cx="23256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DONG HO CAT">
            <a:extLst>
              <a:ext uri="{FF2B5EF4-FFF2-40B4-BE49-F238E27FC236}">
                <a16:creationId xmlns:a16="http://schemas.microsoft.com/office/drawing/2014/main" id="{CF0E3DE9-78A1-F59D-1B12-1ECF1BBB9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011238"/>
            <a:ext cx="901700" cy="1198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D44DB4-91C1-2250-5FCB-318ECC7F5A1C}"/>
              </a:ext>
            </a:extLst>
          </p:cNvPr>
          <p:cNvSpPr txBox="1"/>
          <p:nvPr/>
        </p:nvSpPr>
        <p:spPr>
          <a:xfrm>
            <a:off x="4267200" y="2362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A.10cm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29E5E0-4918-1D96-1F6B-11C156A0C7C3}"/>
              </a:ext>
            </a:extLst>
          </p:cNvPr>
          <p:cNvSpPr txBox="1"/>
          <p:nvPr/>
        </p:nvSpPr>
        <p:spPr>
          <a:xfrm>
            <a:off x="6400800" y="3149025"/>
            <a:ext cx="243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D.Cúi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CB499-8EFE-32A5-43B4-DD81334AE58E}"/>
              </a:ext>
            </a:extLst>
          </p:cNvPr>
          <p:cNvSpPr txBox="1"/>
          <p:nvPr/>
        </p:nvSpPr>
        <p:spPr>
          <a:xfrm>
            <a:off x="4267200" y="3140025"/>
            <a:ext cx="175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B.30cm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A9612-AC1B-7743-4B7C-0FEEF31702FB}"/>
              </a:ext>
            </a:extLst>
          </p:cNvPr>
          <p:cNvSpPr txBox="1"/>
          <p:nvPr/>
        </p:nvSpPr>
        <p:spPr>
          <a:xfrm>
            <a:off x="6477000" y="2387025"/>
            <a:ext cx="175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C.20cm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21F3DF-26CC-C03E-3369-4A9FF4932C54}"/>
              </a:ext>
            </a:extLst>
          </p:cNvPr>
          <p:cNvSpPr txBox="1"/>
          <p:nvPr/>
        </p:nvSpPr>
        <p:spPr>
          <a:xfrm>
            <a:off x="4267200" y="3124200"/>
            <a:ext cx="160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B.30cm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CFCBBA-D490-EB61-0540-80D346C33118}"/>
              </a:ext>
            </a:extLst>
          </p:cNvPr>
          <p:cNvSpPr/>
          <p:nvPr/>
        </p:nvSpPr>
        <p:spPr>
          <a:xfrm>
            <a:off x="2590800" y="1011237"/>
            <a:ext cx="5715000" cy="1173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2:em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29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T DAU">
            <a:extLst>
              <a:ext uri="{FF2B5EF4-FFF2-40B4-BE49-F238E27FC236}">
                <a16:creationId xmlns:a16="http://schemas.microsoft.com/office/drawing/2014/main" id="{02D3AAE5-4BFA-EB2D-6381-2A942B6A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48000"/>
            <a:ext cx="2577446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DONG HO CAT">
            <a:extLst>
              <a:ext uri="{FF2B5EF4-FFF2-40B4-BE49-F238E27FC236}">
                <a16:creationId xmlns:a16="http://schemas.microsoft.com/office/drawing/2014/main" id="{EE9F2BA3-F5F5-600B-7DAA-87DECB2D6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1392238"/>
            <a:ext cx="1219200" cy="1198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DC64F8-8253-7B3C-219F-CC55F9E88FCD}"/>
              </a:ext>
            </a:extLst>
          </p:cNvPr>
          <p:cNvSpPr txBox="1"/>
          <p:nvPr/>
        </p:nvSpPr>
        <p:spPr>
          <a:xfrm>
            <a:off x="3200400" y="3048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8E34F-8CD3-3270-C990-D5DB3C37B82F}"/>
              </a:ext>
            </a:extLst>
          </p:cNvPr>
          <p:cNvSpPr txBox="1"/>
          <p:nvPr/>
        </p:nvSpPr>
        <p:spPr>
          <a:xfrm>
            <a:off x="3200400" y="53588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453C2-B089-9CCE-616D-A2530C84CEA6}"/>
              </a:ext>
            </a:extLst>
          </p:cNvPr>
          <p:cNvSpPr txBox="1"/>
          <p:nvPr/>
        </p:nvSpPr>
        <p:spPr>
          <a:xfrm>
            <a:off x="3276600" y="38100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B76C9-57B6-5F8E-7EA8-106C1992F21B}"/>
              </a:ext>
            </a:extLst>
          </p:cNvPr>
          <p:cNvSpPr txBox="1"/>
          <p:nvPr/>
        </p:nvSpPr>
        <p:spPr>
          <a:xfrm>
            <a:off x="3200400" y="45720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C.Khám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C7981-D0C1-4D1A-13DE-8D4ACD207583}"/>
              </a:ext>
            </a:extLst>
          </p:cNvPr>
          <p:cNvSpPr txBox="1"/>
          <p:nvPr/>
        </p:nvSpPr>
        <p:spPr>
          <a:xfrm>
            <a:off x="3200400" y="45720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C.Khám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40D33D-D557-222B-CD9C-207F3005E0F1}"/>
              </a:ext>
            </a:extLst>
          </p:cNvPr>
          <p:cNvSpPr/>
          <p:nvPr/>
        </p:nvSpPr>
        <p:spPr>
          <a:xfrm>
            <a:off x="2882246" y="914400"/>
            <a:ext cx="5118754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3:Những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20907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41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0" y="663576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066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1600200" y="35512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2" grpId="0" animBg="1"/>
      <p:bldP spid="1003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BCBB0C-8FC6-36A0-F78D-DFFED7137006}"/>
              </a:ext>
            </a:extLst>
          </p:cNvPr>
          <p:cNvSpPr txBox="1"/>
          <p:nvPr/>
        </p:nvSpPr>
        <p:spPr>
          <a:xfrm>
            <a:off x="457200" y="1524000"/>
            <a:ext cx="8458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CC20D-1CB1-B145-8949-51658E8FF591}"/>
              </a:ext>
            </a:extLst>
          </p:cNvPr>
          <p:cNvSpPr txBox="1"/>
          <p:nvPr/>
        </p:nvSpPr>
        <p:spPr>
          <a:xfrm>
            <a:off x="762000" y="368242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98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371600"/>
            <a:ext cx="8610600" cy="52254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2AE80-661A-6769-8510-2760E6558697}"/>
              </a:ext>
            </a:extLst>
          </p:cNvPr>
          <p:cNvSpPr/>
          <p:nvPr/>
        </p:nvSpPr>
        <p:spPr>
          <a:xfrm>
            <a:off x="-76200" y="1524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Khám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phá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07DA3C-E077-1642-C35C-4519DBCFD533}"/>
              </a:ext>
            </a:extLst>
          </p:cNvPr>
          <p:cNvSpPr txBox="1"/>
          <p:nvPr/>
        </p:nvSpPr>
        <p:spPr>
          <a:xfrm>
            <a:off x="1905000" y="1524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tai.Việc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24682A-1476-DC98-FA59-2E0890DC0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8001000" cy="5943600"/>
          </a:xfrm>
        </p:spPr>
      </p:pic>
    </p:spTree>
    <p:extLst>
      <p:ext uri="{BB962C8B-B14F-4D97-AF65-F5344CB8AC3E}">
        <p14:creationId xmlns:p14="http://schemas.microsoft.com/office/powerpoint/2010/main" val="233913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B00244-1DF0-A0FA-0F78-1843BC30F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D0101-15A7-9FF1-CD52-0610C8C21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7F593C-E3F2-7376-19F9-CB3FFD8B7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15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3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08B98-B388-C801-672F-02E98F2E2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367</Words>
  <Application>Microsoft Office PowerPoint</Application>
  <PresentationFormat>On-screen Show (4:3)</PresentationFormat>
  <Paragraphs>52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.VnHelvetInsH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với  bạn về những việc em đã làm được để bảo vệ mắt  và tai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Administrator</cp:lastModifiedBy>
  <cp:revision>72</cp:revision>
  <dcterms:created xsi:type="dcterms:W3CDTF">2020-08-29T18:21:00Z</dcterms:created>
  <dcterms:modified xsi:type="dcterms:W3CDTF">2025-03-19T13:58:05Z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