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80" r:id="rId4"/>
    <p:sldId id="259" r:id="rId5"/>
    <p:sldId id="279" r:id="rId6"/>
    <p:sldId id="264" r:id="rId7"/>
    <p:sldId id="276" r:id="rId8"/>
    <p:sldId id="265" r:id="rId9"/>
    <p:sldId id="281" r:id="rId10"/>
    <p:sldId id="282" r:id="rId11"/>
    <p:sldId id="278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8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E8286-190E-433C-8BB6-065BEF9A2653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FF8FC-CF23-4474-B742-EA3EF0BDD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62EB-5C08-4A23-AD88-8B98D923FCC7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03DD-049A-496E-9FA6-6C5CBEC7D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istrator\Videos\voi%20con-1617523439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2525" y="1434813"/>
            <a:ext cx="2212465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73355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tiếng kêu cứu, mấy bác nông dân đang làm việc gần đấy tức tốc chạy tới. Nhưng họ không thấy sói đâu. Thấy vậy, chú khoái chí lắm.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3815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Thản nhiên: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dáng vẻ tự nhiên như thường, coi như không có gì xảy ra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80975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Thỏa thuê: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Thỏa mãn, sung sướng vì được hưởng điều mình mong muốn.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7834" y="1"/>
            <a:ext cx="24144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Chú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cừu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1177195" y="498734"/>
            <a:ext cx="73890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hốt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thuê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(</a:t>
            </a:r>
            <a:r>
              <a:rPr lang="en-US" sz="2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đốp)</a:t>
            </a:r>
            <a:endParaRPr lang="en-US" sz="1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7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6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voi con-161752343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09550"/>
            <a:ext cx="8382000" cy="474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1"/>
            <a:ext cx="9143999" cy="4191000"/>
          </a:xfrm>
          <a:prstGeom prst="rect">
            <a:avLst/>
          </a:prstGeom>
        </p:spPr>
      </p:pic>
      <p:grpSp>
        <p:nvGrpSpPr>
          <p:cNvPr id="3" name="Group 7"/>
          <p:cNvGrpSpPr/>
          <p:nvPr/>
        </p:nvGrpSpPr>
        <p:grpSpPr>
          <a:xfrm>
            <a:off x="540327" y="83127"/>
            <a:ext cx="8375071" cy="400110"/>
            <a:chOff x="322730" y="108483"/>
            <a:chExt cx="2588604" cy="400110"/>
          </a:xfrm>
        </p:grpSpPr>
        <p:sp>
          <p:nvSpPr>
            <p:cNvPr id="9" name="矩形 8"/>
            <p:cNvSpPr/>
            <p:nvPr/>
          </p:nvSpPr>
          <p:spPr>
            <a:xfrm>
              <a:off x="464043" y="108483"/>
              <a:ext cx="24472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Quan sát tranh và nói về con người và cảnh vật trong tranh.</a:t>
              </a:r>
              <a:endParaRPr lang="zh-CN" alt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22730" y="122577"/>
              <a:ext cx="141313" cy="371922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矩形 8"/>
          <p:cNvSpPr/>
          <p:nvPr/>
        </p:nvSpPr>
        <p:spPr>
          <a:xfrm>
            <a:off x="978197" y="4686240"/>
            <a:ext cx="6826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Bức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vẽ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cậu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đang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chăn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đàn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cừu</a:t>
            </a:r>
            <a:r>
              <a:rPr lang="en-US" altLang="zh-C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…</a:t>
            </a:r>
            <a:endParaRPr lang="zh-CN" alt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968489" y="1428750"/>
            <a:ext cx="3356111" cy="147181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21" name="Oval 20"/>
          <p:cNvSpPr/>
          <p:nvPr/>
        </p:nvSpPr>
        <p:spPr>
          <a:xfrm>
            <a:off x="2514599" y="1833769"/>
            <a:ext cx="762001" cy="76200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559820"/>
            <a:ext cx="8762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39544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từ khó, câu dài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901599" y="3773021"/>
            <a:ext cx="523220" cy="96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2335192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tiếng kêu cứu, mấy bác nông dân đang làm việc gần đấy tức tốc chạy tới.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094914" y="2548393"/>
            <a:ext cx="523220" cy="96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3298997" y="2749808"/>
            <a:ext cx="199749" cy="539491"/>
            <a:chOff x="8299525" y="1442232"/>
            <a:chExt cx="175709" cy="539491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378415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299525" y="144223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rot="5400000">
            <a:off x="5803735" y="2528632"/>
            <a:ext cx="523220" cy="96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01199" y="2993702"/>
            <a:ext cx="523220" cy="96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329425" y="3773022"/>
            <a:ext cx="523220" cy="96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3"/>
          <p:cNvGrpSpPr/>
          <p:nvPr/>
        </p:nvGrpSpPr>
        <p:grpSpPr>
          <a:xfrm>
            <a:off x="2618522" y="3990707"/>
            <a:ext cx="249355" cy="523220"/>
            <a:chOff x="8265365" y="1452412"/>
            <a:chExt cx="209869" cy="52322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8378415" y="145241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65365" y="145241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19200" y="89535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389043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một chú bé chăn cừu thường thả cừu gần chân núi.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196215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 dân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8" grpId="0"/>
      <p:bldP spid="18" grpId="1"/>
      <p:bldP spid="24" grpId="0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348" y="127200"/>
            <a:ext cx="24144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Chú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cừu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1179065" y="719021"/>
            <a:ext cx="73890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Chú hoảng hốt kêu gào xin cứu giúp Các bác nông dân nghĩ là chú lại lừa mình, nên vẫn thản nhiên làm việc.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thuê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(</a:t>
            </a:r>
            <a:r>
              <a:rPr lang="en-US" sz="2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đốp)</a:t>
            </a:r>
            <a:endParaRPr lang="en-US" sz="1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37834" y="1"/>
            <a:ext cx="24144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Chú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cừu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1177195" y="498734"/>
            <a:ext cx="73890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hốt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thuê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(</a:t>
            </a:r>
            <a:r>
              <a:rPr lang="en-US" sz="2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đốp)</a:t>
            </a:r>
            <a:endParaRPr lang="en-US" sz="1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07191" y="498735"/>
            <a:ext cx="361836" cy="353389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752600" y="2397973"/>
            <a:ext cx="233471" cy="301621"/>
            <a:chOff x="8299525" y="1442232"/>
            <a:chExt cx="175709" cy="539491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8378415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299525" y="144223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5562600" y="3638550"/>
            <a:ext cx="233471" cy="301621"/>
            <a:chOff x="8299525" y="1442232"/>
            <a:chExt cx="175709" cy="539491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378415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299525" y="144223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1224509" y="2681858"/>
            <a:ext cx="344518" cy="353389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89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6195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Tức tốc: Làm việc ngay lập tức vì rất gấp.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987207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Có một chú bé chăn cừu thường thả cừu gần chân núi. Một hôm thấy buồn quá, chú nghĩ ra một trò đùa cho vui. Chú giả vờ kêu toáng lên:   </a:t>
            </a:r>
          </a:p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Sói! Sói! Cứu tôi với!</a:t>
            </a:r>
          </a:p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Nghe tiếng kêu cứu, mấy bác nông dân đang làm việc gần đấy tức tốc chạy tới. Nhưng họ không thấy sói đâu. Thấy vậy, chú khoái chí lắm.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631</Words>
  <Application>Microsoft Office PowerPoint</Application>
  <PresentationFormat>On-screen Show (16:9)</PresentationFormat>
  <Paragraphs>48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28</cp:revision>
  <dcterms:created xsi:type="dcterms:W3CDTF">2021-04-04T03:30:17Z</dcterms:created>
  <dcterms:modified xsi:type="dcterms:W3CDTF">2025-03-17T14:31:16Z</dcterms:modified>
</cp:coreProperties>
</file>