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80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8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E8286-190E-433C-8BB6-065BEF9A265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FF8FC-CF23-4474-B742-EA3EF0BDD2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B62EB-5C08-4A23-AD88-8B98D923FCC7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103DD-049A-496E-9FA6-6C5CBEC7DAA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istrator\Videos\voi%20con-1617523439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525" y="1434813"/>
            <a:ext cx="2212465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1173269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6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6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90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3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</a:p>
        </p:txBody>
      </p:sp>
      <p:grpSp>
        <p:nvGrpSpPr>
          <p:cNvPr id="6" name="Group 1"/>
          <p:cNvGrpSpPr/>
          <p:nvPr/>
        </p:nvGrpSpPr>
        <p:grpSpPr>
          <a:xfrm>
            <a:off x="1535693" y="396018"/>
            <a:ext cx="1147324" cy="646331"/>
            <a:chOff x="1252329" y="361310"/>
            <a:chExt cx="1147324" cy="646330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875723" y="1479505"/>
            <a:ext cx="7464403" cy="2124344"/>
            <a:chOff x="875721" y="1253081"/>
            <a:chExt cx="7464403" cy="2124344"/>
          </a:xfrm>
        </p:grpSpPr>
        <p:grpSp>
          <p:nvGrpSpPr>
            <p:cNvPr id="4" name="Group 1"/>
            <p:cNvGrpSpPr/>
            <p:nvPr/>
          </p:nvGrpSpPr>
          <p:grpSpPr>
            <a:xfrm>
              <a:off x="875721" y="1253081"/>
              <a:ext cx="7464403" cy="2124344"/>
              <a:chOff x="875721" y="1253081"/>
              <a:chExt cx="7464403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1" y="1577554"/>
                <a:ext cx="19426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κ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Ƥ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κΜ;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4" y="1586604"/>
              <a:ext cx="1913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494456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3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oup 7"/>
          <p:cNvGrpSpPr/>
          <p:nvPr/>
        </p:nvGrpSpPr>
        <p:grpSpPr>
          <a:xfrm>
            <a:off x="2105186" y="1775959"/>
            <a:ext cx="5251512" cy="410553"/>
            <a:chOff x="2105186" y="1775956"/>
            <a:chExt cx="5251512" cy="410553"/>
          </a:xfrm>
        </p:grpSpPr>
        <p:sp>
          <p:nvSpPr>
            <p:cNvPr id="7" name="TextBox 6"/>
            <p:cNvSpPr txBox="1"/>
            <p:nvPr/>
          </p:nvSpPr>
          <p:spPr>
            <a:xfrm>
              <a:off x="7171967" y="178639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3131" y="178040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05186" y="177595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3" y="138844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2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872965" y="1427918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188196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 w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θ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ĩ ǟằng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úng Ǉa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wĀ dĒ .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   Viết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5622" y="726413"/>
            <a:ext cx="82191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                                              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52220" y="723053"/>
            <a:ext cx="345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200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7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7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9" y="1709531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2" y="-3540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9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4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voi con-161752343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209550"/>
            <a:ext cx="8382000" cy="4744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7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9" y="1709531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2" y="-3540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9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4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52290" y="119861"/>
            <a:ext cx="23503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</a:rPr>
                <a:t>                                          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6" y="3123748"/>
            <a:ext cx="2216347" cy="201975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85800" y="761573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Ban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1742" y="612746"/>
            <a:ext cx="5742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một chú bé chăn cừu thường thả cừu gần chân núi.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499677" y="2495548"/>
            <a:ext cx="158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2816601"/>
            <a:ext cx="5052934" cy="232690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685800" y="763970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1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5791200" y="2800350"/>
            <a:ext cx="289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1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</a:rPr>
                <a:t>   </a:t>
              </a:r>
              <a:r>
                <a:rPr lang="en-US" sz="2400" dirty="0" err="1">
                  <a:solidFill>
                    <a:schemeClr val="tx1"/>
                  </a:solidFill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</a:rPr>
                <a:t>                                          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6" y="3123748"/>
            <a:ext cx="2056308" cy="2019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4237" y="119861"/>
            <a:ext cx="24064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019854" y="806902"/>
            <a:ext cx="45980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562600" y="2647950"/>
            <a:ext cx="2286000" cy="1588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52207" y="3028950"/>
            <a:ext cx="3772593" cy="1588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152205" y="3409950"/>
            <a:ext cx="3086795" cy="21604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19200" y="742950"/>
            <a:ext cx="508002" cy="5314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1371600" y="590550"/>
            <a:ext cx="2221047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4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56" y="100012"/>
            <a:ext cx="5686817" cy="504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8" y="2089188"/>
            <a:ext cx="3109593" cy="3054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0543" y="1757820"/>
            <a:ext cx="4158641" cy="1052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/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70543" y="3036470"/>
            <a:ext cx="4020855" cy="579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ta không nên nói.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62400" y="363853"/>
            <a:ext cx="508002" cy="5314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34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7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9" y="1709531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2" y="-3540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9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4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3735" y="530008"/>
            <a:ext cx="3677955" cy="3677955"/>
          </a:xfrm>
          <a:prstGeom prst="rect">
            <a:avLst/>
          </a:prstGeom>
        </p:spPr>
      </p:pic>
      <p:pic>
        <p:nvPicPr>
          <p:cNvPr id="4" name="chu 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93346" y="530008"/>
            <a:ext cx="3677955" cy="36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341</Words>
  <Application>Microsoft Office PowerPoint</Application>
  <PresentationFormat>On-screen Show (16:9)</PresentationFormat>
  <Paragraphs>52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Calibri</vt:lpstr>
      <vt:lpstr>HP001 4 hàng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Admin</cp:lastModifiedBy>
  <cp:revision>25</cp:revision>
  <dcterms:created xsi:type="dcterms:W3CDTF">2021-04-04T03:30:17Z</dcterms:created>
  <dcterms:modified xsi:type="dcterms:W3CDTF">2025-03-17T14:45:24Z</dcterms:modified>
</cp:coreProperties>
</file>