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86" r:id="rId5"/>
    <p:sldId id="283" r:id="rId6"/>
    <p:sldId id="284" r:id="rId7"/>
    <p:sldId id="285" r:id="rId8"/>
    <p:sldId id="282" r:id="rId9"/>
    <p:sldId id="272" r:id="rId10"/>
    <p:sldId id="287" r:id="rId11"/>
    <p:sldId id="273" r:id="rId12"/>
    <p:sldId id="276" r:id="rId13"/>
    <p:sldId id="277" r:id="rId14"/>
    <p:sldId id="278" r:id="rId15"/>
    <p:sldId id="281" r:id="rId16"/>
    <p:sldId id="279" r:id="rId17"/>
    <p:sldId id="280" r:id="rId18"/>
    <p:sldId id="288" r:id="rId19"/>
    <p:sldId id="274" r:id="rId20"/>
    <p:sldId id="27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9281" y="1981200"/>
            <a:ext cx="7879080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pPr algn="ctr"/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24:Phòng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D4979D-B8DF-09FE-C387-A14955F3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315199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6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06761" cy="46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114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1215"/>
            <a:ext cx="62483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8184"/>
            <a:ext cx="6075607" cy="5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6778"/>
            <a:ext cx="7010400" cy="57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794A3E-9B2F-41D6-C8DC-EF8871AB2A4D}"/>
              </a:ext>
            </a:extLst>
          </p:cNvPr>
          <p:cNvSpPr txBox="1"/>
          <p:nvPr/>
        </p:nvSpPr>
        <p:spPr>
          <a:xfrm>
            <a:off x="1219200" y="144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111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178" y1="37037" x2="48178" y2="37037"/>
                        <a14:foregroundMark x1="52227" y1="16931" x2="52227" y2="16931"/>
                        <a14:foregroundMark x1="54656" y1="30159" x2="54656" y2="30159"/>
                        <a14:foregroundMark x1="94737" y1="21164" x2="94737" y2="21164"/>
                        <a14:foregroundMark x1="93927" y1="17460" x2="93927" y2="17460"/>
                        <a14:foregroundMark x1="91093" y1="15873" x2="91093" y2="15873"/>
                        <a14:foregroundMark x1="94332" y1="16402" x2="94332" y2="16402"/>
                        <a14:foregroundMark x1="97166" y1="20635" x2="97166" y2="20635"/>
                        <a14:foregroundMark x1="94332" y1="27513" x2="94332" y2="27513"/>
                        <a14:foregroundMark x1="87449" y1="19577" x2="87449" y2="19577"/>
                        <a14:foregroundMark x1="87854" y1="17989" x2="87854" y2="17989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71600"/>
            <a:ext cx="4648200" cy="34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7E9C20-DDBD-D70C-9F31-0A9F8FDF7FD4}"/>
              </a:ext>
            </a:extLst>
          </p:cNvPr>
          <p:cNvSpPr txBox="1"/>
          <p:nvPr/>
        </p:nvSpPr>
        <p:spPr>
          <a:xfrm>
            <a:off x="2895600" y="152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8A861-DD54-A893-524E-6F10AE461065}"/>
              </a:ext>
            </a:extLst>
          </p:cNvPr>
          <p:cNvSpPr txBox="1"/>
          <p:nvPr/>
        </p:nvSpPr>
        <p:spPr>
          <a:xfrm>
            <a:off x="152400" y="52578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máy,quan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65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56388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1" y="1212052"/>
            <a:ext cx="4947137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7" y="1212052"/>
            <a:ext cx="4246615" cy="28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8" y="4038600"/>
            <a:ext cx="46888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99" y="4038600"/>
            <a:ext cx="4835663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8CBDC-B63E-8ECE-8AEE-C97DA4C7B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16" y="908085"/>
            <a:ext cx="655376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A5F5BE-4717-C92A-6696-ABE52BFBF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8224192-53E7-9D86-A22D-A43A717B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1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8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6870A3-FB12-60F5-2675-D2A08A81D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391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96B7A1-DCF3-C43E-FEA6-D87874E3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44"/>
            <a:ext cx="9144000" cy="56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7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765" y1="5128" x2="48765" y2="5128"/>
                        <a14:foregroundMark x1="61728" y1="7051" x2="61728" y2="7051"/>
                        <a14:foregroundMark x1="70988" y1="10256" x2="70988" y2="10256"/>
                        <a14:foregroundMark x1="83951" y1="19872" x2="83951" y2="1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28916"/>
            <a:ext cx="3455738" cy="33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000" y1="5769" x2="62000" y2="5769"/>
                        <a14:foregroundMark x1="94000" y1="20513" x2="94000" y2="20513"/>
                        <a14:foregroundMark x1="37333" y1="6410" x2="37333" y2="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8" y="3825676"/>
            <a:ext cx="3824762" cy="3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065" y1="5161" x2="58065" y2="5161"/>
                        <a14:foregroundMark x1="70323" y1="7097" x2="70323" y2="7097"/>
                        <a14:foregroundMark x1="85806" y1="18710" x2="85806" y2="18710"/>
                        <a14:foregroundMark x1="91613" y1="21290" x2="91613" y2="21290"/>
                        <a14:foregroundMark x1="92258" y1="20000" x2="92258" y2="20000"/>
                        <a14:foregroundMark x1="96129" y1="23226" x2="96129" y2="23226"/>
                        <a14:foregroundMark x1="87097" y1="22581" x2="87097" y2="22581"/>
                        <a14:foregroundMark x1="41935" y1="5161" x2="41935" y2="5161"/>
                        <a14:foregroundMark x1="29032" y1="8387" x2="29032" y2="8387"/>
                        <a14:foregroundMark x1="14839" y1="18065" x2="14839" y2="18065"/>
                        <a14:foregroundMark x1="3871" y1="37419" x2="3871" y2="37419"/>
                        <a14:foregroundMark x1="95484" y1="53548" x2="95484" y2="5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71600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897" y1="8280" x2="35897" y2="8280"/>
                        <a14:foregroundMark x1="59615" y1="7643" x2="59615" y2="7643"/>
                        <a14:foregroundMark x1="71795" y1="10828" x2="71795" y2="10828"/>
                        <a14:foregroundMark x1="94872" y1="41401" x2="94872" y2="41401"/>
                        <a14:foregroundMark x1="90385" y1="26115" x2="90385" y2="26115"/>
                        <a14:foregroundMark x1="87179" y1="28025" x2="87179" y2="28025"/>
                        <a14:foregroundMark x1="85256" y1="81529" x2="85256" y2="8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99" y="3398136"/>
            <a:ext cx="3503090" cy="35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6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276</Words>
  <Application>Microsoft Office PowerPoint</Application>
  <PresentationFormat>On-screen Show (4:3)</PresentationFormat>
  <Paragraphs>22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53</cp:revision>
  <dcterms:created xsi:type="dcterms:W3CDTF">2020-08-27T03:05:52Z</dcterms:created>
  <dcterms:modified xsi:type="dcterms:W3CDTF">2025-03-20T11:31:16Z</dcterms:modified>
</cp:coreProperties>
</file>