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DFPOP1-W9" panose="020B060402020202020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al-Rounded" panose="020B0500000000000000" pitchFamily="34" charset="0"/>
      <p:regular r:id="rId33"/>
    </p:embeddedFont>
    <p:embeddedFont>
      <p:font typeface="宋体" panose="02010600030101010101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4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9717" y="2756237"/>
            <a:ext cx="4890519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656860" cy="936524"/>
            <a:chOff x="3295926" y="1801871"/>
            <a:chExt cx="1656860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53589" y="560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53589" y="4989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2148" y="499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81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09369" y="3803134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00259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59567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95353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802394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77875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041985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36005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20740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517774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504</Words>
  <Application>Microsoft Office PowerPoint</Application>
  <PresentationFormat>On-screen Show (16:9)</PresentationFormat>
  <Paragraphs>124</Paragraphs>
  <Slides>22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DFPOP1-W9</vt:lpstr>
      <vt:lpstr>Calibri</vt:lpstr>
      <vt:lpstr>华康少女文字W5</vt:lpstr>
      <vt:lpstr>Arial-Rounded</vt:lpstr>
      <vt:lpstr>幼圆</vt:lpstr>
      <vt:lpstr>Times New Roman</vt:lpstr>
      <vt:lpstr>Arial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44</cp:revision>
  <dcterms:created xsi:type="dcterms:W3CDTF">2020-08-13T09:19:08Z</dcterms:created>
  <dcterms:modified xsi:type="dcterms:W3CDTF">2025-03-19T13:09:44Z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