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28"/>
  </p:notesMasterIdLst>
  <p:handoutMasterIdLst>
    <p:handoutMasterId r:id="rId29"/>
  </p:handoutMasterIdLst>
  <p:sldIdLst>
    <p:sldId id="257" r:id="rId3"/>
    <p:sldId id="490" r:id="rId4"/>
    <p:sldId id="531" r:id="rId5"/>
    <p:sldId id="530" r:id="rId6"/>
    <p:sldId id="369" r:id="rId7"/>
    <p:sldId id="372" r:id="rId8"/>
    <p:sldId id="374" r:id="rId9"/>
    <p:sldId id="377" r:id="rId10"/>
    <p:sldId id="376" r:id="rId11"/>
    <p:sldId id="561" r:id="rId12"/>
    <p:sldId id="380" r:id="rId13"/>
    <p:sldId id="378" r:id="rId14"/>
    <p:sldId id="481" r:id="rId15"/>
    <p:sldId id="518" r:id="rId16"/>
    <p:sldId id="519" r:id="rId17"/>
    <p:sldId id="562" r:id="rId18"/>
    <p:sldId id="552" r:id="rId19"/>
    <p:sldId id="489" r:id="rId20"/>
    <p:sldId id="492" r:id="rId21"/>
    <p:sldId id="493" r:id="rId22"/>
    <p:sldId id="494" r:id="rId23"/>
    <p:sldId id="495" r:id="rId24"/>
    <p:sldId id="496" r:id="rId25"/>
    <p:sldId id="560" r:id="rId26"/>
    <p:sldId id="283" r:id="rId27"/>
  </p:sldIdLst>
  <p:sldSz cx="12192000" cy="6858000"/>
  <p:notesSz cx="6858000" cy="9144000"/>
  <p:defaultTextStyle>
    <a:defPPr>
      <a:defRPr lang="vi-V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77"/>
    <p:restoredTop sz="95017"/>
  </p:normalViewPr>
  <p:slideViewPr>
    <p:cSldViewPr snapToGrid="0" showGuides="1">
      <p:cViewPr varScale="1">
        <p:scale>
          <a:sx n="85" d="100"/>
          <a:sy n="85" d="100"/>
        </p:scale>
        <p:origin x="130" y="48"/>
      </p:cViewPr>
      <p:guideLst>
        <p:guide orient="horz" pos="219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722BEE-3834-4BD4-AD3C-B04C20D63B12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98551C-B0F5-47DE-A6E8-D331225B8821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87E5CC-E8CE-417E-B3C5-773586DA2513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3" name="Chỗ dành sẵn cho Ghi chú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vi-VN" altLang="en-US" dirty="0"/>
              <a:t>Bấm để sửa kiểu văn bản Bản cái</a:t>
            </a:r>
          </a:p>
          <a:p>
            <a:pPr lvl="1"/>
            <a:r>
              <a:rPr lang="vi-VN" altLang="en-US" dirty="0"/>
              <a:t>Mức hai</a:t>
            </a:r>
          </a:p>
          <a:p>
            <a:pPr lvl="2"/>
            <a:r>
              <a:rPr lang="vi-VN" altLang="en-US" dirty="0"/>
              <a:t>Mức ba</a:t>
            </a:r>
          </a:p>
          <a:p>
            <a:pPr lvl="3"/>
            <a:r>
              <a:rPr lang="vi-VN" altLang="en-US" dirty="0"/>
              <a:t>Mức bốn</a:t>
            </a:r>
          </a:p>
          <a:p>
            <a:pPr lvl="4"/>
            <a:r>
              <a:rPr lang="vi-VN" altLang="en-US" dirty="0"/>
              <a:t>Mức năm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F76B44-1EC5-4C61-9C0B-A4A5ECAA52F9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Chỗ dành sẵn cho Ghi chú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9939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vi-VN" altLang="en-US" sz="1200" dirty="0">
                <a:latin typeface="Arial" panose="020B0604020202020204" pitchFamily="34" charset="0"/>
              </a:rPr>
              <a:t>1</a:t>
            </a:fld>
            <a:endParaRPr lang="vi-VN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7346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FD797E-DA68-4355-9D29-33ADAA8B1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9394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/>
          </p:nvPr>
        </p:nvSpPr>
        <p:spPr>
          <a:noFill/>
        </p:spPr>
        <p:txBody>
          <a:bodyPr wrap="square" lIns="91440" tIns="45720" rIns="91440" bIns="45720" numCol="1" anchor="b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C0C95D-46AA-4DA9-8D95-2157DC7E52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61442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6144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等线"/>
              </a:rPr>
              <a:t>21</a:t>
            </a:fld>
            <a:endParaRPr lang="en-US" altLang="en-US" sz="1200" dirty="0">
              <a:solidFill>
                <a:srgbClr val="000000"/>
              </a:solidFill>
              <a:latin typeface="等线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63490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6349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等线"/>
              </a:rPr>
              <a:t>22</a:t>
            </a:fld>
            <a:endParaRPr lang="en-US" altLang="en-US" sz="1200" dirty="0">
              <a:solidFill>
                <a:srgbClr val="000000"/>
              </a:solidFill>
              <a:latin typeface="等线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65538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65539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>
                <a:solidFill>
                  <a:srgbClr val="000000"/>
                </a:solidFill>
                <a:latin typeface="等线"/>
              </a:rPr>
              <a:t>23</a:t>
            </a:fld>
            <a:endParaRPr lang="en-US" altLang="en-US" sz="1200" dirty="0">
              <a:solidFill>
                <a:srgbClr val="000000"/>
              </a:solidFill>
              <a:latin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vi-VN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E02403-45BC-46CD-8180-C0E9703360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49A3E09-8803-4DB2-815A-82384EF2618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5A9846-AB3C-4252-80CC-6A915B3A58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8"/>
          <p:cNvGrpSpPr/>
          <p:nvPr/>
        </p:nvGrpSpPr>
        <p:grpSpPr>
          <a:xfrm>
            <a:off x="1052425" y="1733549"/>
            <a:ext cx="4360504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7" y="1733549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1C2A6A2-03FA-4CCA-A69B-36714E12C861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E8CF097-4338-4358-8B43-548A09620A17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3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4" y="1678107"/>
            <a:ext cx="3123345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9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4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066ECA-9E63-4195-B855-1CEF344D82BA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95749B-394A-40E7-B8AE-C610CBE4F233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5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5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3" y="1102308"/>
            <a:ext cx="5053665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2" y="319176"/>
            <a:ext cx="3389607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2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F5D032-4219-4653-BCAE-FEC232D680AA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FA46016-6783-4BB9-9536-68F3C7D016BA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8"/>
          <p:cNvGrpSpPr/>
          <p:nvPr/>
        </p:nvGrpSpPr>
        <p:grpSpPr>
          <a:xfrm>
            <a:off x="1052425" y="1733549"/>
            <a:ext cx="4360504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7" y="1733549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DCA91F-6435-40CA-967B-C8CD5DDC00DD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847713B-7F4D-4252-8DEA-0CF17F0EF186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3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4" y="1678107"/>
            <a:ext cx="3123345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9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4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C20A6E6-B49B-4673-A553-9DB17F7F0AE0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DB5EDE-2930-4859-A3B4-E736D86E8E87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5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5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3" y="1102308"/>
            <a:ext cx="5053665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2" y="319176"/>
            <a:ext cx="3389607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2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43843C-B007-4CFB-B77B-82B197367441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214C32A-1764-427F-9FA7-CC3557F6E011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8"/>
          <p:cNvGrpSpPr/>
          <p:nvPr/>
        </p:nvGrpSpPr>
        <p:grpSpPr>
          <a:xfrm>
            <a:off x="1052425" y="1733549"/>
            <a:ext cx="4360504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7" y="1733549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2043BC-FD8F-48ED-9236-B860B1C0DB05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63A731C-D3EE-49E8-9B2C-DEDF2021DE27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3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4" y="1678107"/>
            <a:ext cx="3123345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9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4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4B23D8-540E-460D-9C6A-7591D7956858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C40EA8-69D0-4775-99F7-84D377A8CC7B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429BADB-A937-45F9-B61E-0652D2B6515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5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5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3" y="1102308"/>
            <a:ext cx="5053665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2" y="319176"/>
            <a:ext cx="3389607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2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C86751F-F555-44B9-9921-400836522F2F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36DAF1-6C05-4E53-8DCE-5140F349DADC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i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8"/>
          <p:cNvGrpSpPr/>
          <p:nvPr/>
        </p:nvGrpSpPr>
        <p:grpSpPr>
          <a:xfrm>
            <a:off x="1052425" y="1733549"/>
            <a:ext cx="4360504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7" y="1733549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0788144-5CDE-4ABC-AF5A-C50006E8F2FA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03113B-6060-425B-9EC0-AAC237CB7C01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3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4" y="1678107"/>
            <a:ext cx="3123345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9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4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DC34ABF-E203-4829-A5D0-3A4F6B6A31E7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46B6362-03BE-47E7-91FE-DEB35F81AAA7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 Ảnh có Chú thíc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5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5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3" y="1102308"/>
            <a:ext cx="5053665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2" y="319176"/>
            <a:ext cx="3389607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2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F970431-5A24-419B-AE54-25E2AE9DB7EA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C331AC-D8D7-461A-AF89-6E71FA87D1B2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70F9AC-B8AE-4778-ADDC-3474A643DF69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B30F33-1AC4-418E-B64A-657A28DCDB51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en-US" altLang="zh-CN" strike="noStrike" noProof="1" smtClean="0"/>
              <a:t>Edit Master text styles</a:t>
            </a:r>
          </a:p>
          <a:p>
            <a:pPr lvl="1" fontAlgn="base"/>
            <a:r>
              <a:rPr lang="en-US" altLang="zh-CN" strike="noStrike" noProof="1" smtClean="0"/>
              <a:t>Second level</a:t>
            </a:r>
          </a:p>
          <a:p>
            <a:pPr lvl="2" fontAlgn="base"/>
            <a:r>
              <a:rPr lang="en-US" altLang="zh-CN" strike="noStrike" noProof="1" smtClean="0"/>
              <a:t>Third level</a:t>
            </a:r>
          </a:p>
          <a:p>
            <a:pPr lvl="3" fontAlgn="base"/>
            <a:r>
              <a:rPr lang="en-US" altLang="zh-CN" strike="noStrike" noProof="1" smtClean="0"/>
              <a:t>Fourth level</a:t>
            </a:r>
          </a:p>
          <a:p>
            <a:pPr lvl="4" fontAlgn="base"/>
            <a:r>
              <a:rPr lang="en-US" altLang="zh-CN" strike="noStrike" noProof="1" smtClean="0"/>
              <a:t>Fifth level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altLang="zh-CN" strike="noStrike" noProof="1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4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en-US" altLang="zh-CN" strike="noStrike" noProof="1" smtClean="0"/>
              <a:t>Edit Master text styles</a:t>
            </a:r>
          </a:p>
          <a:p>
            <a:pPr lvl="1" fontAlgn="base"/>
            <a:r>
              <a:rPr lang="en-US" altLang="zh-CN" strike="noStrike" noProof="1" smtClean="0"/>
              <a:t>Second level</a:t>
            </a:r>
          </a:p>
          <a:p>
            <a:pPr lvl="2" fontAlgn="base"/>
            <a:r>
              <a:rPr lang="en-US" altLang="zh-CN" strike="noStrike" noProof="1" smtClean="0"/>
              <a:t>Third level</a:t>
            </a:r>
          </a:p>
          <a:p>
            <a:pPr lvl="3" fontAlgn="base"/>
            <a:r>
              <a:rPr lang="en-US" altLang="zh-CN" strike="noStrike" noProof="1" smtClean="0"/>
              <a:t>Fourth level</a:t>
            </a:r>
          </a:p>
          <a:p>
            <a:pPr lvl="4" fontAlgn="base"/>
            <a:r>
              <a:rPr lang="en-US" altLang="zh-CN" strike="noStrike" noProof="1" smtClean="0"/>
              <a:t>Fifth level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en-US" altLang="zh-CN" strike="noStrike" noProof="1" smtClean="0"/>
              <a:t>Edit Master text styles</a:t>
            </a:r>
          </a:p>
          <a:p>
            <a:pPr lvl="1" fontAlgn="base"/>
            <a:r>
              <a:rPr lang="en-US" altLang="zh-CN" strike="noStrike" noProof="1" smtClean="0"/>
              <a:t>Second level</a:t>
            </a:r>
          </a:p>
          <a:p>
            <a:pPr lvl="2" fontAlgn="base"/>
            <a:r>
              <a:rPr lang="en-US" altLang="zh-CN" strike="noStrike" noProof="1" smtClean="0"/>
              <a:t>Third level</a:t>
            </a:r>
          </a:p>
          <a:p>
            <a:pPr lvl="3" fontAlgn="base"/>
            <a:r>
              <a:rPr lang="en-US" altLang="zh-CN" strike="noStrike" noProof="1" smtClean="0"/>
              <a:t>Fourth level</a:t>
            </a:r>
          </a:p>
          <a:p>
            <a:pPr lvl="4" fontAlgn="base"/>
            <a:r>
              <a:rPr lang="en-US" altLang="zh-CN" strike="noStrike" noProof="1" smtClean="0"/>
              <a:t>Fifth level</a:t>
            </a:r>
            <a:endParaRPr lang="zh-CN" altLang="en-US" strike="noStrike" noProof="1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altLang="zh-CN" strike="noStrike" noProof="1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en-US" altLang="zh-CN" strike="noStrike" noProof="1" smtClean="0"/>
              <a:t>Edit Master text styles</a:t>
            </a:r>
          </a:p>
          <a:p>
            <a:pPr lvl="1" fontAlgn="base"/>
            <a:r>
              <a:rPr lang="en-US" altLang="zh-CN" strike="noStrike" noProof="1" smtClean="0"/>
              <a:t>Second level</a:t>
            </a:r>
          </a:p>
          <a:p>
            <a:pPr lvl="2" fontAlgn="base"/>
            <a:r>
              <a:rPr lang="en-US" altLang="zh-CN" strike="noStrike" noProof="1" smtClean="0"/>
              <a:t>Third level</a:t>
            </a:r>
          </a:p>
          <a:p>
            <a:pPr lvl="3" fontAlgn="base"/>
            <a:r>
              <a:rPr lang="en-US" altLang="zh-CN" strike="noStrike" noProof="1" smtClean="0"/>
              <a:t>Fourth level</a:t>
            </a:r>
          </a:p>
          <a:p>
            <a:pPr lvl="4" fontAlgn="base"/>
            <a:r>
              <a:rPr lang="en-US" altLang="zh-CN" strike="noStrike" noProof="1" smtClean="0"/>
              <a:t>Fifth level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altLang="zh-CN" strike="noStrike" noProof="1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en-US" altLang="zh-CN" strike="noStrike" noProof="1" smtClean="0"/>
              <a:t>Edit Master text styles</a:t>
            </a:r>
          </a:p>
          <a:p>
            <a:pPr lvl="1" fontAlgn="base"/>
            <a:r>
              <a:rPr lang="en-US" altLang="zh-CN" strike="noStrike" noProof="1" smtClean="0"/>
              <a:t>Second level</a:t>
            </a:r>
          </a:p>
          <a:p>
            <a:pPr lvl="2" fontAlgn="base"/>
            <a:r>
              <a:rPr lang="en-US" altLang="zh-CN" strike="noStrike" noProof="1" smtClean="0"/>
              <a:t>Third level</a:t>
            </a:r>
          </a:p>
          <a:p>
            <a:pPr lvl="3" fontAlgn="base"/>
            <a:r>
              <a:rPr lang="en-US" altLang="zh-CN" strike="noStrike" noProof="1" smtClean="0"/>
              <a:t>Fourth level</a:t>
            </a:r>
          </a:p>
          <a:p>
            <a:pPr lvl="4" fontAlgn="base"/>
            <a:r>
              <a:rPr lang="en-US" altLang="zh-CN" strike="noStrike" noProof="1" smtClean="0"/>
              <a:t>Fifth level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BDD0FE6-C7F5-4F8D-9CDE-DD76AE80E7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4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altLang="zh-CN" strike="noStrike" noProof="1" smtClean="0"/>
              <a:t>Edit Master text styles</a:t>
            </a:r>
          </a:p>
          <a:p>
            <a:pPr lvl="1" fontAlgn="base"/>
            <a:r>
              <a:rPr lang="en-US" altLang="zh-CN" strike="noStrike" noProof="1" smtClean="0"/>
              <a:t>Second level</a:t>
            </a:r>
          </a:p>
          <a:p>
            <a:pPr lvl="2" fontAlgn="base"/>
            <a:r>
              <a:rPr lang="en-US" altLang="zh-CN" strike="noStrike" noProof="1" smtClean="0"/>
              <a:t>Third level</a:t>
            </a:r>
          </a:p>
          <a:p>
            <a:pPr lvl="3" fontAlgn="base"/>
            <a:r>
              <a:rPr lang="en-US" altLang="zh-CN" strike="noStrike" noProof="1" smtClean="0"/>
              <a:t>Fourth level</a:t>
            </a:r>
          </a:p>
          <a:p>
            <a:pPr lvl="4" fontAlgn="base"/>
            <a:r>
              <a:rPr lang="en-US" altLang="zh-CN" strike="noStrike" noProof="1" smtClean="0"/>
              <a:t>Fifth level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altLang="zh-CN" strike="noStrike" noProof="1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altLang="zh-CN" strike="noStrike" noProof="1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en-US" altLang="zh-CN" strike="noStrike" noProof="1" smtClean="0"/>
              <a:t>Edit Master text styles</a:t>
            </a:r>
          </a:p>
          <a:p>
            <a:pPr lvl="1" fontAlgn="base"/>
            <a:r>
              <a:rPr lang="en-US" altLang="zh-CN" strike="noStrike" noProof="1" smtClean="0"/>
              <a:t>Second level</a:t>
            </a:r>
          </a:p>
          <a:p>
            <a:pPr lvl="2" fontAlgn="base"/>
            <a:r>
              <a:rPr lang="en-US" altLang="zh-CN" strike="noStrike" noProof="1" smtClean="0"/>
              <a:t>Third level</a:t>
            </a:r>
          </a:p>
          <a:p>
            <a:pPr lvl="3" fontAlgn="base"/>
            <a:r>
              <a:rPr lang="en-US" altLang="zh-CN" strike="noStrike" noProof="1" smtClean="0"/>
              <a:t>Fourth level</a:t>
            </a:r>
          </a:p>
          <a:p>
            <a:pPr lvl="4" fontAlgn="base"/>
            <a:r>
              <a:rPr lang="en-US" altLang="zh-CN" strike="noStrike" noProof="1" smtClean="0"/>
              <a:t>Fifth level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4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en-US" altLang="zh-CN" strike="noStrike" noProof="1" smtClean="0"/>
              <a:t>Edit Master text styles</a:t>
            </a:r>
          </a:p>
          <a:p>
            <a:pPr lvl="1" fontAlgn="base"/>
            <a:r>
              <a:rPr lang="en-US" altLang="zh-CN" strike="noStrike" noProof="1" smtClean="0"/>
              <a:t>Second level</a:t>
            </a:r>
          </a:p>
          <a:p>
            <a:pPr lvl="2" fontAlgn="base"/>
            <a:r>
              <a:rPr lang="en-US" altLang="zh-CN" strike="noStrike" noProof="1" smtClean="0"/>
              <a:t>Third level</a:t>
            </a:r>
          </a:p>
          <a:p>
            <a:pPr lvl="3" fontAlgn="base"/>
            <a:r>
              <a:rPr lang="en-US" altLang="zh-CN" strike="noStrike" noProof="1" smtClean="0"/>
              <a:t>Fourth level</a:t>
            </a:r>
          </a:p>
          <a:p>
            <a:pPr lvl="4" fontAlgn="base"/>
            <a:r>
              <a:rPr lang="en-US" altLang="zh-CN" strike="noStrike" noProof="1" smtClean="0"/>
              <a:t>Fifth level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BB962C8B-B14F-4D97-AF65-F5344CB8AC3E}" type="datetime1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2025/3/6</a:t>
            </a:fld>
            <a:endParaRPr lang="zh-CN" altLang="en-US" strike="noStrike" noProof="1">
              <a:ea typeface="等线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endParaRPr lang="zh-CN" altLang="en-US" strike="noStrike" noProof="1">
              <a:ea typeface="等线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lvl="0" fontAlgn="base">
              <a:buNone/>
            </a:pPr>
            <a:fld id="{9A0DB2DC-4C9A-4742-B13C-FB6460FD3503}" type="slidenum">
              <a:rPr lang="zh-CN" altLang="en-US" strike="noStrike" noProof="1" dirty="0">
                <a:latin typeface="Segoe Print" panose="02000600000000000000" pitchFamily="2" charset="0"/>
                <a:ea typeface="等线"/>
                <a:cs typeface="+mn-cs"/>
              </a:rPr>
              <a:t>‹#›</a:t>
            </a:fld>
            <a:endParaRPr lang="zh-CN" altLang="en-US" strike="noStrike" noProof="1">
              <a:ea typeface="等线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B39E65-FDAD-417C-ACB8-35786FA6E0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D7C78B-C3DA-475E-B575-CE619456F2C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D90F35-91D2-447A-83AF-5D3D2DFCCB8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96AEFA0-3572-4A0B-83B2-95D9669C8A5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8EACEC7-842F-488E-A754-424580625D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6/3/2025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4FB0E3-68DF-428E-A0E4-5993C5D60FA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  <a:endParaRPr lang="vi-VN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vi-V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70F9AC-B8AE-4778-ADDC-3474A643DF69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06/03/2025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B30F33-1AC4-418E-B64A-657A28DCDB51}" type="slidenum">
              <a:rPr kumimoji="0" lang="vi-V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24690" y="790804"/>
            <a:ext cx="46839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916" name="TextBox 12"/>
          <p:cNvSpPr txBox="1"/>
          <p:nvPr/>
        </p:nvSpPr>
        <p:spPr>
          <a:xfrm>
            <a:off x="3000375" y="6088063"/>
            <a:ext cx="230505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buFontTx/>
            </a:pPr>
            <a:endParaRPr lang="en-US" altLang="en-US" dirty="0">
              <a:latin typeface="Segoe Print" panose="02000600000000000000" pitchFamily="2" charset="0"/>
              <a:ea typeface="Tahoma" panose="020B0604030504040204" pitchFamily="34" charset="0"/>
            </a:endParaRPr>
          </a:p>
        </p:txBody>
      </p:sp>
      <p:sp>
        <p:nvSpPr>
          <p:cNvPr id="38917" name="TextBox 15"/>
          <p:cNvSpPr txBox="1"/>
          <p:nvPr/>
        </p:nvSpPr>
        <p:spPr>
          <a:xfrm>
            <a:off x="2652713" y="6234113"/>
            <a:ext cx="231775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buFontTx/>
            </a:pPr>
            <a:endParaRPr lang="en-US" altLang="en-US" dirty="0">
              <a:latin typeface="Segoe Print" panose="02000600000000000000" pitchFamily="2" charset="0"/>
              <a:ea typeface="Tahoma" panose="020B0604030504040204" pitchFamily="34" charset="0"/>
            </a:endParaRPr>
          </a:p>
        </p:txBody>
      </p:sp>
      <p:sp>
        <p:nvSpPr>
          <p:cNvPr id="38918" name="TextBox 16"/>
          <p:cNvSpPr txBox="1"/>
          <p:nvPr/>
        </p:nvSpPr>
        <p:spPr>
          <a:xfrm>
            <a:off x="244475" y="5930900"/>
            <a:ext cx="2317750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buFontTx/>
            </a:pPr>
            <a:endParaRPr lang="en-US" altLang="en-US" dirty="0">
              <a:latin typeface="Segoe Print" panose="02000600000000000000" pitchFamily="2" charset="0"/>
              <a:ea typeface="Tahoma" panose="020B060403050404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480820" y="1167130"/>
            <a:ext cx="1003744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CHUYÊN ĐỀ MÔN TỰ NHIÊN VÀ XÃ HỘI LỚP 1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20:CƠ THỂ EM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Giáo</a:t>
            </a:r>
            <a:r>
              <a:rPr lang="en-US" sz="3200" b="1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viên:Ngô</a:t>
            </a:r>
            <a:r>
              <a:rPr lang="en-US" sz="3200" b="1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lang="en-US" sz="3200" b="1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80" y="480695"/>
            <a:ext cx="10164445" cy="64300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0" y="1262063"/>
            <a:ext cx="5653088" cy="526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692400" y="141288"/>
            <a:ext cx="7635875" cy="585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x-none" sz="3200" b="0" i="0" u="none" strike="noStrike" kern="1200" cap="none" spc="0" normalizeH="0" baseline="0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 PHẬN BÊN NGOÀI CỦA CƠ THỂ</a:t>
            </a:r>
            <a:endParaRPr kumimoji="0" sz="3200" b="0" i="0" u="none" strike="noStrike" kern="1200" cap="none" spc="0" normalizeH="0" baseline="0" noProof="1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031558" y="2079943"/>
            <a:ext cx="4584700" cy="947737"/>
            <a:chOff x="553791" y="1894388"/>
            <a:chExt cx="4584879" cy="947791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2214381" y="1894388"/>
              <a:ext cx="2924289" cy="55406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53791" y="2196030"/>
              <a:ext cx="1660590" cy="64614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x-none" sz="3600" b="0" i="0" u="none" strike="noStrike" kern="1200" cap="none" spc="0" normalizeH="0" baseline="0" noProof="1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endParaRPr kumimoji="0" sz="3600" b="0" i="0" u="none" strike="noStrike" kern="1200" cap="none" spc="0" normalizeH="0" baseline="0" noProof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95388" y="3248025"/>
            <a:ext cx="4618037" cy="1012825"/>
            <a:chOff x="997317" y="4032281"/>
            <a:chExt cx="4617872" cy="1012853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691118" y="4032281"/>
              <a:ext cx="2924071" cy="554053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97317" y="4399004"/>
              <a:ext cx="1660466" cy="64613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x-none" sz="3600" b="0" i="0" u="none" strike="noStrike" kern="1200" cap="none" spc="0" normalizeH="0" baseline="0" noProof="1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cổ</a:t>
              </a:r>
              <a:endParaRPr kumimoji="0" sz="3600" b="0" i="0" u="none" strike="noStrike" kern="1200" cap="none" spc="0" normalizeH="0" baseline="0" noProof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72425" y="3027363"/>
            <a:ext cx="3617913" cy="1004887"/>
            <a:chOff x="7972022" y="3027729"/>
            <a:chExt cx="3618964" cy="1004552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7972022" y="3027729"/>
              <a:ext cx="1957957" cy="55385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929979" y="3386384"/>
              <a:ext cx="1661007" cy="6458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42100" y="5483225"/>
            <a:ext cx="4618038" cy="876300"/>
            <a:chOff x="6548907" y="5345926"/>
            <a:chExt cx="4617076" cy="876957"/>
          </a:xfrm>
        </p:grpSpPr>
        <p:cxnSp>
          <p:nvCxnSpPr>
            <p:cNvPr id="17" name="Straight Arrow Connector 16"/>
            <p:cNvCxnSpPr/>
            <p:nvPr/>
          </p:nvCxnSpPr>
          <p:spPr>
            <a:xfrm flipH="1" flipV="1">
              <a:off x="6548907" y="5345926"/>
              <a:ext cx="2929915" cy="55445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9504216" y="5576287"/>
              <a:ext cx="1661767" cy="646596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chân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6000" y="1611313"/>
            <a:ext cx="4814888" cy="1320800"/>
            <a:chOff x="6775494" y="3386384"/>
            <a:chExt cx="4815492" cy="1319566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6775494" y="3581464"/>
              <a:ext cx="3154759" cy="11244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930253" y="3386384"/>
              <a:ext cx="1660733" cy="64550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Segoe Print" panose="02000600000000000000" pitchFamily="2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x-none" sz="3600" b="0" i="0" u="none" strike="noStrike" kern="1200" cap="none" spc="0" normalizeH="0" baseline="0" noProof="1">
                  <a:solidFill>
                    <a:srgbClr val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miệng</a:t>
              </a:r>
              <a:endParaRPr kumimoji="0" sz="3600" b="0" i="0" u="none" strike="noStrike" kern="1200" cap="none" spc="0" normalizeH="0" baseline="0" noProof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/>
          <p:nvPr/>
        </p:nvSpPr>
        <p:spPr>
          <a:xfrm>
            <a:off x="650875" y="5465763"/>
            <a:ext cx="10890250" cy="119888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lstStyle/>
          <a:p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Tất cả các bộ phận mà các em vừa nêu gọi chung là bộ phận bên ngoài của cơ thể.</a:t>
            </a:r>
          </a:p>
        </p:txBody>
      </p:sp>
      <p:pic>
        <p:nvPicPr>
          <p:cNvPr id="5017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8" y="192088"/>
            <a:ext cx="11998325" cy="5018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7"/>
          <p:cNvSpPr txBox="1"/>
          <p:nvPr/>
        </p:nvSpPr>
        <p:spPr>
          <a:xfrm>
            <a:off x="463550" y="125413"/>
            <a:ext cx="9686925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buFontTx/>
            </a:pPr>
            <a:r>
              <a:rPr lang="en-US" altLang="en-US" sz="2800" b="1" dirty="0">
                <a:latin typeface="Times New Roman" panose="02020603050405020304" pitchFamily="18" charset="0"/>
              </a:rPr>
              <a:t>Hoạt động 2: Phân biệt cơ thể bạn trai v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</a:rPr>
              <a:t> bạn gái</a:t>
            </a:r>
            <a:endParaRPr lang="vi-VN" alt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338" y="836613"/>
            <a:ext cx="6242050" cy="1816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en-US" altLang="en-US" sz="2800" dirty="0">
                <a:latin typeface="Times New Roman" panose="02020603050405020304" pitchFamily="18" charset="0"/>
              </a:rPr>
              <a:t>Hình n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</a:rPr>
              <a:t>o l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</a:rPr>
              <a:t> bạn trai, hình n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</a:rPr>
              <a:t>o l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</a:rPr>
              <a:t> bạn gái?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2.Sự giống nhau v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</a:rPr>
              <a:t> khác nhau giữa hai bạn.</a:t>
            </a:r>
            <a:endParaRPr lang="vi-VN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3252" name="Table 53251"/>
          <p:cNvGraphicFramePr/>
          <p:nvPr/>
        </p:nvGraphicFramePr>
        <p:xfrm>
          <a:off x="369888" y="2849563"/>
          <a:ext cx="6253163" cy="3144838"/>
        </p:xfrm>
        <a:graphic>
          <a:graphicData uri="http://schemas.openxmlformats.org/drawingml/2006/table">
            <a:tbl>
              <a:tblPr/>
              <a:tblGrid>
                <a:gridCol w="312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8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3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  <a:endParaRPr lang="en-US" sz="3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63" marR="91463" marT="45716" marB="4571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3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</a:t>
                      </a:r>
                      <a:endParaRPr lang="en-US" sz="3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63" marR="91463" marT="45716" marB="4571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63" marR="91463" marT="45716" marB="4571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Segoe Print" panose="020006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63" marR="91463" marT="45716" marB="4571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7225" y="3486150"/>
            <a:ext cx="2751138" cy="22479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>
              <a:buFontTx/>
            </a:pPr>
            <a:r>
              <a:rPr lang="en-US" altLang="en-US" sz="2800" dirty="0">
                <a:latin typeface="Times New Roman" panose="02020603050405020304" pitchFamily="18" charset="0"/>
              </a:rPr>
              <a:t>Cả hai đều có các bộ phận: đầu, mình, tay v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</a:rPr>
              <a:t> chân, mắt, mũi, miệng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89338" y="3511550"/>
            <a:ext cx="2851150" cy="18148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eaLnBrk="0" hangingPunct="0">
              <a:buFontTx/>
            </a:pPr>
            <a:r>
              <a:rPr lang="en-US" altLang="en-US" sz="2800" dirty="0">
                <a:latin typeface="Times New Roman" panose="02020603050405020304" pitchFamily="18" charset="0"/>
              </a:rPr>
              <a:t> M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Times New Roman" panose="02020603050405020304" pitchFamily="18" charset="0"/>
              </a:rPr>
              <a:t>u da, mái tóc, hình dáng,trang phục,sở thích,bộ phận sinh dục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216" name="Rectangle 18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0" hangingPunct="0">
              <a:buFontTx/>
            </a:pPr>
            <a:endParaRPr lang="en-US" altLang="en-US" dirty="0">
              <a:latin typeface="Segoe Print" panose="020006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51217" name="Picture 4"/>
          <p:cNvPicPr>
            <a:picLocks noChangeAspect="1"/>
          </p:cNvPicPr>
          <p:nvPr/>
        </p:nvPicPr>
        <p:blipFill>
          <a:blip r:embed="rId2"/>
          <a:srcRect l="29475" r="33058"/>
          <a:stretch>
            <a:fillRect/>
          </a:stretch>
        </p:blipFill>
        <p:spPr>
          <a:xfrm>
            <a:off x="7573963" y="649288"/>
            <a:ext cx="3892550" cy="5845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/>
          </p:cNvPicPr>
          <p:nvPr/>
        </p:nvPicPr>
        <p:blipFill>
          <a:blip r:embed="rId2"/>
          <a:srcRect t="10732" b="11612"/>
          <a:stretch>
            <a:fillRect/>
          </a:stretch>
        </p:blipFill>
        <p:spPr>
          <a:xfrm>
            <a:off x="773113" y="0"/>
            <a:ext cx="10869612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0412" y="0"/>
            <a:ext cx="14504987" cy="6721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1098550" y="1054735"/>
            <a:ext cx="2828290" cy="90868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thực hành</a:t>
            </a:r>
            <a:r>
              <a:rPr lang="en-US"/>
              <a:t>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65400" y="2376170"/>
            <a:ext cx="82232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kể cho nhau nghe những bộ phận bên ngoài của cơ thể em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242695" y="4432300"/>
            <a:ext cx="10279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ea typeface="NSimSun" panose="02010609030101010101" charset="-122"/>
                <a:cs typeface="Times New Roman" panose="02020603050405020304" pitchFamily="18" charset="0"/>
              </a:rPr>
              <a:t>Chúng ta cần giữ gìn, vệ sinh cơ thể sạch sẽ để có sức khoẻ tốt để vui chơi và học tập.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238" y="433388"/>
            <a:ext cx="10426700" cy="58658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6"/>
          <p:cNvSpPr txBox="1"/>
          <p:nvPr/>
        </p:nvSpPr>
        <p:spPr>
          <a:xfrm>
            <a:off x="3451225" y="427038"/>
            <a:ext cx="59055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>
              <a:buFontTx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chơi: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Ai nhanh,ai đúng?</a:t>
            </a:r>
            <a:endParaRPr lang="en-US" altLang="zh-CN" sz="2000" dirty="0">
              <a:latin typeface="Segoe Print" panose="020006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54274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538" y="1689100"/>
            <a:ext cx="8248650" cy="46402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8556625" y="16732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8556625" y="31845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562975" y="4621213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540750" y="238125"/>
            <a:ext cx="3335338" cy="128587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550" y="568325"/>
            <a:ext cx="3209925" cy="708025"/>
            <a:chOff x="8422160" y="1622430"/>
            <a:chExt cx="3901688" cy="861138"/>
          </a:xfrm>
        </p:grpSpPr>
        <p:pic>
          <p:nvPicPr>
            <p:cNvPr id="56327" name="Picture 5"/>
            <p:cNvPicPr>
              <a:picLocks noChangeAspect="1"/>
            </p:cNvPicPr>
            <p:nvPr/>
          </p:nvPicPr>
          <p:blipFill>
            <a:blip r:embed="rId6"/>
            <a:srcRect t="2" r="75648" b="-3870"/>
            <a:stretch>
              <a:fillRect/>
            </a:stretch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328" name="TextBox 11"/>
            <p:cNvSpPr txBox="1"/>
            <p:nvPr/>
          </p:nvSpPr>
          <p:spPr>
            <a:xfrm>
              <a:off x="10417575" y="1651898"/>
              <a:ext cx="1906273" cy="7670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Đôi tay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550" y="1978025"/>
            <a:ext cx="3935413" cy="682625"/>
            <a:chOff x="8422168" y="2894499"/>
            <a:chExt cx="4783892" cy="829058"/>
          </a:xfrm>
        </p:grpSpPr>
        <p:pic>
          <p:nvPicPr>
            <p:cNvPr id="56330" name="Picture 6"/>
            <p:cNvPicPr>
              <a:picLocks noChangeAspect="1"/>
            </p:cNvPicPr>
            <p:nvPr/>
          </p:nvPicPr>
          <p:blipFill>
            <a:blip r:embed="rId7"/>
            <a:srcRect r="78665"/>
            <a:stretch>
              <a:fillRect/>
            </a:stretch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331" name="TextBox 12"/>
            <p:cNvSpPr txBox="1"/>
            <p:nvPr/>
          </p:nvSpPr>
          <p:spPr>
            <a:xfrm>
              <a:off x="9421125" y="2921316"/>
              <a:ext cx="3784935" cy="7670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Đôi chân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550" y="3484563"/>
            <a:ext cx="4418013" cy="682625"/>
            <a:chOff x="8422168" y="3845196"/>
            <a:chExt cx="5370083" cy="829058"/>
          </a:xfrm>
        </p:grpSpPr>
        <p:pic>
          <p:nvPicPr>
            <p:cNvPr id="56333" name="Picture 7"/>
            <p:cNvPicPr>
              <a:picLocks noChangeAspect="1"/>
            </p:cNvPicPr>
            <p:nvPr/>
          </p:nvPicPr>
          <p:blipFill>
            <a:blip r:embed="rId8"/>
            <a:srcRect r="78667"/>
            <a:stretch>
              <a:fillRect/>
            </a:stretch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334" name="TextBox 17"/>
            <p:cNvSpPr txBox="1"/>
            <p:nvPr/>
          </p:nvSpPr>
          <p:spPr>
            <a:xfrm>
              <a:off x="10526875" y="3845196"/>
              <a:ext cx="3265376" cy="7670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Đôi tai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550" y="4943475"/>
            <a:ext cx="3284538" cy="682625"/>
            <a:chOff x="8469285" y="4795893"/>
            <a:chExt cx="3992298" cy="829058"/>
          </a:xfrm>
        </p:grpSpPr>
        <p:pic>
          <p:nvPicPr>
            <p:cNvPr id="56336" name="Picture 8"/>
            <p:cNvPicPr>
              <a:picLocks noChangeAspect="1"/>
            </p:cNvPicPr>
            <p:nvPr/>
          </p:nvPicPr>
          <p:blipFill>
            <a:blip r:embed="rId9"/>
            <a:srcRect l="2" r="78665"/>
            <a:stretch>
              <a:fillRect/>
            </a:stretch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6337" name="TextBox 20"/>
            <p:cNvSpPr txBox="1"/>
            <p:nvPr/>
          </p:nvSpPr>
          <p:spPr>
            <a:xfrm>
              <a:off x="10374074" y="4831334"/>
              <a:ext cx="2087509" cy="7670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Đôi mắt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56338" name="DAP A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0763" y="5449888"/>
            <a:ext cx="232727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39" name="BAT DAU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3263" y="5486400"/>
            <a:ext cx="2325687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4975" y="166688"/>
            <a:ext cx="901700" cy="119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213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6348" name="Group 1"/>
          <p:cNvGrpSpPr/>
          <p:nvPr/>
        </p:nvGrpSpPr>
        <p:grpSpPr>
          <a:xfrm>
            <a:off x="367030" y="495300"/>
            <a:ext cx="7719695" cy="4546600"/>
            <a:chOff x="2192132" y="145863"/>
            <a:chExt cx="5894349" cy="5532547"/>
          </a:xfrm>
        </p:grpSpPr>
        <p:pic>
          <p:nvPicPr>
            <p:cNvPr id="56349" name="BANG CAU HOI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ectangle: Rounded Corners 2"/>
            <p:cNvSpPr/>
            <p:nvPr/>
          </p:nvSpPr>
          <p:spPr>
            <a:xfrm>
              <a:off x="6314753" y="1275940"/>
              <a:ext cx="278170" cy="299421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6296208" y="1559908"/>
              <a:ext cx="279596" cy="88861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Rectangle: Rounded Corners 40"/>
            <p:cNvSpPr/>
            <p:nvPr/>
          </p:nvSpPr>
          <p:spPr>
            <a:xfrm>
              <a:off x="6296208" y="1637178"/>
              <a:ext cx="279596" cy="77270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96353" y="1063447"/>
              <a:ext cx="439366" cy="10099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itchFamily="18" charset="0"/>
                <a:ea typeface="+mn-ea"/>
                <a:cs typeface="+mn-cs"/>
              </a:endParaRPr>
            </a:p>
          </p:txBody>
        </p:sp>
      </p:grpSp>
      <p:sp>
        <p:nvSpPr>
          <p:cNvPr id="56354" name="TextBox 48"/>
          <p:cNvSpPr txBox="1"/>
          <p:nvPr/>
        </p:nvSpPr>
        <p:spPr>
          <a:xfrm>
            <a:off x="367030" y="2681605"/>
            <a:ext cx="73533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Cái gì một cặp song song</a:t>
            </a:r>
          </a:p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Long lanh sáng tỏ để nhìn xung quanh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x-none" sz="2800" dirty="0">
              <a:solidFill>
                <a:srgbClr val="000000"/>
              </a:solidFill>
              <a:latin typeface="等线 Ligh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6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8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òe bàn tay, đếm ngón tay _ Năm ngón tay ngoan _ Nhạc thiếu nhi vui nhộn 2024 (online-video-cutter.com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8556625" y="16732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8556625" y="31845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562975" y="4621213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540750" y="238125"/>
            <a:ext cx="3335338" cy="128587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550" y="565150"/>
            <a:ext cx="3214688" cy="711200"/>
            <a:chOff x="8422160" y="1619239"/>
            <a:chExt cx="3906830" cy="864329"/>
          </a:xfrm>
        </p:grpSpPr>
        <p:pic>
          <p:nvPicPr>
            <p:cNvPr id="58375" name="Picture 5"/>
            <p:cNvPicPr>
              <a:picLocks noChangeAspect="1"/>
            </p:cNvPicPr>
            <p:nvPr/>
          </p:nvPicPr>
          <p:blipFill>
            <a:blip r:embed="rId6"/>
            <a:srcRect t="2" r="75648" b="-3870"/>
            <a:stretch>
              <a:fillRect/>
            </a:stretch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376" name="TextBox 11"/>
            <p:cNvSpPr txBox="1"/>
            <p:nvPr/>
          </p:nvSpPr>
          <p:spPr>
            <a:xfrm>
              <a:off x="10450003" y="1619239"/>
              <a:ext cx="1878987" cy="7670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L</a:t>
              </a:r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 da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550" y="1978025"/>
            <a:ext cx="3262313" cy="682625"/>
            <a:chOff x="8422168" y="2894499"/>
            <a:chExt cx="3965309" cy="829058"/>
          </a:xfrm>
        </p:grpSpPr>
        <p:pic>
          <p:nvPicPr>
            <p:cNvPr id="58378" name="Picture 6"/>
            <p:cNvPicPr>
              <a:picLocks noChangeAspect="1"/>
            </p:cNvPicPr>
            <p:nvPr/>
          </p:nvPicPr>
          <p:blipFill>
            <a:blip r:embed="rId7"/>
            <a:srcRect r="78665"/>
            <a:stretch>
              <a:fillRect/>
            </a:stretch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379" name="TextBox 12"/>
            <p:cNvSpPr txBox="1"/>
            <p:nvPr/>
          </p:nvSpPr>
          <p:spPr>
            <a:xfrm>
              <a:off x="10391561" y="2935680"/>
              <a:ext cx="1995916" cy="7670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Mái tóc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550" y="3484563"/>
            <a:ext cx="3821113" cy="682625"/>
            <a:chOff x="8422168" y="3845196"/>
            <a:chExt cx="4645223" cy="829058"/>
          </a:xfrm>
        </p:grpSpPr>
        <p:pic>
          <p:nvPicPr>
            <p:cNvPr id="58381" name="Picture 7"/>
            <p:cNvPicPr>
              <a:picLocks noChangeAspect="1"/>
            </p:cNvPicPr>
            <p:nvPr/>
          </p:nvPicPr>
          <p:blipFill>
            <a:blip r:embed="rId8"/>
            <a:srcRect r="78667"/>
            <a:stretch>
              <a:fillRect/>
            </a:stretch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382" name="TextBox 17"/>
            <p:cNvSpPr txBox="1"/>
            <p:nvPr/>
          </p:nvSpPr>
          <p:spPr>
            <a:xfrm>
              <a:off x="9466688" y="3876209"/>
              <a:ext cx="3600703" cy="7670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Mắt 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550" y="4943475"/>
            <a:ext cx="3686175" cy="682625"/>
            <a:chOff x="8469285" y="4795893"/>
            <a:chExt cx="4480997" cy="829058"/>
          </a:xfrm>
        </p:grpSpPr>
        <p:pic>
          <p:nvPicPr>
            <p:cNvPr id="58384" name="Picture 8"/>
            <p:cNvPicPr>
              <a:picLocks noChangeAspect="1"/>
            </p:cNvPicPr>
            <p:nvPr/>
          </p:nvPicPr>
          <p:blipFill>
            <a:blip r:embed="rId9"/>
            <a:srcRect l="2" r="78665"/>
            <a:stretch>
              <a:fillRect/>
            </a:stretch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8385" name="TextBox 20"/>
            <p:cNvSpPr txBox="1"/>
            <p:nvPr/>
          </p:nvSpPr>
          <p:spPr>
            <a:xfrm>
              <a:off x="9923035" y="4795893"/>
              <a:ext cx="3027247" cy="7670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Lông mi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58386" name="DAP A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0488" y="5486400"/>
            <a:ext cx="232727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87" name="BAT DAU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2338" y="5441950"/>
            <a:ext cx="2325687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4975" y="166688"/>
            <a:ext cx="901700" cy="119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213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8396" name="Group 1"/>
          <p:cNvGrpSpPr/>
          <p:nvPr/>
        </p:nvGrpSpPr>
        <p:grpSpPr>
          <a:xfrm>
            <a:off x="400685" y="868680"/>
            <a:ext cx="7717790" cy="4194175"/>
            <a:chOff x="2192132" y="145863"/>
            <a:chExt cx="5894349" cy="5532547"/>
          </a:xfrm>
        </p:grpSpPr>
        <p:pic>
          <p:nvPicPr>
            <p:cNvPr id="58397" name="BANG CAU HOI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ectangle: Rounded Corners 2"/>
            <p:cNvSpPr/>
            <p:nvPr/>
          </p:nvSpPr>
          <p:spPr>
            <a:xfrm>
              <a:off x="6314842" y="1276664"/>
              <a:ext cx="277811" cy="297359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6297381" y="1561458"/>
              <a:ext cx="277810" cy="87951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Rectangle: Rounded Corners 40"/>
            <p:cNvSpPr/>
            <p:nvPr/>
          </p:nvSpPr>
          <p:spPr>
            <a:xfrm>
              <a:off x="6297381" y="1636845"/>
              <a:ext cx="277810" cy="77480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81493" y="1063068"/>
              <a:ext cx="468310" cy="1094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itchFamily="18" charset="0"/>
                <a:ea typeface="+mn-ea"/>
                <a:cs typeface="+mn-cs"/>
              </a:endParaRPr>
            </a:p>
          </p:txBody>
        </p:sp>
      </p:grpSp>
      <p:sp>
        <p:nvSpPr>
          <p:cNvPr id="58402" name="TextBox 46"/>
          <p:cNvSpPr txBox="1"/>
          <p:nvPr/>
        </p:nvSpPr>
        <p:spPr>
          <a:xfrm>
            <a:off x="400685" y="2865120"/>
            <a:ext cx="731774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Lúc trẻ mình đen mượt mà</a:t>
            </a:r>
          </a:p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Về già mình trắng ấy là tôi đây.</a:t>
            </a:r>
            <a:endParaRPr lang="en-US" altLang="x-none" sz="3200" b="1" dirty="0">
              <a:solidFill>
                <a:srgbClr val="000000"/>
              </a:solidFill>
              <a:latin typeface="等线 Ligh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8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8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8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8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8556625" y="16732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8556625" y="31845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562975" y="4621213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540750" y="238125"/>
            <a:ext cx="3335338" cy="128587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550" y="568325"/>
            <a:ext cx="3160713" cy="708025"/>
            <a:chOff x="8422160" y="1622430"/>
            <a:chExt cx="3841277" cy="861138"/>
          </a:xfrm>
        </p:grpSpPr>
        <p:pic>
          <p:nvPicPr>
            <p:cNvPr id="60423" name="Picture 5"/>
            <p:cNvPicPr>
              <a:picLocks noChangeAspect="1"/>
            </p:cNvPicPr>
            <p:nvPr/>
          </p:nvPicPr>
          <p:blipFill>
            <a:blip r:embed="rId6"/>
            <a:srcRect t="2" r="75648" b="-3870"/>
            <a:stretch>
              <a:fillRect/>
            </a:stretch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424" name="TextBox 11"/>
            <p:cNvSpPr txBox="1"/>
            <p:nvPr/>
          </p:nvSpPr>
          <p:spPr>
            <a:xfrm>
              <a:off x="10477985" y="1651898"/>
              <a:ext cx="1785452" cy="7670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Cái tai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550" y="1978025"/>
            <a:ext cx="3935413" cy="682625"/>
            <a:chOff x="8422168" y="2894499"/>
            <a:chExt cx="4783892" cy="829058"/>
          </a:xfrm>
        </p:grpSpPr>
        <p:pic>
          <p:nvPicPr>
            <p:cNvPr id="60426" name="Picture 6"/>
            <p:cNvPicPr>
              <a:picLocks noChangeAspect="1"/>
            </p:cNvPicPr>
            <p:nvPr/>
          </p:nvPicPr>
          <p:blipFill>
            <a:blip r:embed="rId7"/>
            <a:srcRect r="78665"/>
            <a:stretch>
              <a:fillRect/>
            </a:stretch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427" name="TextBox 12"/>
            <p:cNvSpPr txBox="1"/>
            <p:nvPr/>
          </p:nvSpPr>
          <p:spPr>
            <a:xfrm>
              <a:off x="9421125" y="2921316"/>
              <a:ext cx="3784935" cy="7670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 chân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550" y="3484563"/>
            <a:ext cx="4362450" cy="682625"/>
            <a:chOff x="8422168" y="3845196"/>
            <a:chExt cx="5302865" cy="829058"/>
          </a:xfrm>
        </p:grpSpPr>
        <p:pic>
          <p:nvPicPr>
            <p:cNvPr id="60429" name="Picture 7"/>
            <p:cNvPicPr>
              <a:picLocks noChangeAspect="1"/>
            </p:cNvPicPr>
            <p:nvPr/>
          </p:nvPicPr>
          <p:blipFill>
            <a:blip r:embed="rId8"/>
            <a:srcRect r="78667"/>
            <a:stretch>
              <a:fillRect/>
            </a:stretch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430" name="TextBox 17"/>
            <p:cNvSpPr txBox="1"/>
            <p:nvPr/>
          </p:nvSpPr>
          <p:spPr>
            <a:xfrm>
              <a:off x="10459657" y="3890189"/>
              <a:ext cx="3265376" cy="7670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Đôi mắt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550" y="4943475"/>
            <a:ext cx="3260725" cy="682625"/>
            <a:chOff x="8469285" y="4795893"/>
            <a:chExt cx="3963067" cy="829058"/>
          </a:xfrm>
        </p:grpSpPr>
        <p:pic>
          <p:nvPicPr>
            <p:cNvPr id="60432" name="Picture 8"/>
            <p:cNvPicPr>
              <a:picLocks noChangeAspect="1"/>
            </p:cNvPicPr>
            <p:nvPr/>
          </p:nvPicPr>
          <p:blipFill>
            <a:blip r:embed="rId9"/>
            <a:srcRect l="2" r="78665"/>
            <a:stretch>
              <a:fillRect/>
            </a:stretch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0433" name="TextBox 20"/>
            <p:cNvSpPr txBox="1"/>
            <p:nvPr/>
          </p:nvSpPr>
          <p:spPr>
            <a:xfrm>
              <a:off x="10403306" y="4831334"/>
              <a:ext cx="2029046" cy="7670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B</a:t>
              </a:r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à</a:t>
              </a:r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n tay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60434" name="DAP A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0763" y="5449888"/>
            <a:ext cx="232727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35" name="BAT DAU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3263" y="5486400"/>
            <a:ext cx="2325687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4975" y="166688"/>
            <a:ext cx="901700" cy="119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213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0444" name="Group 1"/>
          <p:cNvGrpSpPr/>
          <p:nvPr/>
        </p:nvGrpSpPr>
        <p:grpSpPr>
          <a:xfrm>
            <a:off x="276225" y="426085"/>
            <a:ext cx="7810500" cy="4546600"/>
            <a:chOff x="2192132" y="145863"/>
            <a:chExt cx="5894349" cy="5532547"/>
          </a:xfrm>
        </p:grpSpPr>
        <p:pic>
          <p:nvPicPr>
            <p:cNvPr id="60445" name="BANG CAU HOI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ectangle: Rounded Corners 2"/>
            <p:cNvSpPr/>
            <p:nvPr/>
          </p:nvSpPr>
          <p:spPr>
            <a:xfrm>
              <a:off x="6296208" y="1227646"/>
              <a:ext cx="279596" cy="299423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6296208" y="1559908"/>
              <a:ext cx="279596" cy="88861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Rectangle: Rounded Corners 40"/>
            <p:cNvSpPr/>
            <p:nvPr/>
          </p:nvSpPr>
          <p:spPr>
            <a:xfrm>
              <a:off x="6296208" y="1637178"/>
              <a:ext cx="279596" cy="77270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57836" y="953337"/>
              <a:ext cx="417969" cy="10099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itchFamily="18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0450" name="TextBox 48"/>
          <p:cNvSpPr txBox="1"/>
          <p:nvPr/>
        </p:nvSpPr>
        <p:spPr>
          <a:xfrm>
            <a:off x="276860" y="2707005"/>
            <a:ext cx="750697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Cái gì tài giỏi lắm thay</a:t>
            </a:r>
          </a:p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Quét nhà giúp mẹ, viết bài vẽ tranh.</a:t>
            </a:r>
            <a:endParaRPr lang="en-US" altLang="en-US" sz="3200" b="1" dirty="0">
              <a:solidFill>
                <a:srgbClr val="000000"/>
              </a:solidFill>
              <a:latin typeface="等线 Ligh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4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3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0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34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8556625" y="16986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8556625" y="31845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562975" y="4621213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540750" y="238125"/>
            <a:ext cx="3335338" cy="128587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550" y="565150"/>
            <a:ext cx="3225800" cy="711200"/>
            <a:chOff x="8422160" y="1619239"/>
            <a:chExt cx="3920475" cy="864329"/>
          </a:xfrm>
        </p:grpSpPr>
        <p:pic>
          <p:nvPicPr>
            <p:cNvPr id="62471" name="Picture 5"/>
            <p:cNvPicPr>
              <a:picLocks noChangeAspect="1"/>
            </p:cNvPicPr>
            <p:nvPr/>
          </p:nvPicPr>
          <p:blipFill>
            <a:blip r:embed="rId6"/>
            <a:srcRect t="2" r="75648" b="-3870"/>
            <a:stretch>
              <a:fillRect/>
            </a:stretch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472" name="TextBox 11"/>
            <p:cNvSpPr txBox="1"/>
            <p:nvPr/>
          </p:nvSpPr>
          <p:spPr>
            <a:xfrm>
              <a:off x="10436363" y="1619239"/>
              <a:ext cx="1906272" cy="7670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Đôi tay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550" y="1978025"/>
            <a:ext cx="3387725" cy="682625"/>
            <a:chOff x="8422168" y="2894499"/>
            <a:chExt cx="4118290" cy="829058"/>
          </a:xfrm>
        </p:grpSpPr>
        <p:pic>
          <p:nvPicPr>
            <p:cNvPr id="62474" name="Picture 6"/>
            <p:cNvPicPr>
              <a:picLocks noChangeAspect="1"/>
            </p:cNvPicPr>
            <p:nvPr/>
          </p:nvPicPr>
          <p:blipFill>
            <a:blip r:embed="rId7"/>
            <a:srcRect r="78665"/>
            <a:stretch>
              <a:fillRect/>
            </a:stretch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475" name="TextBox 12"/>
            <p:cNvSpPr txBox="1"/>
            <p:nvPr/>
          </p:nvSpPr>
          <p:spPr>
            <a:xfrm>
              <a:off x="10238586" y="2935679"/>
              <a:ext cx="2301872" cy="7670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Đôi chân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550" y="3484563"/>
            <a:ext cx="3821113" cy="682625"/>
            <a:chOff x="8422168" y="3845196"/>
            <a:chExt cx="4645223" cy="829058"/>
          </a:xfrm>
        </p:grpSpPr>
        <p:pic>
          <p:nvPicPr>
            <p:cNvPr id="62477" name="Picture 7"/>
            <p:cNvPicPr>
              <a:picLocks noChangeAspect="1"/>
            </p:cNvPicPr>
            <p:nvPr/>
          </p:nvPicPr>
          <p:blipFill>
            <a:blip r:embed="rId8"/>
            <a:srcRect r="78667"/>
            <a:stretch>
              <a:fillRect/>
            </a:stretch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478" name="TextBox 17"/>
            <p:cNvSpPr txBox="1"/>
            <p:nvPr/>
          </p:nvSpPr>
          <p:spPr>
            <a:xfrm>
              <a:off x="9466688" y="3876209"/>
              <a:ext cx="3600703" cy="7670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Mắt 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550" y="4943475"/>
            <a:ext cx="3686175" cy="682625"/>
            <a:chOff x="8469285" y="4795893"/>
            <a:chExt cx="4480997" cy="829058"/>
          </a:xfrm>
        </p:grpSpPr>
        <p:pic>
          <p:nvPicPr>
            <p:cNvPr id="62480" name="Picture 8"/>
            <p:cNvPicPr>
              <a:picLocks noChangeAspect="1"/>
            </p:cNvPicPr>
            <p:nvPr/>
          </p:nvPicPr>
          <p:blipFill>
            <a:blip r:embed="rId9"/>
            <a:srcRect l="2" r="78665"/>
            <a:stretch>
              <a:fillRect/>
            </a:stretch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2481" name="TextBox 20"/>
            <p:cNvSpPr txBox="1"/>
            <p:nvPr/>
          </p:nvSpPr>
          <p:spPr>
            <a:xfrm>
              <a:off x="9923035" y="4795893"/>
              <a:ext cx="3027247" cy="7670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Cái tai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62482" name="DAP A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0488" y="5486400"/>
            <a:ext cx="232727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83" name="BAT DAU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2338" y="5441950"/>
            <a:ext cx="2325687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4975" y="166688"/>
            <a:ext cx="901700" cy="119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213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2492" name="Group 1"/>
          <p:cNvGrpSpPr/>
          <p:nvPr/>
        </p:nvGrpSpPr>
        <p:grpSpPr>
          <a:xfrm>
            <a:off x="448945" y="576580"/>
            <a:ext cx="7669530" cy="4194175"/>
            <a:chOff x="2192132" y="145863"/>
            <a:chExt cx="5894349" cy="5532547"/>
          </a:xfrm>
        </p:grpSpPr>
        <p:pic>
          <p:nvPicPr>
            <p:cNvPr id="62493" name="BANG CAU HOI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ectangle: Rounded Corners 2"/>
            <p:cNvSpPr/>
            <p:nvPr/>
          </p:nvSpPr>
          <p:spPr>
            <a:xfrm>
              <a:off x="6314842" y="1276664"/>
              <a:ext cx="277811" cy="297359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6297381" y="1561458"/>
              <a:ext cx="277810" cy="87951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Rectangle: Rounded Corners 40"/>
            <p:cNvSpPr/>
            <p:nvPr/>
          </p:nvSpPr>
          <p:spPr>
            <a:xfrm>
              <a:off x="6297381" y="1636845"/>
              <a:ext cx="277810" cy="77480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79906" y="897635"/>
              <a:ext cx="500059" cy="10947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itchFamily="18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2498" name="TextBox 46"/>
          <p:cNvSpPr txBox="1"/>
          <p:nvPr/>
        </p:nvSpPr>
        <p:spPr>
          <a:xfrm>
            <a:off x="897890" y="2751455"/>
            <a:ext cx="67748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Cái gì giúp bé bước nhanh</a:t>
            </a:r>
          </a:p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Đến trường gặp bạn học hành bé </a:t>
            </a:r>
            <a:r>
              <a:rPr lang="en-US" altLang="vi-V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ơ</a:t>
            </a: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endParaRPr lang="en-US" altLang="x-none" sz="3200" b="1" dirty="0">
              <a:solidFill>
                <a:srgbClr val="000000"/>
              </a:solidFill>
              <a:latin typeface="等线 Ligh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2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8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2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82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/>
          <p:cNvSpPr/>
          <p:nvPr/>
        </p:nvSpPr>
        <p:spPr>
          <a:xfrm>
            <a:off x="8556625" y="16732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8556625" y="3184525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562975" y="4621213"/>
            <a:ext cx="3335338" cy="128428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540750" y="238125"/>
            <a:ext cx="3335338" cy="1285875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550" y="568325"/>
            <a:ext cx="3284538" cy="708025"/>
            <a:chOff x="8422160" y="1622430"/>
            <a:chExt cx="3993281" cy="861138"/>
          </a:xfrm>
        </p:grpSpPr>
        <p:pic>
          <p:nvPicPr>
            <p:cNvPr id="64519" name="Picture 5"/>
            <p:cNvPicPr>
              <a:picLocks noChangeAspect="1"/>
            </p:cNvPicPr>
            <p:nvPr/>
          </p:nvPicPr>
          <p:blipFill>
            <a:blip r:embed="rId6"/>
            <a:srcRect t="2" r="75648" b="-3870"/>
            <a:stretch>
              <a:fillRect/>
            </a:stretch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20" name="TextBox 11"/>
            <p:cNvSpPr txBox="1"/>
            <p:nvPr/>
          </p:nvSpPr>
          <p:spPr>
            <a:xfrm>
              <a:off x="10325983" y="1651898"/>
              <a:ext cx="2089458" cy="7670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Cái mũi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550" y="1978025"/>
            <a:ext cx="3935413" cy="682625"/>
            <a:chOff x="8422168" y="2894499"/>
            <a:chExt cx="4783892" cy="829058"/>
          </a:xfrm>
        </p:grpSpPr>
        <p:pic>
          <p:nvPicPr>
            <p:cNvPr id="64522" name="Picture 6"/>
            <p:cNvPicPr>
              <a:picLocks noChangeAspect="1"/>
            </p:cNvPicPr>
            <p:nvPr/>
          </p:nvPicPr>
          <p:blipFill>
            <a:blip r:embed="rId7"/>
            <a:srcRect r="78665"/>
            <a:stretch>
              <a:fillRect/>
            </a:stretch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23" name="TextBox 12"/>
            <p:cNvSpPr txBox="1"/>
            <p:nvPr/>
          </p:nvSpPr>
          <p:spPr>
            <a:xfrm>
              <a:off x="9421125" y="2921316"/>
              <a:ext cx="3784935" cy="76703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Cái tai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550" y="3484563"/>
            <a:ext cx="4362450" cy="682625"/>
            <a:chOff x="8422168" y="3845196"/>
            <a:chExt cx="5302865" cy="829058"/>
          </a:xfrm>
        </p:grpSpPr>
        <p:pic>
          <p:nvPicPr>
            <p:cNvPr id="64525" name="Picture 7"/>
            <p:cNvPicPr>
              <a:picLocks noChangeAspect="1"/>
            </p:cNvPicPr>
            <p:nvPr/>
          </p:nvPicPr>
          <p:blipFill>
            <a:blip r:embed="rId8"/>
            <a:srcRect r="78667"/>
            <a:stretch>
              <a:fillRect/>
            </a:stretch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26" name="TextBox 17"/>
            <p:cNvSpPr txBox="1"/>
            <p:nvPr/>
          </p:nvSpPr>
          <p:spPr>
            <a:xfrm>
              <a:off x="10459657" y="3890189"/>
              <a:ext cx="3265376" cy="7670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Đôi mắt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550" y="4943475"/>
            <a:ext cx="3497263" cy="682625"/>
            <a:chOff x="8469285" y="4795893"/>
            <a:chExt cx="4250514" cy="829058"/>
          </a:xfrm>
        </p:grpSpPr>
        <p:pic>
          <p:nvPicPr>
            <p:cNvPr id="64528" name="Picture 8"/>
            <p:cNvPicPr>
              <a:picLocks noChangeAspect="1"/>
            </p:cNvPicPr>
            <p:nvPr/>
          </p:nvPicPr>
          <p:blipFill>
            <a:blip r:embed="rId9"/>
            <a:srcRect l="2" r="78665"/>
            <a:stretch>
              <a:fillRect/>
            </a:stretch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29" name="TextBox 20"/>
            <p:cNvSpPr txBox="1"/>
            <p:nvPr/>
          </p:nvSpPr>
          <p:spPr>
            <a:xfrm>
              <a:off x="10115868" y="4831334"/>
              <a:ext cx="2603931" cy="7670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algn="ctr"/>
              <a:r>
                <a:rPr lang="vi-VN" altLang="en-US" sz="35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Cái miệng</a:t>
              </a:r>
              <a:endParaRPr lang="en-US" alt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64530" name="DAP A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0763" y="5449888"/>
            <a:ext cx="2327275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31" name="BAT DAU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3263" y="5486400"/>
            <a:ext cx="2325687" cy="83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4975" y="166688"/>
            <a:ext cx="901700" cy="119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938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250" y="188913"/>
            <a:ext cx="1589088" cy="108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6213" y="188913"/>
            <a:ext cx="1589087" cy="108743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4540" name="Group 1"/>
          <p:cNvGrpSpPr/>
          <p:nvPr/>
        </p:nvGrpSpPr>
        <p:grpSpPr>
          <a:xfrm>
            <a:off x="450850" y="426085"/>
            <a:ext cx="7635875" cy="4546600"/>
            <a:chOff x="2192132" y="145863"/>
            <a:chExt cx="5894349" cy="5532547"/>
          </a:xfrm>
        </p:grpSpPr>
        <p:pic>
          <p:nvPicPr>
            <p:cNvPr id="64541" name="BANG CAU HOI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Rectangle: Rounded Corners 2"/>
            <p:cNvSpPr/>
            <p:nvPr/>
          </p:nvSpPr>
          <p:spPr>
            <a:xfrm>
              <a:off x="6296208" y="1227646"/>
              <a:ext cx="279596" cy="299423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6296208" y="1559908"/>
              <a:ext cx="279596" cy="88861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Rectangle: Rounded Corners 40"/>
            <p:cNvSpPr/>
            <p:nvPr/>
          </p:nvSpPr>
          <p:spPr>
            <a:xfrm>
              <a:off x="6296208" y="1637178"/>
              <a:ext cx="279596" cy="77270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57836" y="953337"/>
              <a:ext cx="417969" cy="10099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itchFamily="18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4800" b="0" i="0" u="none" strike="noStrike" kern="1200" cap="none" spc="0" normalizeH="0" baseline="0" noProof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4546" name="TextBox 48"/>
          <p:cNvSpPr txBox="1"/>
          <p:nvPr/>
        </p:nvSpPr>
        <p:spPr>
          <a:xfrm>
            <a:off x="861060" y="2768600"/>
            <a:ext cx="685927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Cái gì chúm chím đáng yêu</a:t>
            </a:r>
          </a:p>
          <a:p>
            <a:pPr algn="ctr"/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Thốt lời chào hỏi nói nhiều điều hay.</a:t>
            </a:r>
            <a:endParaRPr lang="en-US" altLang="x-none" sz="3200" b="1" dirty="0">
              <a:solidFill>
                <a:srgbClr val="000000"/>
              </a:solidFill>
              <a:latin typeface="等线 Ligh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45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4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30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7741" y="1178295"/>
            <a:ext cx="7469745" cy="258532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all" spc="0" normalizeH="0" baseline="0" noProof="0" dirty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 HỌC HÔM NAY ĐẾN ĐÂY LÀ KẾT THÚC</a:t>
            </a:r>
            <a:endParaRPr kumimoji="0" lang="en-US" sz="5400" b="1" i="0" u="none" strike="noStrike" kern="1200" cap="all" spc="0" normalizeH="0" baseline="0" noProof="0" dirty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6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8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0" hangingPunct="0">
              <a:buFontTx/>
            </a:pPr>
            <a:endParaRPr lang="en-US" altLang="en-US" dirty="0">
              <a:latin typeface="Segoe Print" panose="02000600000000000000" pitchFamily="2" charset="0"/>
              <a:ea typeface="Arial" panose="020B0604020202020204" pitchFamily="34" charset="0"/>
            </a:endParaRPr>
          </a:p>
        </p:txBody>
      </p:sp>
      <p:sp>
        <p:nvSpPr>
          <p:cNvPr id="44035" name="Rectangle 7"/>
          <p:cNvSpPr/>
          <p:nvPr/>
        </p:nvSpPr>
        <p:spPr>
          <a:xfrm>
            <a:off x="152400" y="152400"/>
            <a:ext cx="12192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0" hangingPunct="0">
              <a:buFontTx/>
            </a:pPr>
            <a:endParaRPr lang="en-US" altLang="en-US" dirty="0">
              <a:latin typeface="Segoe Print" panose="02000600000000000000" pitchFamily="2" charset="0"/>
              <a:ea typeface="Arial" panose="020B0604020202020204" pitchFamily="34" charset="0"/>
            </a:endParaRPr>
          </a:p>
        </p:txBody>
      </p:sp>
      <p:sp>
        <p:nvSpPr>
          <p:cNvPr id="44036" name="Rectangle 8"/>
          <p:cNvSpPr/>
          <p:nvPr/>
        </p:nvSpPr>
        <p:spPr>
          <a:xfrm>
            <a:off x="304800" y="304800"/>
            <a:ext cx="12192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eaLnBrk="0" hangingPunct="0">
              <a:buFontTx/>
            </a:pPr>
            <a:endParaRPr lang="en-US" altLang="en-US" dirty="0">
              <a:latin typeface="Segoe Print" panose="020006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44037" name="Picture 8"/>
          <p:cNvPicPr>
            <a:picLocks noChangeAspect="1"/>
          </p:cNvPicPr>
          <p:nvPr/>
        </p:nvPicPr>
        <p:blipFill>
          <a:blip r:embed="rId2"/>
          <a:srcRect l="26906" r="25436"/>
          <a:stretch>
            <a:fillRect/>
          </a:stretch>
        </p:blipFill>
        <p:spPr>
          <a:xfrm>
            <a:off x="304800" y="1954213"/>
            <a:ext cx="3205163" cy="3783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313" y="1290638"/>
            <a:ext cx="7885112" cy="528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04165" y="257810"/>
            <a:ext cx="116128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Tx/>
            </a:pPr>
            <a:r>
              <a:rPr lang="en-US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Hoạt động 1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: Kể tên các bộ phận bên ngo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sym typeface="+mn-ea"/>
              </a:rPr>
              <a:t>i của cơ thể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/>
          </p:cNvPicPr>
          <p:nvPr/>
        </p:nvPicPr>
        <p:blipFill>
          <a:blip r:embed="rId2"/>
          <a:srcRect t="-574" r="49396" b="50574"/>
          <a:stretch>
            <a:fillRect/>
          </a:stretch>
        </p:blipFill>
        <p:spPr>
          <a:xfrm>
            <a:off x="1510030" y="631825"/>
            <a:ext cx="9294495" cy="5603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/>
          </p:cNvPicPr>
          <p:nvPr/>
        </p:nvPicPr>
        <p:blipFill>
          <a:blip r:embed="rId2"/>
          <a:srcRect l="47656" b="50000"/>
          <a:stretch>
            <a:fillRect/>
          </a:stretch>
        </p:blipFill>
        <p:spPr>
          <a:xfrm>
            <a:off x="1158875" y="201930"/>
            <a:ext cx="9942830" cy="6086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/>
          </p:cNvPicPr>
          <p:nvPr/>
        </p:nvPicPr>
        <p:blipFill>
          <a:blip r:embed="rId2"/>
          <a:srcRect t="50000" r="48703"/>
          <a:stretch>
            <a:fillRect/>
          </a:stretch>
        </p:blipFill>
        <p:spPr>
          <a:xfrm>
            <a:off x="719455" y="73025"/>
            <a:ext cx="11040745" cy="6409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/>
          </p:cNvPicPr>
          <p:nvPr/>
        </p:nvPicPr>
        <p:blipFill>
          <a:blip r:embed="rId2"/>
          <a:srcRect l="48004" t="47050"/>
          <a:stretch>
            <a:fillRect/>
          </a:stretch>
        </p:blipFill>
        <p:spPr>
          <a:xfrm>
            <a:off x="2030413" y="0"/>
            <a:ext cx="8047037" cy="51958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Widescreen</PresentationFormat>
  <Paragraphs>65</Paragraphs>
  <Slides>25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NSimSun</vt:lpstr>
      <vt:lpstr>宋体</vt:lpstr>
      <vt:lpstr>Arial</vt:lpstr>
      <vt:lpstr>Calibri</vt:lpstr>
      <vt:lpstr>等线</vt:lpstr>
      <vt:lpstr>等线 Light</vt:lpstr>
      <vt:lpstr>Segoe Print</vt:lpstr>
      <vt:lpstr>Tahoma</vt:lpstr>
      <vt:lpstr>Times New Roman</vt:lpstr>
      <vt:lpstr>UTM Showcard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26</cp:revision>
  <dcterms:created xsi:type="dcterms:W3CDTF">2020-11-17T02:39:00Z</dcterms:created>
  <dcterms:modified xsi:type="dcterms:W3CDTF">2025-03-06T04:38:28Z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915F0C6B74B44F9B8AF36994C8ED0AF0_12</vt:lpwstr>
  </property>
  <property fmtid="{D5CDD505-2E9C-101B-9397-08002B2CF9AE}" pid="3" name="KSOProductBuildVer">
    <vt:lpwstr>1033-12.2.0.20323</vt:lpwstr>
  </property>
</Properties>
</file>