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0"/>
  </p:notesMasterIdLst>
  <p:sldIdLst>
    <p:sldId id="279" r:id="rId7"/>
    <p:sldId id="289" r:id="rId8"/>
    <p:sldId id="290" r:id="rId9"/>
    <p:sldId id="291" r:id="rId10"/>
    <p:sldId id="294" r:id="rId11"/>
    <p:sldId id="293" r:id="rId12"/>
    <p:sldId id="295" r:id="rId13"/>
    <p:sldId id="320" r:id="rId14"/>
    <p:sldId id="272" r:id="rId15"/>
    <p:sldId id="321" r:id="rId16"/>
    <p:sldId id="322" r:id="rId17"/>
    <p:sldId id="323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2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82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11/03/2025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52400" y="-114300"/>
            <a:ext cx="12225337" cy="7086600"/>
            <a:chOff x="0" y="0"/>
            <a:chExt cx="12192000" cy="6858001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896600" y="0"/>
              <a:ext cx="1295400" cy="304106"/>
            </a:xfrm>
            <a:prstGeom prst="rect">
              <a:avLst/>
            </a:prstGeom>
            <a:solidFill>
              <a:srgbClr val="8ED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572000" y="4453948"/>
            <a:ext cx="5581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825838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6800" y="210286"/>
            <a:ext cx="1021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LIỆTCHÀO MỪNG CÁC THẦY CÔ VÀ CÁC EM!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324350" y="42672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24350" y="41910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531" y="2169023"/>
            <a:ext cx="120729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có 2 chữ số cho số có 2 chữ số (tiết 2)</a:t>
            </a:r>
            <a:endParaRPr lang="zh-CN" altLang="en-US" sz="4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56" y="4886324"/>
            <a:ext cx="2743201" cy="19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D nặng số ki-lô-gam là:</a:t>
            </a:r>
          </a:p>
          <a:p>
            <a:pPr algn="ctr"/>
            <a:r>
              <a:rPr lang="en-US" sz="3200"/>
              <a:t>33 - 16 = 17 (kg)</a:t>
            </a:r>
          </a:p>
          <a:p>
            <a:pPr algn="ctr"/>
            <a:r>
              <a:rPr lang="en-US" sz="3200"/>
              <a:t>Đáp số: 17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486F691E-12EC-4096-AED9-CC01AE8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AFC90E5-DA04-45C9-9CD2-D887D155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62610" y="2195195"/>
            <a:ext cx="11420843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5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5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45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</a:t>
            </a:r>
            <a:endParaRPr lang="zh-CN" altLang="en-US" sz="45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AA2FCB4A-C08D-40CA-88C8-28B41DEE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322</Words>
  <Application>Microsoft Office PowerPoint</Application>
  <PresentationFormat>Widescreen</PresentationFormat>
  <Paragraphs>111</Paragraphs>
  <Slides>13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.VnBlack</vt:lpstr>
      <vt:lpstr>Arial</vt:lpstr>
      <vt:lpstr>Calibri</vt:lpstr>
      <vt:lpstr>Calibri Light</vt:lpstr>
      <vt:lpstr>Cambria Math</vt:lpstr>
      <vt:lpstr>Franklin Gothic Book</vt:lpstr>
      <vt:lpstr>Franklin Gothic Medium</vt:lpstr>
      <vt:lpstr>ITC Avant Garde Std Bk</vt:lpstr>
      <vt:lpstr>Times New Roman</vt:lpstr>
      <vt:lpstr>Wingdings</vt:lpstr>
      <vt:lpstr>Wingdings 2</vt:lpstr>
      <vt:lpstr>方正卡通简体</vt:lpstr>
      <vt:lpstr>Office Theme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HMT computer</dc:creator>
  <cp:lastModifiedBy>Administrator</cp:lastModifiedBy>
  <cp:revision>7</cp:revision>
  <dcterms:created xsi:type="dcterms:W3CDTF">2021-05-18T05:02:00Z</dcterms:created>
  <dcterms:modified xsi:type="dcterms:W3CDTF">2025-03-11T02:09:14Z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