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281" r:id="rId4"/>
    <p:sldId id="265" r:id="rId5"/>
    <p:sldId id="266" r:id="rId6"/>
    <p:sldId id="268" r:id="rId7"/>
    <p:sldId id="269" r:id="rId8"/>
    <p:sldId id="259" r:id="rId9"/>
    <p:sldId id="267" r:id="rId10"/>
    <p:sldId id="270" r:id="rId11"/>
    <p:sldId id="271" r:id="rId12"/>
    <p:sldId id="272" r:id="rId13"/>
    <p:sldId id="273" r:id="rId14"/>
    <p:sldId id="280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0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9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10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898564" y="381387"/>
            <a:ext cx="813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tiểu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Bắc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Hưng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45" y="1962633"/>
            <a:ext cx="4682027" cy="29021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08" y="4823596"/>
            <a:ext cx="2640188" cy="20111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9265" y="4285482"/>
            <a:ext cx="3960639" cy="25725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798" y="34778"/>
            <a:ext cx="2363202" cy="18059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89" y="34778"/>
            <a:ext cx="1792745" cy="1805940"/>
          </a:xfrm>
          <a:prstGeom prst="rect">
            <a:avLst/>
          </a:prstGeom>
        </p:spPr>
      </p:pic>
      <p:pic>
        <p:nvPicPr>
          <p:cNvPr id="35" name="ngan uoc mo v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1996" y="1433715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" y="5407527"/>
            <a:ext cx="12241915" cy="1424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7" y="2187327"/>
            <a:ext cx="2495522" cy="2610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4269" y="4941247"/>
            <a:ext cx="3772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1980</a:t>
            </a:r>
          </a:p>
        </p:txBody>
      </p:sp>
    </p:spTree>
    <p:extLst>
      <p:ext uri="{BB962C8B-B14F-4D97-AF65-F5344CB8AC3E}">
        <p14:creationId xmlns:p14="http://schemas.microsoft.com/office/powerpoint/2010/main" val="35447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777</Words>
  <Application>Microsoft Office PowerPoint</Application>
  <PresentationFormat>Widescreen</PresentationFormat>
  <Paragraphs>352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122</cp:revision>
  <dcterms:created xsi:type="dcterms:W3CDTF">2021-06-02T01:34:28Z</dcterms:created>
  <dcterms:modified xsi:type="dcterms:W3CDTF">2025-03-11T03:05:26Z</dcterms:modified>
</cp:coreProperties>
</file>