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  <p:sldMasterId id="2147483712" r:id="rId2"/>
  </p:sldMasterIdLst>
  <p:notesMasterIdLst>
    <p:notesMasterId r:id="rId33"/>
  </p:notesMasterIdLst>
  <p:sldIdLst>
    <p:sldId id="279" r:id="rId3"/>
    <p:sldId id="263" r:id="rId4"/>
    <p:sldId id="256" r:id="rId5"/>
    <p:sldId id="264" r:id="rId6"/>
    <p:sldId id="257" r:id="rId7"/>
    <p:sldId id="258" r:id="rId8"/>
    <p:sldId id="259" r:id="rId9"/>
    <p:sldId id="324" r:id="rId10"/>
    <p:sldId id="268" r:id="rId11"/>
    <p:sldId id="325" r:id="rId12"/>
    <p:sldId id="326" r:id="rId13"/>
    <p:sldId id="327" r:id="rId14"/>
    <p:sldId id="328" r:id="rId15"/>
    <p:sldId id="329" r:id="rId16"/>
    <p:sldId id="330" r:id="rId17"/>
    <p:sldId id="367" r:id="rId18"/>
    <p:sldId id="368" r:id="rId19"/>
    <p:sldId id="369" r:id="rId20"/>
    <p:sldId id="370" r:id="rId21"/>
    <p:sldId id="277" r:id="rId22"/>
    <p:sldId id="331" r:id="rId23"/>
    <p:sldId id="260" r:id="rId24"/>
    <p:sldId id="262" r:id="rId25"/>
    <p:sldId id="284" r:id="rId26"/>
    <p:sldId id="261" r:id="rId27"/>
    <p:sldId id="358" r:id="rId28"/>
    <p:sldId id="339" r:id="rId29"/>
    <p:sldId id="359" r:id="rId30"/>
    <p:sldId id="267" r:id="rId31"/>
    <p:sldId id="308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idact Gothic" panose="00000500000000000000" pitchFamily="2" charset="0"/>
      <p:regular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Kumbh Sans Black" panose="020B0604020202020204" charset="0"/>
      <p:bold r:id="rId43"/>
    </p:embeddedFont>
    <p:embeddedFont>
      <p:font typeface="Kumbh Sans ExtraBold" panose="020B0604020202020204" charset="0"/>
      <p:bold r:id="rId44"/>
    </p:embeddedFont>
    <p:embeddedFont>
      <p:font typeface="Nunito" panose="00000500000000000000" pitchFamily="2" charset="0"/>
      <p:regular r:id="rId45"/>
      <p:bold r:id="rId46"/>
      <p:italic r:id="rId47"/>
      <p:boldItalic r:id="rId48"/>
    </p:embeddedFont>
    <p:embeddedFont>
      <p:font typeface="UTM Androgyne" panose="02040603050506020204" pitchFamily="18" charset="0"/>
      <p:regular r:id="rId49"/>
    </p:embeddedFont>
    <p:embeddedFont>
      <p:font typeface="UTM Avo" panose="02040603050506020204" pitchFamily="18" charset="0"/>
      <p:regular r:id="rId50"/>
      <p:bold r:id="rId51"/>
      <p:italic r:id="rId52"/>
      <p:boldItalic r:id="rId53"/>
    </p:embeddedFont>
    <p:embeddedFont>
      <p:font typeface="UTM Flavour" panose="02040603050506020204" pitchFamily="18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4A2D7A-F67D-4E9C-A5ED-D970FE301DE3}">
  <a:tblStyle styleId="{084A2D7A-F67D-4E9C-A5ED-D970FE301D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g164034d531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3" name="Google Shape;4113;g164034d531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55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84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741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216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587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7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18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15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911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3b6fa7fdc6_0_15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3b6fa7fdc6_0_15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1367ba3242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1367ba3242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3b42b575aa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3b42b575aa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180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Google Shape;3278;g13b42b575aa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9" name="Google Shape;3279;g13b42b575aa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8" name="Google Shape;3848;g13b42b575aa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9" name="Google Shape;3849;g13b42b575aa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" name="Google Shape;9605;g13686084cfd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6" name="Google Shape;9606;g13686084cfd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164034d531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164034d531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2" name="Google Shape;5362;g13b6fa7fdc6_0_13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3" name="Google Shape;5363;g13b6fa7fdc6_0_13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3" name="Google Shape;15833;g164034d531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4" name="Google Shape;15834;g164034d531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g13b42b575aa_0_1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6" name="Google Shape;4516;g13b42b575aa_0_1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3b42b575aa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3b42b575aa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3b42b575aa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3b42b575aa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g15ec387c6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2" name="Google Shape;2782;g15ec387c6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3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33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282950"/>
            <a:ext cx="4448100" cy="18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154350"/>
            <a:ext cx="2654400" cy="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586211" y="-724540"/>
            <a:ext cx="2368385" cy="1940862"/>
            <a:chOff x="3586211" y="-724540"/>
            <a:chExt cx="2368385" cy="1940862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586211" y="-484535"/>
              <a:ext cx="1949365" cy="1700857"/>
              <a:chOff x="2216761" y="-454735"/>
              <a:chExt cx="1949365" cy="1700857"/>
            </a:xfrm>
          </p:grpSpPr>
          <p:sp>
            <p:nvSpPr>
              <p:cNvPr id="13" name="Google Shape;13;p2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 rot="7543098">
              <a:off x="4755907" y="-846286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6"/>
          <p:cNvSpPr txBox="1">
            <a:spLocks noGrp="1"/>
          </p:cNvSpPr>
          <p:nvPr>
            <p:ph type="title"/>
          </p:nvPr>
        </p:nvSpPr>
        <p:spPr>
          <a:xfrm>
            <a:off x="2779500" y="3015150"/>
            <a:ext cx="35850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5" name="Google Shape;415;p16"/>
          <p:cNvSpPr txBox="1">
            <a:spLocks noGrp="1"/>
          </p:cNvSpPr>
          <p:nvPr>
            <p:ph type="subTitle" idx="1"/>
          </p:nvPr>
        </p:nvSpPr>
        <p:spPr>
          <a:xfrm>
            <a:off x="1859725" y="1632150"/>
            <a:ext cx="5424900" cy="13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6"/>
          <p:cNvSpPr/>
          <p:nvPr/>
        </p:nvSpPr>
        <p:spPr>
          <a:xfrm rot="-5207097">
            <a:off x="6313282" y="3896012"/>
            <a:ext cx="1917063" cy="1709778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16"/>
          <p:cNvGrpSpPr/>
          <p:nvPr/>
        </p:nvGrpSpPr>
        <p:grpSpPr>
          <a:xfrm>
            <a:off x="7347188" y="4021101"/>
            <a:ext cx="1929122" cy="1366632"/>
            <a:chOff x="7151875" y="4287426"/>
            <a:chExt cx="1929122" cy="1366632"/>
          </a:xfrm>
        </p:grpSpPr>
        <p:sp>
          <p:nvSpPr>
            <p:cNvPr id="418" name="Google Shape;418;p16"/>
            <p:cNvSpPr/>
            <p:nvPr/>
          </p:nvSpPr>
          <p:spPr>
            <a:xfrm>
              <a:off x="7151875" y="4287426"/>
              <a:ext cx="1929122" cy="1366632"/>
            </a:xfrm>
            <a:custGeom>
              <a:avLst/>
              <a:gdLst/>
              <a:ahLst/>
              <a:cxnLst/>
              <a:rect l="l" t="t" r="r" b="b"/>
              <a:pathLst>
                <a:path w="25364" h="17969" extrusionOk="0">
                  <a:moveTo>
                    <a:pt x="19355" y="1"/>
                  </a:moveTo>
                  <a:lnTo>
                    <a:pt x="18257" y="232"/>
                  </a:lnTo>
                  <a:lnTo>
                    <a:pt x="17160" y="521"/>
                  </a:lnTo>
                  <a:lnTo>
                    <a:pt x="16062" y="867"/>
                  </a:lnTo>
                  <a:lnTo>
                    <a:pt x="14964" y="1272"/>
                  </a:lnTo>
                  <a:lnTo>
                    <a:pt x="13867" y="1734"/>
                  </a:lnTo>
                  <a:lnTo>
                    <a:pt x="12827" y="2312"/>
                  </a:lnTo>
                  <a:lnTo>
                    <a:pt x="11787" y="2889"/>
                  </a:lnTo>
                  <a:lnTo>
                    <a:pt x="10978" y="3409"/>
                  </a:lnTo>
                  <a:lnTo>
                    <a:pt x="10169" y="3987"/>
                  </a:lnTo>
                  <a:lnTo>
                    <a:pt x="9360" y="4565"/>
                  </a:lnTo>
                  <a:lnTo>
                    <a:pt x="8609" y="5200"/>
                  </a:lnTo>
                  <a:lnTo>
                    <a:pt x="7858" y="5836"/>
                  </a:lnTo>
                  <a:lnTo>
                    <a:pt x="7107" y="6529"/>
                  </a:lnTo>
                  <a:lnTo>
                    <a:pt x="5778" y="7974"/>
                  </a:lnTo>
                  <a:lnTo>
                    <a:pt x="4738" y="9129"/>
                  </a:lnTo>
                  <a:lnTo>
                    <a:pt x="3814" y="10400"/>
                  </a:lnTo>
                  <a:lnTo>
                    <a:pt x="2947" y="11671"/>
                  </a:lnTo>
                  <a:lnTo>
                    <a:pt x="2196" y="13058"/>
                  </a:lnTo>
                  <a:lnTo>
                    <a:pt x="1214" y="14849"/>
                  </a:lnTo>
                  <a:lnTo>
                    <a:pt x="752" y="15773"/>
                  </a:lnTo>
                  <a:lnTo>
                    <a:pt x="348" y="16755"/>
                  </a:lnTo>
                  <a:lnTo>
                    <a:pt x="116" y="17448"/>
                  </a:lnTo>
                  <a:lnTo>
                    <a:pt x="1" y="17853"/>
                  </a:lnTo>
                  <a:lnTo>
                    <a:pt x="59" y="17853"/>
                  </a:lnTo>
                  <a:lnTo>
                    <a:pt x="1" y="17968"/>
                  </a:lnTo>
                  <a:lnTo>
                    <a:pt x="174" y="17968"/>
                  </a:lnTo>
                  <a:lnTo>
                    <a:pt x="290" y="17853"/>
                  </a:lnTo>
                  <a:lnTo>
                    <a:pt x="405" y="17853"/>
                  </a:lnTo>
                  <a:lnTo>
                    <a:pt x="810" y="17506"/>
                  </a:lnTo>
                  <a:lnTo>
                    <a:pt x="1503" y="17044"/>
                  </a:lnTo>
                  <a:lnTo>
                    <a:pt x="2139" y="16697"/>
                  </a:lnTo>
                  <a:lnTo>
                    <a:pt x="2832" y="16409"/>
                  </a:lnTo>
                  <a:lnTo>
                    <a:pt x="3583" y="16177"/>
                  </a:lnTo>
                  <a:lnTo>
                    <a:pt x="4276" y="16004"/>
                  </a:lnTo>
                  <a:lnTo>
                    <a:pt x="4969" y="15946"/>
                  </a:lnTo>
                  <a:lnTo>
                    <a:pt x="5663" y="15889"/>
                  </a:lnTo>
                  <a:lnTo>
                    <a:pt x="7107" y="15831"/>
                  </a:lnTo>
                  <a:lnTo>
                    <a:pt x="11325" y="16004"/>
                  </a:lnTo>
                  <a:lnTo>
                    <a:pt x="14213" y="16004"/>
                  </a:lnTo>
                  <a:lnTo>
                    <a:pt x="15600" y="15889"/>
                  </a:lnTo>
                  <a:lnTo>
                    <a:pt x="16986" y="15715"/>
                  </a:lnTo>
                  <a:lnTo>
                    <a:pt x="18373" y="15484"/>
                  </a:lnTo>
                  <a:lnTo>
                    <a:pt x="19702" y="15138"/>
                  </a:lnTo>
                  <a:lnTo>
                    <a:pt x="20222" y="14964"/>
                  </a:lnTo>
                  <a:lnTo>
                    <a:pt x="20742" y="14791"/>
                  </a:lnTo>
                  <a:lnTo>
                    <a:pt x="21204" y="14560"/>
                  </a:lnTo>
                  <a:lnTo>
                    <a:pt x="21666" y="14271"/>
                  </a:lnTo>
                  <a:lnTo>
                    <a:pt x="22071" y="13924"/>
                  </a:lnTo>
                  <a:lnTo>
                    <a:pt x="22417" y="13462"/>
                  </a:lnTo>
                  <a:lnTo>
                    <a:pt x="22706" y="13000"/>
                  </a:lnTo>
                  <a:lnTo>
                    <a:pt x="22879" y="12538"/>
                  </a:lnTo>
                  <a:lnTo>
                    <a:pt x="22995" y="12018"/>
                  </a:lnTo>
                  <a:lnTo>
                    <a:pt x="22995" y="11498"/>
                  </a:lnTo>
                  <a:lnTo>
                    <a:pt x="22822" y="10978"/>
                  </a:lnTo>
                  <a:lnTo>
                    <a:pt x="22706" y="10747"/>
                  </a:lnTo>
                  <a:lnTo>
                    <a:pt x="22533" y="10516"/>
                  </a:lnTo>
                  <a:lnTo>
                    <a:pt x="22186" y="10111"/>
                  </a:lnTo>
                  <a:lnTo>
                    <a:pt x="21782" y="9765"/>
                  </a:lnTo>
                  <a:lnTo>
                    <a:pt x="21320" y="9476"/>
                  </a:lnTo>
                  <a:lnTo>
                    <a:pt x="20800" y="9302"/>
                  </a:lnTo>
                  <a:lnTo>
                    <a:pt x="20280" y="9187"/>
                  </a:lnTo>
                  <a:lnTo>
                    <a:pt x="19760" y="9071"/>
                  </a:lnTo>
                  <a:lnTo>
                    <a:pt x="19240" y="9013"/>
                  </a:lnTo>
                  <a:lnTo>
                    <a:pt x="17275" y="9013"/>
                  </a:lnTo>
                  <a:lnTo>
                    <a:pt x="15831" y="9129"/>
                  </a:lnTo>
                  <a:lnTo>
                    <a:pt x="14733" y="9302"/>
                  </a:lnTo>
                  <a:lnTo>
                    <a:pt x="13693" y="9591"/>
                  </a:lnTo>
                  <a:lnTo>
                    <a:pt x="12653" y="9880"/>
                  </a:lnTo>
                  <a:lnTo>
                    <a:pt x="11613" y="10227"/>
                  </a:lnTo>
                  <a:lnTo>
                    <a:pt x="9938" y="10804"/>
                  </a:lnTo>
                  <a:lnTo>
                    <a:pt x="8263" y="11556"/>
                  </a:lnTo>
                  <a:lnTo>
                    <a:pt x="8263" y="11556"/>
                  </a:lnTo>
                  <a:lnTo>
                    <a:pt x="9822" y="10689"/>
                  </a:lnTo>
                  <a:lnTo>
                    <a:pt x="11498" y="9938"/>
                  </a:lnTo>
                  <a:lnTo>
                    <a:pt x="12480" y="9591"/>
                  </a:lnTo>
                  <a:lnTo>
                    <a:pt x="13520" y="9302"/>
                  </a:lnTo>
                  <a:lnTo>
                    <a:pt x="15542" y="8782"/>
                  </a:lnTo>
                  <a:lnTo>
                    <a:pt x="18257" y="8205"/>
                  </a:lnTo>
                  <a:lnTo>
                    <a:pt x="19586" y="7916"/>
                  </a:lnTo>
                  <a:lnTo>
                    <a:pt x="20915" y="7569"/>
                  </a:lnTo>
                  <a:lnTo>
                    <a:pt x="22071" y="7165"/>
                  </a:lnTo>
                  <a:lnTo>
                    <a:pt x="22591" y="6934"/>
                  </a:lnTo>
                  <a:lnTo>
                    <a:pt x="23110" y="6703"/>
                  </a:lnTo>
                  <a:lnTo>
                    <a:pt x="23630" y="6356"/>
                  </a:lnTo>
                  <a:lnTo>
                    <a:pt x="24093" y="6009"/>
                  </a:lnTo>
                  <a:lnTo>
                    <a:pt x="24497" y="5605"/>
                  </a:lnTo>
                  <a:lnTo>
                    <a:pt x="24844" y="5085"/>
                  </a:lnTo>
                  <a:lnTo>
                    <a:pt x="25133" y="4565"/>
                  </a:lnTo>
                  <a:lnTo>
                    <a:pt x="25306" y="4045"/>
                  </a:lnTo>
                  <a:lnTo>
                    <a:pt x="25364" y="3467"/>
                  </a:lnTo>
                  <a:lnTo>
                    <a:pt x="25306" y="2889"/>
                  </a:lnTo>
                  <a:lnTo>
                    <a:pt x="25133" y="2312"/>
                  </a:lnTo>
                  <a:lnTo>
                    <a:pt x="24901" y="1792"/>
                  </a:lnTo>
                  <a:lnTo>
                    <a:pt x="24555" y="1272"/>
                  </a:lnTo>
                  <a:lnTo>
                    <a:pt x="24150" y="867"/>
                  </a:lnTo>
                  <a:lnTo>
                    <a:pt x="23746" y="578"/>
                  </a:lnTo>
                  <a:lnTo>
                    <a:pt x="23342" y="405"/>
                  </a:lnTo>
                  <a:lnTo>
                    <a:pt x="22879" y="232"/>
                  </a:lnTo>
                  <a:lnTo>
                    <a:pt x="22417" y="116"/>
                  </a:lnTo>
                  <a:lnTo>
                    <a:pt x="21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7165109" y="4485171"/>
              <a:ext cx="1766511" cy="1146909"/>
            </a:xfrm>
            <a:custGeom>
              <a:avLst/>
              <a:gdLst/>
              <a:ahLst/>
              <a:cxnLst/>
              <a:rect l="l" t="t" r="r" b="b"/>
              <a:pathLst>
                <a:path w="23226" h="15080" extrusionOk="0">
                  <a:moveTo>
                    <a:pt x="23052" y="1"/>
                  </a:moveTo>
                  <a:lnTo>
                    <a:pt x="21839" y="116"/>
                  </a:lnTo>
                  <a:lnTo>
                    <a:pt x="20626" y="289"/>
                  </a:lnTo>
                  <a:lnTo>
                    <a:pt x="19412" y="521"/>
                  </a:lnTo>
                  <a:lnTo>
                    <a:pt x="17968" y="867"/>
                  </a:lnTo>
                  <a:lnTo>
                    <a:pt x="16581" y="1272"/>
                  </a:lnTo>
                  <a:lnTo>
                    <a:pt x="15253" y="1734"/>
                  </a:lnTo>
                  <a:lnTo>
                    <a:pt x="13924" y="2312"/>
                  </a:lnTo>
                  <a:lnTo>
                    <a:pt x="12595" y="2947"/>
                  </a:lnTo>
                  <a:lnTo>
                    <a:pt x="11324" y="3698"/>
                  </a:lnTo>
                  <a:lnTo>
                    <a:pt x="10053" y="4507"/>
                  </a:lnTo>
                  <a:lnTo>
                    <a:pt x="8840" y="5374"/>
                  </a:lnTo>
                  <a:lnTo>
                    <a:pt x="7684" y="6240"/>
                  </a:lnTo>
                  <a:lnTo>
                    <a:pt x="6529" y="7222"/>
                  </a:lnTo>
                  <a:lnTo>
                    <a:pt x="5489" y="8204"/>
                  </a:lnTo>
                  <a:lnTo>
                    <a:pt x="4449" y="9244"/>
                  </a:lnTo>
                  <a:lnTo>
                    <a:pt x="3409" y="10342"/>
                  </a:lnTo>
                  <a:lnTo>
                    <a:pt x="2427" y="11498"/>
                  </a:lnTo>
                  <a:lnTo>
                    <a:pt x="1502" y="12595"/>
                  </a:lnTo>
                  <a:lnTo>
                    <a:pt x="1098" y="13173"/>
                  </a:lnTo>
                  <a:lnTo>
                    <a:pt x="694" y="13809"/>
                  </a:lnTo>
                  <a:lnTo>
                    <a:pt x="174" y="14733"/>
                  </a:lnTo>
                  <a:lnTo>
                    <a:pt x="116" y="14848"/>
                  </a:lnTo>
                  <a:lnTo>
                    <a:pt x="0" y="14964"/>
                  </a:lnTo>
                  <a:lnTo>
                    <a:pt x="58" y="14964"/>
                  </a:lnTo>
                  <a:lnTo>
                    <a:pt x="58" y="15022"/>
                  </a:lnTo>
                  <a:lnTo>
                    <a:pt x="116" y="15080"/>
                  </a:lnTo>
                  <a:lnTo>
                    <a:pt x="174" y="15022"/>
                  </a:lnTo>
                  <a:lnTo>
                    <a:pt x="347" y="14848"/>
                  </a:lnTo>
                  <a:lnTo>
                    <a:pt x="462" y="14675"/>
                  </a:lnTo>
                  <a:lnTo>
                    <a:pt x="1329" y="14040"/>
                  </a:lnTo>
                  <a:lnTo>
                    <a:pt x="2253" y="13462"/>
                  </a:lnTo>
                  <a:lnTo>
                    <a:pt x="3236" y="12942"/>
                  </a:lnTo>
                  <a:lnTo>
                    <a:pt x="4160" y="12480"/>
                  </a:lnTo>
                  <a:lnTo>
                    <a:pt x="5315" y="11960"/>
                  </a:lnTo>
                  <a:lnTo>
                    <a:pt x="6529" y="11498"/>
                  </a:lnTo>
                  <a:lnTo>
                    <a:pt x="7684" y="11151"/>
                  </a:lnTo>
                  <a:lnTo>
                    <a:pt x="8897" y="10804"/>
                  </a:lnTo>
                  <a:lnTo>
                    <a:pt x="10111" y="10515"/>
                  </a:lnTo>
                  <a:lnTo>
                    <a:pt x="11382" y="10284"/>
                  </a:lnTo>
                  <a:lnTo>
                    <a:pt x="12595" y="10111"/>
                  </a:lnTo>
                  <a:lnTo>
                    <a:pt x="13866" y="9938"/>
                  </a:lnTo>
                  <a:lnTo>
                    <a:pt x="15888" y="9822"/>
                  </a:lnTo>
                  <a:lnTo>
                    <a:pt x="17910" y="9764"/>
                  </a:lnTo>
                  <a:lnTo>
                    <a:pt x="19181" y="9822"/>
                  </a:lnTo>
                  <a:lnTo>
                    <a:pt x="20510" y="9764"/>
                  </a:lnTo>
                  <a:lnTo>
                    <a:pt x="21261" y="9707"/>
                  </a:lnTo>
                  <a:lnTo>
                    <a:pt x="21377" y="9649"/>
                  </a:lnTo>
                  <a:lnTo>
                    <a:pt x="21434" y="9533"/>
                  </a:lnTo>
                  <a:lnTo>
                    <a:pt x="21377" y="9418"/>
                  </a:lnTo>
                  <a:lnTo>
                    <a:pt x="21261" y="9360"/>
                  </a:lnTo>
                  <a:lnTo>
                    <a:pt x="20799" y="9360"/>
                  </a:lnTo>
                  <a:lnTo>
                    <a:pt x="18199" y="9302"/>
                  </a:lnTo>
                  <a:lnTo>
                    <a:pt x="16870" y="9302"/>
                  </a:lnTo>
                  <a:lnTo>
                    <a:pt x="15599" y="9360"/>
                  </a:lnTo>
                  <a:lnTo>
                    <a:pt x="14039" y="9418"/>
                  </a:lnTo>
                  <a:lnTo>
                    <a:pt x="12537" y="9591"/>
                  </a:lnTo>
                  <a:lnTo>
                    <a:pt x="10862" y="9880"/>
                  </a:lnTo>
                  <a:lnTo>
                    <a:pt x="9186" y="10227"/>
                  </a:lnTo>
                  <a:lnTo>
                    <a:pt x="7569" y="10631"/>
                  </a:lnTo>
                  <a:lnTo>
                    <a:pt x="5951" y="11209"/>
                  </a:lnTo>
                  <a:lnTo>
                    <a:pt x="4680" y="11671"/>
                  </a:lnTo>
                  <a:lnTo>
                    <a:pt x="3467" y="12306"/>
                  </a:lnTo>
                  <a:lnTo>
                    <a:pt x="2311" y="13000"/>
                  </a:lnTo>
                  <a:lnTo>
                    <a:pt x="1213" y="13751"/>
                  </a:lnTo>
                  <a:lnTo>
                    <a:pt x="982" y="13982"/>
                  </a:lnTo>
                  <a:lnTo>
                    <a:pt x="1502" y="13231"/>
                  </a:lnTo>
                  <a:lnTo>
                    <a:pt x="2542" y="12018"/>
                  </a:lnTo>
                  <a:lnTo>
                    <a:pt x="3640" y="10804"/>
                  </a:lnTo>
                  <a:lnTo>
                    <a:pt x="4738" y="9591"/>
                  </a:lnTo>
                  <a:lnTo>
                    <a:pt x="5951" y="8493"/>
                  </a:lnTo>
                  <a:lnTo>
                    <a:pt x="7280" y="7280"/>
                  </a:lnTo>
                  <a:lnTo>
                    <a:pt x="8666" y="6125"/>
                  </a:lnTo>
                  <a:lnTo>
                    <a:pt x="9764" y="5316"/>
                  </a:lnTo>
                  <a:lnTo>
                    <a:pt x="10920" y="4565"/>
                  </a:lnTo>
                  <a:lnTo>
                    <a:pt x="12075" y="3871"/>
                  </a:lnTo>
                  <a:lnTo>
                    <a:pt x="13230" y="3178"/>
                  </a:lnTo>
                  <a:lnTo>
                    <a:pt x="14617" y="2485"/>
                  </a:lnTo>
                  <a:lnTo>
                    <a:pt x="16061" y="1907"/>
                  </a:lnTo>
                  <a:lnTo>
                    <a:pt x="17506" y="1445"/>
                  </a:lnTo>
                  <a:lnTo>
                    <a:pt x="19008" y="1040"/>
                  </a:lnTo>
                  <a:lnTo>
                    <a:pt x="20510" y="694"/>
                  </a:lnTo>
                  <a:lnTo>
                    <a:pt x="22012" y="463"/>
                  </a:lnTo>
                  <a:lnTo>
                    <a:pt x="23052" y="289"/>
                  </a:lnTo>
                  <a:lnTo>
                    <a:pt x="23168" y="232"/>
                  </a:lnTo>
                  <a:lnTo>
                    <a:pt x="23225" y="116"/>
                  </a:lnTo>
                  <a:lnTo>
                    <a:pt x="231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16"/>
          <p:cNvGrpSpPr/>
          <p:nvPr/>
        </p:nvGrpSpPr>
        <p:grpSpPr>
          <a:xfrm>
            <a:off x="-304447" y="-177797"/>
            <a:ext cx="1776908" cy="2125378"/>
            <a:chOff x="-518375" y="-84550"/>
            <a:chExt cx="1381840" cy="1652962"/>
          </a:xfrm>
        </p:grpSpPr>
        <p:sp>
          <p:nvSpPr>
            <p:cNvPr id="421" name="Google Shape;421;p16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16"/>
          <p:cNvGrpSpPr/>
          <p:nvPr/>
        </p:nvGrpSpPr>
        <p:grpSpPr>
          <a:xfrm>
            <a:off x="-79200" y="3426338"/>
            <a:ext cx="1989561" cy="1961386"/>
            <a:chOff x="-846575" y="-352374"/>
            <a:chExt cx="1989561" cy="1961386"/>
          </a:xfrm>
        </p:grpSpPr>
        <p:sp>
          <p:nvSpPr>
            <p:cNvPr id="424" name="Google Shape;424;p16"/>
            <p:cNvSpPr/>
            <p:nvPr/>
          </p:nvSpPr>
          <p:spPr>
            <a:xfrm>
              <a:off x="-846575" y="-352374"/>
              <a:ext cx="1989561" cy="1961386"/>
            </a:xfrm>
            <a:custGeom>
              <a:avLst/>
              <a:gdLst/>
              <a:ahLst/>
              <a:cxnLst/>
              <a:rect l="l" t="t" r="r" b="b"/>
              <a:pathLst>
                <a:path w="28599" h="28194" extrusionOk="0">
                  <a:moveTo>
                    <a:pt x="14212" y="0"/>
                  </a:moveTo>
                  <a:lnTo>
                    <a:pt x="13924" y="116"/>
                  </a:lnTo>
                  <a:lnTo>
                    <a:pt x="13635" y="231"/>
                  </a:lnTo>
                  <a:lnTo>
                    <a:pt x="13404" y="405"/>
                  </a:lnTo>
                  <a:lnTo>
                    <a:pt x="13230" y="636"/>
                  </a:lnTo>
                  <a:lnTo>
                    <a:pt x="13115" y="809"/>
                  </a:lnTo>
                  <a:lnTo>
                    <a:pt x="13057" y="1040"/>
                  </a:lnTo>
                  <a:lnTo>
                    <a:pt x="12941" y="1502"/>
                  </a:lnTo>
                  <a:lnTo>
                    <a:pt x="12884" y="2196"/>
                  </a:lnTo>
                  <a:lnTo>
                    <a:pt x="12826" y="2947"/>
                  </a:lnTo>
                  <a:lnTo>
                    <a:pt x="12884" y="3640"/>
                  </a:lnTo>
                  <a:lnTo>
                    <a:pt x="12999" y="4391"/>
                  </a:lnTo>
                  <a:lnTo>
                    <a:pt x="13115" y="5084"/>
                  </a:lnTo>
                  <a:lnTo>
                    <a:pt x="13288" y="5778"/>
                  </a:lnTo>
                  <a:lnTo>
                    <a:pt x="13519" y="6471"/>
                  </a:lnTo>
                  <a:lnTo>
                    <a:pt x="13808" y="7106"/>
                  </a:lnTo>
                  <a:lnTo>
                    <a:pt x="14155" y="7742"/>
                  </a:lnTo>
                  <a:lnTo>
                    <a:pt x="14501" y="8377"/>
                  </a:lnTo>
                  <a:lnTo>
                    <a:pt x="14906" y="9013"/>
                  </a:lnTo>
                  <a:lnTo>
                    <a:pt x="15368" y="9533"/>
                  </a:lnTo>
                  <a:lnTo>
                    <a:pt x="15830" y="10111"/>
                  </a:lnTo>
                  <a:lnTo>
                    <a:pt x="16350" y="10631"/>
                  </a:lnTo>
                  <a:lnTo>
                    <a:pt x="16870" y="11151"/>
                  </a:lnTo>
                  <a:lnTo>
                    <a:pt x="17390" y="11613"/>
                  </a:lnTo>
                  <a:lnTo>
                    <a:pt x="17563" y="11728"/>
                  </a:lnTo>
                  <a:lnTo>
                    <a:pt x="17679" y="11902"/>
                  </a:lnTo>
                  <a:lnTo>
                    <a:pt x="17794" y="12133"/>
                  </a:lnTo>
                  <a:lnTo>
                    <a:pt x="17852" y="12364"/>
                  </a:lnTo>
                  <a:lnTo>
                    <a:pt x="17968" y="13346"/>
                  </a:lnTo>
                  <a:lnTo>
                    <a:pt x="17968" y="14386"/>
                  </a:lnTo>
                  <a:lnTo>
                    <a:pt x="16986" y="13577"/>
                  </a:lnTo>
                  <a:lnTo>
                    <a:pt x="16061" y="12711"/>
                  </a:lnTo>
                  <a:lnTo>
                    <a:pt x="15715" y="12364"/>
                  </a:lnTo>
                  <a:lnTo>
                    <a:pt x="15368" y="11959"/>
                  </a:lnTo>
                  <a:lnTo>
                    <a:pt x="15195" y="11555"/>
                  </a:lnTo>
                  <a:lnTo>
                    <a:pt x="15021" y="11151"/>
                  </a:lnTo>
                  <a:lnTo>
                    <a:pt x="14675" y="10457"/>
                  </a:lnTo>
                  <a:lnTo>
                    <a:pt x="14212" y="9764"/>
                  </a:lnTo>
                  <a:lnTo>
                    <a:pt x="13404" y="8782"/>
                  </a:lnTo>
                  <a:lnTo>
                    <a:pt x="12595" y="7800"/>
                  </a:lnTo>
                  <a:lnTo>
                    <a:pt x="12133" y="7395"/>
                  </a:lnTo>
                  <a:lnTo>
                    <a:pt x="11670" y="6991"/>
                  </a:lnTo>
                  <a:lnTo>
                    <a:pt x="11150" y="6586"/>
                  </a:lnTo>
                  <a:lnTo>
                    <a:pt x="10630" y="6240"/>
                  </a:lnTo>
                  <a:lnTo>
                    <a:pt x="10053" y="5951"/>
                  </a:lnTo>
                  <a:lnTo>
                    <a:pt x="9475" y="5720"/>
                  </a:lnTo>
                  <a:lnTo>
                    <a:pt x="8839" y="5547"/>
                  </a:lnTo>
                  <a:lnTo>
                    <a:pt x="8204" y="5431"/>
                  </a:lnTo>
                  <a:lnTo>
                    <a:pt x="6991" y="5431"/>
                  </a:lnTo>
                  <a:lnTo>
                    <a:pt x="6355" y="5604"/>
                  </a:lnTo>
                  <a:lnTo>
                    <a:pt x="5777" y="5778"/>
                  </a:lnTo>
                  <a:lnTo>
                    <a:pt x="5489" y="5951"/>
                  </a:lnTo>
                  <a:lnTo>
                    <a:pt x="5200" y="6182"/>
                  </a:lnTo>
                  <a:lnTo>
                    <a:pt x="5084" y="6355"/>
                  </a:lnTo>
                  <a:lnTo>
                    <a:pt x="5026" y="6529"/>
                  </a:lnTo>
                  <a:lnTo>
                    <a:pt x="4911" y="6933"/>
                  </a:lnTo>
                  <a:lnTo>
                    <a:pt x="4911" y="7280"/>
                  </a:lnTo>
                  <a:lnTo>
                    <a:pt x="4969" y="7626"/>
                  </a:lnTo>
                  <a:lnTo>
                    <a:pt x="5026" y="7973"/>
                  </a:lnTo>
                  <a:lnTo>
                    <a:pt x="5200" y="8262"/>
                  </a:lnTo>
                  <a:lnTo>
                    <a:pt x="5373" y="8551"/>
                  </a:lnTo>
                  <a:lnTo>
                    <a:pt x="5546" y="8782"/>
                  </a:lnTo>
                  <a:lnTo>
                    <a:pt x="6066" y="9186"/>
                  </a:lnTo>
                  <a:lnTo>
                    <a:pt x="6586" y="9533"/>
                  </a:lnTo>
                  <a:lnTo>
                    <a:pt x="7164" y="9822"/>
                  </a:lnTo>
                  <a:lnTo>
                    <a:pt x="10111" y="11382"/>
                  </a:lnTo>
                  <a:lnTo>
                    <a:pt x="10977" y="11786"/>
                  </a:lnTo>
                  <a:lnTo>
                    <a:pt x="11844" y="12133"/>
                  </a:lnTo>
                  <a:lnTo>
                    <a:pt x="12595" y="12306"/>
                  </a:lnTo>
                  <a:lnTo>
                    <a:pt x="13346" y="12364"/>
                  </a:lnTo>
                  <a:lnTo>
                    <a:pt x="14155" y="12422"/>
                  </a:lnTo>
                  <a:lnTo>
                    <a:pt x="14964" y="12422"/>
                  </a:lnTo>
                  <a:lnTo>
                    <a:pt x="16119" y="13404"/>
                  </a:lnTo>
                  <a:lnTo>
                    <a:pt x="17332" y="14502"/>
                  </a:lnTo>
                  <a:lnTo>
                    <a:pt x="17390" y="14559"/>
                  </a:lnTo>
                  <a:lnTo>
                    <a:pt x="17390" y="14617"/>
                  </a:lnTo>
                  <a:lnTo>
                    <a:pt x="17390" y="14675"/>
                  </a:lnTo>
                  <a:lnTo>
                    <a:pt x="17332" y="14790"/>
                  </a:lnTo>
                  <a:lnTo>
                    <a:pt x="16928" y="15079"/>
                  </a:lnTo>
                  <a:lnTo>
                    <a:pt x="16466" y="15253"/>
                  </a:lnTo>
                  <a:lnTo>
                    <a:pt x="16003" y="15310"/>
                  </a:lnTo>
                  <a:lnTo>
                    <a:pt x="15483" y="15310"/>
                  </a:lnTo>
                  <a:lnTo>
                    <a:pt x="15021" y="15253"/>
                  </a:lnTo>
                  <a:lnTo>
                    <a:pt x="14559" y="15137"/>
                  </a:lnTo>
                  <a:lnTo>
                    <a:pt x="13635" y="14790"/>
                  </a:lnTo>
                  <a:lnTo>
                    <a:pt x="12190" y="14270"/>
                  </a:lnTo>
                  <a:lnTo>
                    <a:pt x="10688" y="13808"/>
                  </a:lnTo>
                  <a:lnTo>
                    <a:pt x="9186" y="13404"/>
                  </a:lnTo>
                  <a:lnTo>
                    <a:pt x="8435" y="13288"/>
                  </a:lnTo>
                  <a:lnTo>
                    <a:pt x="7684" y="13173"/>
                  </a:lnTo>
                  <a:lnTo>
                    <a:pt x="6933" y="13115"/>
                  </a:lnTo>
                  <a:lnTo>
                    <a:pt x="5373" y="13115"/>
                  </a:lnTo>
                  <a:lnTo>
                    <a:pt x="4622" y="13173"/>
                  </a:lnTo>
                  <a:lnTo>
                    <a:pt x="3813" y="13346"/>
                  </a:lnTo>
                  <a:lnTo>
                    <a:pt x="3120" y="13519"/>
                  </a:lnTo>
                  <a:lnTo>
                    <a:pt x="2369" y="13808"/>
                  </a:lnTo>
                  <a:lnTo>
                    <a:pt x="1676" y="14097"/>
                  </a:lnTo>
                  <a:lnTo>
                    <a:pt x="1271" y="14328"/>
                  </a:lnTo>
                  <a:lnTo>
                    <a:pt x="924" y="14617"/>
                  </a:lnTo>
                  <a:lnTo>
                    <a:pt x="578" y="14906"/>
                  </a:lnTo>
                  <a:lnTo>
                    <a:pt x="289" y="15253"/>
                  </a:lnTo>
                  <a:lnTo>
                    <a:pt x="116" y="15657"/>
                  </a:lnTo>
                  <a:lnTo>
                    <a:pt x="0" y="16119"/>
                  </a:lnTo>
                  <a:lnTo>
                    <a:pt x="0" y="16581"/>
                  </a:lnTo>
                  <a:lnTo>
                    <a:pt x="58" y="16755"/>
                  </a:lnTo>
                  <a:lnTo>
                    <a:pt x="173" y="16986"/>
                  </a:lnTo>
                  <a:lnTo>
                    <a:pt x="404" y="17275"/>
                  </a:lnTo>
                  <a:lnTo>
                    <a:pt x="636" y="17506"/>
                  </a:lnTo>
                  <a:lnTo>
                    <a:pt x="982" y="17679"/>
                  </a:lnTo>
                  <a:lnTo>
                    <a:pt x="1329" y="17852"/>
                  </a:lnTo>
                  <a:lnTo>
                    <a:pt x="1791" y="18026"/>
                  </a:lnTo>
                  <a:lnTo>
                    <a:pt x="2369" y="18141"/>
                  </a:lnTo>
                  <a:lnTo>
                    <a:pt x="3409" y="18315"/>
                  </a:lnTo>
                  <a:lnTo>
                    <a:pt x="4969" y="18430"/>
                  </a:lnTo>
                  <a:lnTo>
                    <a:pt x="6586" y="18488"/>
                  </a:lnTo>
                  <a:lnTo>
                    <a:pt x="8146" y="18430"/>
                  </a:lnTo>
                  <a:lnTo>
                    <a:pt x="9706" y="18257"/>
                  </a:lnTo>
                  <a:lnTo>
                    <a:pt x="11266" y="17968"/>
                  </a:lnTo>
                  <a:lnTo>
                    <a:pt x="12017" y="17737"/>
                  </a:lnTo>
                  <a:lnTo>
                    <a:pt x="12768" y="17506"/>
                  </a:lnTo>
                  <a:lnTo>
                    <a:pt x="13519" y="17217"/>
                  </a:lnTo>
                  <a:lnTo>
                    <a:pt x="14212" y="16928"/>
                  </a:lnTo>
                  <a:lnTo>
                    <a:pt x="14906" y="16581"/>
                  </a:lnTo>
                  <a:lnTo>
                    <a:pt x="15599" y="16177"/>
                  </a:lnTo>
                  <a:lnTo>
                    <a:pt x="15946" y="16004"/>
                  </a:lnTo>
                  <a:lnTo>
                    <a:pt x="16292" y="15830"/>
                  </a:lnTo>
                  <a:lnTo>
                    <a:pt x="16697" y="15773"/>
                  </a:lnTo>
                  <a:lnTo>
                    <a:pt x="16870" y="15830"/>
                  </a:lnTo>
                  <a:lnTo>
                    <a:pt x="17043" y="15888"/>
                  </a:lnTo>
                  <a:lnTo>
                    <a:pt x="16639" y="16235"/>
                  </a:lnTo>
                  <a:lnTo>
                    <a:pt x="16292" y="16639"/>
                  </a:lnTo>
                  <a:lnTo>
                    <a:pt x="15830" y="16986"/>
                  </a:lnTo>
                  <a:lnTo>
                    <a:pt x="15368" y="17217"/>
                  </a:lnTo>
                  <a:lnTo>
                    <a:pt x="14848" y="17390"/>
                  </a:lnTo>
                  <a:lnTo>
                    <a:pt x="14328" y="17506"/>
                  </a:lnTo>
                  <a:lnTo>
                    <a:pt x="13692" y="17795"/>
                  </a:lnTo>
                  <a:lnTo>
                    <a:pt x="13115" y="18084"/>
                  </a:lnTo>
                  <a:lnTo>
                    <a:pt x="12537" y="18430"/>
                  </a:lnTo>
                  <a:lnTo>
                    <a:pt x="11959" y="18835"/>
                  </a:lnTo>
                  <a:lnTo>
                    <a:pt x="10457" y="19932"/>
                  </a:lnTo>
                  <a:lnTo>
                    <a:pt x="9706" y="20510"/>
                  </a:lnTo>
                  <a:lnTo>
                    <a:pt x="9013" y="21088"/>
                  </a:lnTo>
                  <a:lnTo>
                    <a:pt x="8551" y="21608"/>
                  </a:lnTo>
                  <a:lnTo>
                    <a:pt x="8146" y="22128"/>
                  </a:lnTo>
                  <a:lnTo>
                    <a:pt x="7857" y="22705"/>
                  </a:lnTo>
                  <a:lnTo>
                    <a:pt x="7742" y="22994"/>
                  </a:lnTo>
                  <a:lnTo>
                    <a:pt x="7626" y="23341"/>
                  </a:lnTo>
                  <a:lnTo>
                    <a:pt x="7626" y="23745"/>
                  </a:lnTo>
                  <a:lnTo>
                    <a:pt x="7626" y="24150"/>
                  </a:lnTo>
                  <a:lnTo>
                    <a:pt x="7800" y="24496"/>
                  </a:lnTo>
                  <a:lnTo>
                    <a:pt x="7915" y="24670"/>
                  </a:lnTo>
                  <a:lnTo>
                    <a:pt x="8031" y="24785"/>
                  </a:lnTo>
                  <a:lnTo>
                    <a:pt x="8262" y="24901"/>
                  </a:lnTo>
                  <a:lnTo>
                    <a:pt x="8493" y="25016"/>
                  </a:lnTo>
                  <a:lnTo>
                    <a:pt x="9013" y="25016"/>
                  </a:lnTo>
                  <a:lnTo>
                    <a:pt x="9533" y="24901"/>
                  </a:lnTo>
                  <a:lnTo>
                    <a:pt x="10053" y="24728"/>
                  </a:lnTo>
                  <a:lnTo>
                    <a:pt x="10919" y="24265"/>
                  </a:lnTo>
                  <a:lnTo>
                    <a:pt x="11728" y="23745"/>
                  </a:lnTo>
                  <a:lnTo>
                    <a:pt x="12421" y="23168"/>
                  </a:lnTo>
                  <a:lnTo>
                    <a:pt x="13173" y="22532"/>
                  </a:lnTo>
                  <a:lnTo>
                    <a:pt x="13808" y="21839"/>
                  </a:lnTo>
                  <a:lnTo>
                    <a:pt x="14386" y="21088"/>
                  </a:lnTo>
                  <a:lnTo>
                    <a:pt x="14848" y="20279"/>
                  </a:lnTo>
                  <a:lnTo>
                    <a:pt x="15310" y="19412"/>
                  </a:lnTo>
                  <a:lnTo>
                    <a:pt x="16003" y="17910"/>
                  </a:lnTo>
                  <a:lnTo>
                    <a:pt x="16408" y="17159"/>
                  </a:lnTo>
                  <a:lnTo>
                    <a:pt x="16639" y="16870"/>
                  </a:lnTo>
                  <a:lnTo>
                    <a:pt x="16928" y="16524"/>
                  </a:lnTo>
                  <a:lnTo>
                    <a:pt x="17217" y="16350"/>
                  </a:lnTo>
                  <a:lnTo>
                    <a:pt x="17506" y="16119"/>
                  </a:lnTo>
                  <a:lnTo>
                    <a:pt x="17852" y="16004"/>
                  </a:lnTo>
                  <a:lnTo>
                    <a:pt x="18141" y="15830"/>
                  </a:lnTo>
                  <a:lnTo>
                    <a:pt x="18026" y="16466"/>
                  </a:lnTo>
                  <a:lnTo>
                    <a:pt x="17794" y="17044"/>
                  </a:lnTo>
                  <a:lnTo>
                    <a:pt x="17506" y="17621"/>
                  </a:lnTo>
                  <a:lnTo>
                    <a:pt x="17159" y="18141"/>
                  </a:lnTo>
                  <a:lnTo>
                    <a:pt x="16523" y="19066"/>
                  </a:lnTo>
                  <a:lnTo>
                    <a:pt x="16003" y="20048"/>
                  </a:lnTo>
                  <a:lnTo>
                    <a:pt x="15483" y="21146"/>
                  </a:lnTo>
                  <a:lnTo>
                    <a:pt x="15137" y="22243"/>
                  </a:lnTo>
                  <a:lnTo>
                    <a:pt x="14964" y="22821"/>
                  </a:lnTo>
                  <a:lnTo>
                    <a:pt x="14790" y="23456"/>
                  </a:lnTo>
                  <a:lnTo>
                    <a:pt x="14732" y="24034"/>
                  </a:lnTo>
                  <a:lnTo>
                    <a:pt x="14675" y="24612"/>
                  </a:lnTo>
                  <a:lnTo>
                    <a:pt x="14675" y="25247"/>
                  </a:lnTo>
                  <a:lnTo>
                    <a:pt x="14732" y="25825"/>
                  </a:lnTo>
                  <a:lnTo>
                    <a:pt x="14848" y="26403"/>
                  </a:lnTo>
                  <a:lnTo>
                    <a:pt x="15079" y="26981"/>
                  </a:lnTo>
                  <a:lnTo>
                    <a:pt x="15195" y="27327"/>
                  </a:lnTo>
                  <a:lnTo>
                    <a:pt x="15426" y="27674"/>
                  </a:lnTo>
                  <a:lnTo>
                    <a:pt x="15657" y="27905"/>
                  </a:lnTo>
                  <a:lnTo>
                    <a:pt x="15946" y="28136"/>
                  </a:lnTo>
                  <a:lnTo>
                    <a:pt x="16177" y="28194"/>
                  </a:lnTo>
                  <a:lnTo>
                    <a:pt x="16870" y="28194"/>
                  </a:lnTo>
                  <a:lnTo>
                    <a:pt x="17390" y="28021"/>
                  </a:lnTo>
                  <a:lnTo>
                    <a:pt x="17852" y="27790"/>
                  </a:lnTo>
                  <a:lnTo>
                    <a:pt x="18257" y="27501"/>
                  </a:lnTo>
                  <a:lnTo>
                    <a:pt x="18661" y="27154"/>
                  </a:lnTo>
                  <a:lnTo>
                    <a:pt x="19008" y="26692"/>
                  </a:lnTo>
                  <a:lnTo>
                    <a:pt x="19297" y="26230"/>
                  </a:lnTo>
                  <a:lnTo>
                    <a:pt x="19528" y="25767"/>
                  </a:lnTo>
                  <a:lnTo>
                    <a:pt x="19643" y="25247"/>
                  </a:lnTo>
                  <a:lnTo>
                    <a:pt x="19759" y="24728"/>
                  </a:lnTo>
                  <a:lnTo>
                    <a:pt x="19759" y="24150"/>
                  </a:lnTo>
                  <a:lnTo>
                    <a:pt x="19759" y="23630"/>
                  </a:lnTo>
                  <a:lnTo>
                    <a:pt x="19701" y="23110"/>
                  </a:lnTo>
                  <a:lnTo>
                    <a:pt x="19643" y="22590"/>
                  </a:lnTo>
                  <a:lnTo>
                    <a:pt x="19528" y="22070"/>
                  </a:lnTo>
                  <a:lnTo>
                    <a:pt x="19181" y="21030"/>
                  </a:lnTo>
                  <a:lnTo>
                    <a:pt x="18777" y="19990"/>
                  </a:lnTo>
                  <a:lnTo>
                    <a:pt x="18430" y="18950"/>
                  </a:lnTo>
                  <a:lnTo>
                    <a:pt x="18314" y="18430"/>
                  </a:lnTo>
                  <a:lnTo>
                    <a:pt x="18257" y="17910"/>
                  </a:lnTo>
                  <a:lnTo>
                    <a:pt x="18314" y="17390"/>
                  </a:lnTo>
                  <a:lnTo>
                    <a:pt x="18430" y="16870"/>
                  </a:lnTo>
                  <a:lnTo>
                    <a:pt x="18488" y="16639"/>
                  </a:lnTo>
                  <a:lnTo>
                    <a:pt x="18603" y="16466"/>
                  </a:lnTo>
                  <a:lnTo>
                    <a:pt x="18719" y="16293"/>
                  </a:lnTo>
                  <a:lnTo>
                    <a:pt x="18950" y="16177"/>
                  </a:lnTo>
                  <a:lnTo>
                    <a:pt x="19181" y="16061"/>
                  </a:lnTo>
                  <a:lnTo>
                    <a:pt x="19470" y="16119"/>
                  </a:lnTo>
                  <a:lnTo>
                    <a:pt x="19759" y="16235"/>
                  </a:lnTo>
                  <a:lnTo>
                    <a:pt x="19990" y="16350"/>
                  </a:lnTo>
                  <a:lnTo>
                    <a:pt x="20221" y="16581"/>
                  </a:lnTo>
                  <a:lnTo>
                    <a:pt x="20394" y="16812"/>
                  </a:lnTo>
                  <a:lnTo>
                    <a:pt x="20683" y="17390"/>
                  </a:lnTo>
                  <a:lnTo>
                    <a:pt x="20856" y="17968"/>
                  </a:lnTo>
                  <a:lnTo>
                    <a:pt x="21376" y="19874"/>
                  </a:lnTo>
                  <a:lnTo>
                    <a:pt x="21781" y="21088"/>
                  </a:lnTo>
                  <a:lnTo>
                    <a:pt x="22012" y="21723"/>
                  </a:lnTo>
                  <a:lnTo>
                    <a:pt x="22301" y="22243"/>
                  </a:lnTo>
                  <a:lnTo>
                    <a:pt x="22705" y="22763"/>
                  </a:lnTo>
                  <a:lnTo>
                    <a:pt x="23167" y="23225"/>
                  </a:lnTo>
                  <a:lnTo>
                    <a:pt x="23456" y="23399"/>
                  </a:lnTo>
                  <a:lnTo>
                    <a:pt x="23745" y="23572"/>
                  </a:lnTo>
                  <a:lnTo>
                    <a:pt x="24034" y="23630"/>
                  </a:lnTo>
                  <a:lnTo>
                    <a:pt x="24323" y="23745"/>
                  </a:lnTo>
                  <a:lnTo>
                    <a:pt x="24958" y="23745"/>
                  </a:lnTo>
                  <a:lnTo>
                    <a:pt x="25305" y="23630"/>
                  </a:lnTo>
                  <a:lnTo>
                    <a:pt x="25594" y="23514"/>
                  </a:lnTo>
                  <a:lnTo>
                    <a:pt x="25883" y="23341"/>
                  </a:lnTo>
                  <a:lnTo>
                    <a:pt x="26114" y="23168"/>
                  </a:lnTo>
                  <a:lnTo>
                    <a:pt x="26287" y="22879"/>
                  </a:lnTo>
                  <a:lnTo>
                    <a:pt x="26403" y="22590"/>
                  </a:lnTo>
                  <a:lnTo>
                    <a:pt x="26461" y="22301"/>
                  </a:lnTo>
                  <a:lnTo>
                    <a:pt x="26518" y="21954"/>
                  </a:lnTo>
                  <a:lnTo>
                    <a:pt x="26403" y="21319"/>
                  </a:lnTo>
                  <a:lnTo>
                    <a:pt x="26287" y="20568"/>
                  </a:lnTo>
                  <a:lnTo>
                    <a:pt x="26114" y="19759"/>
                  </a:lnTo>
                  <a:lnTo>
                    <a:pt x="25825" y="19008"/>
                  </a:lnTo>
                  <a:lnTo>
                    <a:pt x="25594" y="18315"/>
                  </a:lnTo>
                  <a:lnTo>
                    <a:pt x="25247" y="17564"/>
                  </a:lnTo>
                  <a:lnTo>
                    <a:pt x="25016" y="17217"/>
                  </a:lnTo>
                  <a:lnTo>
                    <a:pt x="24727" y="16870"/>
                  </a:lnTo>
                  <a:lnTo>
                    <a:pt x="24496" y="16697"/>
                  </a:lnTo>
                  <a:lnTo>
                    <a:pt x="24207" y="16524"/>
                  </a:lnTo>
                  <a:lnTo>
                    <a:pt x="23687" y="16293"/>
                  </a:lnTo>
                  <a:lnTo>
                    <a:pt x="23052" y="16119"/>
                  </a:lnTo>
                  <a:lnTo>
                    <a:pt x="22416" y="16061"/>
                  </a:lnTo>
                  <a:lnTo>
                    <a:pt x="21145" y="16004"/>
                  </a:lnTo>
                  <a:lnTo>
                    <a:pt x="20568" y="15946"/>
                  </a:lnTo>
                  <a:lnTo>
                    <a:pt x="19932" y="15773"/>
                  </a:lnTo>
                  <a:lnTo>
                    <a:pt x="19759" y="15715"/>
                  </a:lnTo>
                  <a:lnTo>
                    <a:pt x="19585" y="15599"/>
                  </a:lnTo>
                  <a:lnTo>
                    <a:pt x="19412" y="15484"/>
                  </a:lnTo>
                  <a:lnTo>
                    <a:pt x="19354" y="15310"/>
                  </a:lnTo>
                  <a:lnTo>
                    <a:pt x="19354" y="15195"/>
                  </a:lnTo>
                  <a:lnTo>
                    <a:pt x="19412" y="15079"/>
                  </a:lnTo>
                  <a:lnTo>
                    <a:pt x="19585" y="14906"/>
                  </a:lnTo>
                  <a:lnTo>
                    <a:pt x="19932" y="14675"/>
                  </a:lnTo>
                  <a:lnTo>
                    <a:pt x="20279" y="14559"/>
                  </a:lnTo>
                  <a:lnTo>
                    <a:pt x="20683" y="14502"/>
                  </a:lnTo>
                  <a:lnTo>
                    <a:pt x="21088" y="14502"/>
                  </a:lnTo>
                  <a:lnTo>
                    <a:pt x="21896" y="14675"/>
                  </a:lnTo>
                  <a:lnTo>
                    <a:pt x="22705" y="14848"/>
                  </a:lnTo>
                  <a:lnTo>
                    <a:pt x="23861" y="14848"/>
                  </a:lnTo>
                  <a:lnTo>
                    <a:pt x="24207" y="14733"/>
                  </a:lnTo>
                  <a:lnTo>
                    <a:pt x="24958" y="14502"/>
                  </a:lnTo>
                  <a:lnTo>
                    <a:pt x="25652" y="14155"/>
                  </a:lnTo>
                  <a:lnTo>
                    <a:pt x="26287" y="13693"/>
                  </a:lnTo>
                  <a:lnTo>
                    <a:pt x="26923" y="13173"/>
                  </a:lnTo>
                  <a:lnTo>
                    <a:pt x="27443" y="12595"/>
                  </a:lnTo>
                  <a:lnTo>
                    <a:pt x="27905" y="11902"/>
                  </a:lnTo>
                  <a:lnTo>
                    <a:pt x="28194" y="11382"/>
                  </a:lnTo>
                  <a:lnTo>
                    <a:pt x="28425" y="10746"/>
                  </a:lnTo>
                  <a:lnTo>
                    <a:pt x="28540" y="10168"/>
                  </a:lnTo>
                  <a:lnTo>
                    <a:pt x="28598" y="9822"/>
                  </a:lnTo>
                  <a:lnTo>
                    <a:pt x="28540" y="9533"/>
                  </a:lnTo>
                  <a:lnTo>
                    <a:pt x="28483" y="9244"/>
                  </a:lnTo>
                  <a:lnTo>
                    <a:pt x="28425" y="9129"/>
                  </a:lnTo>
                  <a:lnTo>
                    <a:pt x="28367" y="9013"/>
                  </a:lnTo>
                  <a:lnTo>
                    <a:pt x="28194" y="8897"/>
                  </a:lnTo>
                  <a:lnTo>
                    <a:pt x="27674" y="8897"/>
                  </a:lnTo>
                  <a:lnTo>
                    <a:pt x="27038" y="9013"/>
                  </a:lnTo>
                  <a:lnTo>
                    <a:pt x="26403" y="9244"/>
                  </a:lnTo>
                  <a:lnTo>
                    <a:pt x="25767" y="9417"/>
                  </a:lnTo>
                  <a:lnTo>
                    <a:pt x="25190" y="9706"/>
                  </a:lnTo>
                  <a:lnTo>
                    <a:pt x="24612" y="9995"/>
                  </a:lnTo>
                  <a:lnTo>
                    <a:pt x="24092" y="10400"/>
                  </a:lnTo>
                  <a:lnTo>
                    <a:pt x="23572" y="10746"/>
                  </a:lnTo>
                  <a:lnTo>
                    <a:pt x="23052" y="11208"/>
                  </a:lnTo>
                  <a:lnTo>
                    <a:pt x="22301" y="12017"/>
                  </a:lnTo>
                  <a:lnTo>
                    <a:pt x="21492" y="12884"/>
                  </a:lnTo>
                  <a:lnTo>
                    <a:pt x="21088" y="13288"/>
                  </a:lnTo>
                  <a:lnTo>
                    <a:pt x="20625" y="13693"/>
                  </a:lnTo>
                  <a:lnTo>
                    <a:pt x="20163" y="13982"/>
                  </a:lnTo>
                  <a:lnTo>
                    <a:pt x="19701" y="14213"/>
                  </a:lnTo>
                  <a:lnTo>
                    <a:pt x="19701" y="13982"/>
                  </a:lnTo>
                  <a:lnTo>
                    <a:pt x="19759" y="13693"/>
                  </a:lnTo>
                  <a:lnTo>
                    <a:pt x="19874" y="13404"/>
                  </a:lnTo>
                  <a:lnTo>
                    <a:pt x="19990" y="13173"/>
                  </a:lnTo>
                  <a:lnTo>
                    <a:pt x="20394" y="12711"/>
                  </a:lnTo>
                  <a:lnTo>
                    <a:pt x="20799" y="12306"/>
                  </a:lnTo>
                  <a:lnTo>
                    <a:pt x="21261" y="11959"/>
                  </a:lnTo>
                  <a:lnTo>
                    <a:pt x="21781" y="11613"/>
                  </a:lnTo>
                  <a:lnTo>
                    <a:pt x="22243" y="11266"/>
                  </a:lnTo>
                  <a:lnTo>
                    <a:pt x="22705" y="10920"/>
                  </a:lnTo>
                  <a:lnTo>
                    <a:pt x="23167" y="10342"/>
                  </a:lnTo>
                  <a:lnTo>
                    <a:pt x="23572" y="9764"/>
                  </a:lnTo>
                  <a:lnTo>
                    <a:pt x="23918" y="9071"/>
                  </a:lnTo>
                  <a:lnTo>
                    <a:pt x="24207" y="8435"/>
                  </a:lnTo>
                  <a:lnTo>
                    <a:pt x="24670" y="7280"/>
                  </a:lnTo>
                  <a:lnTo>
                    <a:pt x="24901" y="6702"/>
                  </a:lnTo>
                  <a:lnTo>
                    <a:pt x="25074" y="6124"/>
                  </a:lnTo>
                  <a:lnTo>
                    <a:pt x="25190" y="5547"/>
                  </a:lnTo>
                  <a:lnTo>
                    <a:pt x="25247" y="4969"/>
                  </a:lnTo>
                  <a:lnTo>
                    <a:pt x="25247" y="4333"/>
                  </a:lnTo>
                  <a:lnTo>
                    <a:pt x="25190" y="3756"/>
                  </a:lnTo>
                  <a:lnTo>
                    <a:pt x="25016" y="3293"/>
                  </a:lnTo>
                  <a:lnTo>
                    <a:pt x="24785" y="2831"/>
                  </a:lnTo>
                  <a:lnTo>
                    <a:pt x="24612" y="2658"/>
                  </a:lnTo>
                  <a:lnTo>
                    <a:pt x="24438" y="2542"/>
                  </a:lnTo>
                  <a:lnTo>
                    <a:pt x="24207" y="2427"/>
                  </a:lnTo>
                  <a:lnTo>
                    <a:pt x="23630" y="2427"/>
                  </a:lnTo>
                  <a:lnTo>
                    <a:pt x="23283" y="2600"/>
                  </a:lnTo>
                  <a:lnTo>
                    <a:pt x="22994" y="2889"/>
                  </a:lnTo>
                  <a:lnTo>
                    <a:pt x="22705" y="3178"/>
                  </a:lnTo>
                  <a:lnTo>
                    <a:pt x="22012" y="3987"/>
                  </a:lnTo>
                  <a:lnTo>
                    <a:pt x="21376" y="4911"/>
                  </a:lnTo>
                  <a:lnTo>
                    <a:pt x="20856" y="5835"/>
                  </a:lnTo>
                  <a:lnTo>
                    <a:pt x="20394" y="6818"/>
                  </a:lnTo>
                  <a:lnTo>
                    <a:pt x="20048" y="7858"/>
                  </a:lnTo>
                  <a:lnTo>
                    <a:pt x="19874" y="8897"/>
                  </a:lnTo>
                  <a:lnTo>
                    <a:pt x="19817" y="9417"/>
                  </a:lnTo>
                  <a:lnTo>
                    <a:pt x="19759" y="9937"/>
                  </a:lnTo>
                  <a:lnTo>
                    <a:pt x="19817" y="10515"/>
                  </a:lnTo>
                  <a:lnTo>
                    <a:pt x="19874" y="11035"/>
                  </a:lnTo>
                  <a:lnTo>
                    <a:pt x="19932" y="11555"/>
                  </a:lnTo>
                  <a:lnTo>
                    <a:pt x="19990" y="12075"/>
                  </a:lnTo>
                  <a:lnTo>
                    <a:pt x="19874" y="12364"/>
                  </a:lnTo>
                  <a:lnTo>
                    <a:pt x="19817" y="12711"/>
                  </a:lnTo>
                  <a:lnTo>
                    <a:pt x="19470" y="13288"/>
                  </a:lnTo>
                  <a:lnTo>
                    <a:pt x="19123" y="13866"/>
                  </a:lnTo>
                  <a:lnTo>
                    <a:pt x="18777" y="14444"/>
                  </a:lnTo>
                  <a:lnTo>
                    <a:pt x="18372" y="14270"/>
                  </a:lnTo>
                  <a:lnTo>
                    <a:pt x="18314" y="13288"/>
                  </a:lnTo>
                  <a:lnTo>
                    <a:pt x="18257" y="12768"/>
                  </a:lnTo>
                  <a:lnTo>
                    <a:pt x="18314" y="12306"/>
                  </a:lnTo>
                  <a:lnTo>
                    <a:pt x="18430" y="11555"/>
                  </a:lnTo>
                  <a:lnTo>
                    <a:pt x="18661" y="10804"/>
                  </a:lnTo>
                  <a:lnTo>
                    <a:pt x="18892" y="10111"/>
                  </a:lnTo>
                  <a:lnTo>
                    <a:pt x="19065" y="9360"/>
                  </a:lnTo>
                  <a:lnTo>
                    <a:pt x="19181" y="8897"/>
                  </a:lnTo>
                  <a:lnTo>
                    <a:pt x="19239" y="8377"/>
                  </a:lnTo>
                  <a:lnTo>
                    <a:pt x="19239" y="7915"/>
                  </a:lnTo>
                  <a:lnTo>
                    <a:pt x="19239" y="7395"/>
                  </a:lnTo>
                  <a:lnTo>
                    <a:pt x="19123" y="6413"/>
                  </a:lnTo>
                  <a:lnTo>
                    <a:pt x="18892" y="5431"/>
                  </a:lnTo>
                  <a:lnTo>
                    <a:pt x="18546" y="4507"/>
                  </a:lnTo>
                  <a:lnTo>
                    <a:pt x="18083" y="3582"/>
                  </a:lnTo>
                  <a:lnTo>
                    <a:pt x="17621" y="2716"/>
                  </a:lnTo>
                  <a:lnTo>
                    <a:pt x="17101" y="1849"/>
                  </a:lnTo>
                  <a:lnTo>
                    <a:pt x="16755" y="1387"/>
                  </a:lnTo>
                  <a:lnTo>
                    <a:pt x="16350" y="925"/>
                  </a:lnTo>
                  <a:lnTo>
                    <a:pt x="15888" y="520"/>
                  </a:lnTo>
                  <a:lnTo>
                    <a:pt x="15426" y="174"/>
                  </a:lnTo>
                  <a:lnTo>
                    <a:pt x="15137" y="58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-846575" y="-344374"/>
              <a:ext cx="1981491" cy="1953386"/>
            </a:xfrm>
            <a:custGeom>
              <a:avLst/>
              <a:gdLst/>
              <a:ahLst/>
              <a:cxnLst/>
              <a:rect l="l" t="t" r="r" b="b"/>
              <a:pathLst>
                <a:path w="28483" h="28079" extrusionOk="0">
                  <a:moveTo>
                    <a:pt x="13808" y="1"/>
                  </a:moveTo>
                  <a:lnTo>
                    <a:pt x="13519" y="232"/>
                  </a:lnTo>
                  <a:lnTo>
                    <a:pt x="13230" y="521"/>
                  </a:lnTo>
                  <a:lnTo>
                    <a:pt x="13115" y="694"/>
                  </a:lnTo>
                  <a:lnTo>
                    <a:pt x="13057" y="925"/>
                  </a:lnTo>
                  <a:lnTo>
                    <a:pt x="12941" y="1387"/>
                  </a:lnTo>
                  <a:lnTo>
                    <a:pt x="12884" y="2081"/>
                  </a:lnTo>
                  <a:lnTo>
                    <a:pt x="12826" y="2832"/>
                  </a:lnTo>
                  <a:lnTo>
                    <a:pt x="12884" y="3525"/>
                  </a:lnTo>
                  <a:lnTo>
                    <a:pt x="12999" y="4276"/>
                  </a:lnTo>
                  <a:lnTo>
                    <a:pt x="13115" y="4969"/>
                  </a:lnTo>
                  <a:lnTo>
                    <a:pt x="13288" y="5663"/>
                  </a:lnTo>
                  <a:lnTo>
                    <a:pt x="13519" y="6356"/>
                  </a:lnTo>
                  <a:lnTo>
                    <a:pt x="13808" y="6991"/>
                  </a:lnTo>
                  <a:lnTo>
                    <a:pt x="14155" y="7627"/>
                  </a:lnTo>
                  <a:lnTo>
                    <a:pt x="14501" y="8262"/>
                  </a:lnTo>
                  <a:lnTo>
                    <a:pt x="14906" y="8898"/>
                  </a:lnTo>
                  <a:lnTo>
                    <a:pt x="15368" y="9418"/>
                  </a:lnTo>
                  <a:lnTo>
                    <a:pt x="15830" y="9996"/>
                  </a:lnTo>
                  <a:lnTo>
                    <a:pt x="16350" y="10516"/>
                  </a:lnTo>
                  <a:lnTo>
                    <a:pt x="16870" y="11036"/>
                  </a:lnTo>
                  <a:lnTo>
                    <a:pt x="17390" y="11498"/>
                  </a:lnTo>
                  <a:lnTo>
                    <a:pt x="17563" y="11613"/>
                  </a:lnTo>
                  <a:lnTo>
                    <a:pt x="17679" y="11787"/>
                  </a:lnTo>
                  <a:lnTo>
                    <a:pt x="17794" y="11960"/>
                  </a:lnTo>
                  <a:lnTo>
                    <a:pt x="17794" y="11440"/>
                  </a:lnTo>
                  <a:lnTo>
                    <a:pt x="17737" y="10862"/>
                  </a:lnTo>
                  <a:lnTo>
                    <a:pt x="17621" y="10285"/>
                  </a:lnTo>
                  <a:lnTo>
                    <a:pt x="17448" y="9765"/>
                  </a:lnTo>
                  <a:lnTo>
                    <a:pt x="16697" y="7280"/>
                  </a:lnTo>
                  <a:lnTo>
                    <a:pt x="15830" y="4854"/>
                  </a:lnTo>
                  <a:lnTo>
                    <a:pt x="14848" y="2427"/>
                  </a:lnTo>
                  <a:lnTo>
                    <a:pt x="13808" y="1"/>
                  </a:lnTo>
                  <a:close/>
                  <a:moveTo>
                    <a:pt x="4969" y="6587"/>
                  </a:moveTo>
                  <a:lnTo>
                    <a:pt x="4911" y="6818"/>
                  </a:lnTo>
                  <a:lnTo>
                    <a:pt x="4911" y="7165"/>
                  </a:lnTo>
                  <a:lnTo>
                    <a:pt x="4969" y="7511"/>
                  </a:lnTo>
                  <a:lnTo>
                    <a:pt x="5026" y="7858"/>
                  </a:lnTo>
                  <a:lnTo>
                    <a:pt x="5200" y="8147"/>
                  </a:lnTo>
                  <a:lnTo>
                    <a:pt x="5373" y="8436"/>
                  </a:lnTo>
                  <a:lnTo>
                    <a:pt x="5546" y="8667"/>
                  </a:lnTo>
                  <a:lnTo>
                    <a:pt x="6066" y="9071"/>
                  </a:lnTo>
                  <a:lnTo>
                    <a:pt x="6586" y="9418"/>
                  </a:lnTo>
                  <a:lnTo>
                    <a:pt x="7164" y="9707"/>
                  </a:lnTo>
                  <a:lnTo>
                    <a:pt x="10111" y="11267"/>
                  </a:lnTo>
                  <a:lnTo>
                    <a:pt x="10977" y="11671"/>
                  </a:lnTo>
                  <a:lnTo>
                    <a:pt x="11844" y="12018"/>
                  </a:lnTo>
                  <a:lnTo>
                    <a:pt x="12595" y="12191"/>
                  </a:lnTo>
                  <a:lnTo>
                    <a:pt x="13346" y="12249"/>
                  </a:lnTo>
                  <a:lnTo>
                    <a:pt x="14155" y="12307"/>
                  </a:lnTo>
                  <a:lnTo>
                    <a:pt x="14906" y="12307"/>
                  </a:lnTo>
                  <a:lnTo>
                    <a:pt x="14617" y="11844"/>
                  </a:lnTo>
                  <a:lnTo>
                    <a:pt x="14270" y="11498"/>
                  </a:lnTo>
                  <a:lnTo>
                    <a:pt x="13404" y="10805"/>
                  </a:lnTo>
                  <a:lnTo>
                    <a:pt x="12537" y="10111"/>
                  </a:lnTo>
                  <a:lnTo>
                    <a:pt x="11613" y="9534"/>
                  </a:lnTo>
                  <a:lnTo>
                    <a:pt x="10862" y="9071"/>
                  </a:lnTo>
                  <a:lnTo>
                    <a:pt x="10111" y="8725"/>
                  </a:lnTo>
                  <a:lnTo>
                    <a:pt x="8493" y="8031"/>
                  </a:lnTo>
                  <a:lnTo>
                    <a:pt x="4969" y="6587"/>
                  </a:lnTo>
                  <a:close/>
                  <a:moveTo>
                    <a:pt x="23630" y="2312"/>
                  </a:moveTo>
                  <a:lnTo>
                    <a:pt x="23283" y="2485"/>
                  </a:lnTo>
                  <a:lnTo>
                    <a:pt x="22994" y="2774"/>
                  </a:lnTo>
                  <a:lnTo>
                    <a:pt x="22705" y="3063"/>
                  </a:lnTo>
                  <a:lnTo>
                    <a:pt x="22012" y="3872"/>
                  </a:lnTo>
                  <a:lnTo>
                    <a:pt x="21376" y="4796"/>
                  </a:lnTo>
                  <a:lnTo>
                    <a:pt x="20856" y="5720"/>
                  </a:lnTo>
                  <a:lnTo>
                    <a:pt x="20394" y="6703"/>
                  </a:lnTo>
                  <a:lnTo>
                    <a:pt x="20048" y="7743"/>
                  </a:lnTo>
                  <a:lnTo>
                    <a:pt x="19874" y="8782"/>
                  </a:lnTo>
                  <a:lnTo>
                    <a:pt x="19817" y="9302"/>
                  </a:lnTo>
                  <a:lnTo>
                    <a:pt x="19759" y="9822"/>
                  </a:lnTo>
                  <a:lnTo>
                    <a:pt x="19817" y="10400"/>
                  </a:lnTo>
                  <a:lnTo>
                    <a:pt x="19874" y="10920"/>
                  </a:lnTo>
                  <a:lnTo>
                    <a:pt x="19932" y="11440"/>
                  </a:lnTo>
                  <a:lnTo>
                    <a:pt x="19990" y="11960"/>
                  </a:lnTo>
                  <a:lnTo>
                    <a:pt x="19874" y="12422"/>
                  </a:lnTo>
                  <a:lnTo>
                    <a:pt x="20279" y="11960"/>
                  </a:lnTo>
                  <a:lnTo>
                    <a:pt x="20683" y="11440"/>
                  </a:lnTo>
                  <a:lnTo>
                    <a:pt x="21088" y="10805"/>
                  </a:lnTo>
                  <a:lnTo>
                    <a:pt x="21434" y="10227"/>
                  </a:lnTo>
                  <a:lnTo>
                    <a:pt x="21723" y="9591"/>
                  </a:lnTo>
                  <a:lnTo>
                    <a:pt x="22763" y="7280"/>
                  </a:lnTo>
                  <a:lnTo>
                    <a:pt x="23687" y="4969"/>
                  </a:lnTo>
                  <a:lnTo>
                    <a:pt x="24092" y="3698"/>
                  </a:lnTo>
                  <a:lnTo>
                    <a:pt x="24265" y="3005"/>
                  </a:lnTo>
                  <a:lnTo>
                    <a:pt x="24323" y="2370"/>
                  </a:lnTo>
                  <a:lnTo>
                    <a:pt x="24034" y="2312"/>
                  </a:lnTo>
                  <a:close/>
                  <a:moveTo>
                    <a:pt x="27674" y="8782"/>
                  </a:moveTo>
                  <a:lnTo>
                    <a:pt x="27038" y="8898"/>
                  </a:lnTo>
                  <a:lnTo>
                    <a:pt x="26403" y="9129"/>
                  </a:lnTo>
                  <a:lnTo>
                    <a:pt x="25767" y="9302"/>
                  </a:lnTo>
                  <a:lnTo>
                    <a:pt x="25190" y="9591"/>
                  </a:lnTo>
                  <a:lnTo>
                    <a:pt x="24612" y="9880"/>
                  </a:lnTo>
                  <a:lnTo>
                    <a:pt x="24092" y="10285"/>
                  </a:lnTo>
                  <a:lnTo>
                    <a:pt x="23572" y="10631"/>
                  </a:lnTo>
                  <a:lnTo>
                    <a:pt x="23052" y="11093"/>
                  </a:lnTo>
                  <a:lnTo>
                    <a:pt x="22359" y="11844"/>
                  </a:lnTo>
                  <a:lnTo>
                    <a:pt x="21608" y="12653"/>
                  </a:lnTo>
                  <a:lnTo>
                    <a:pt x="20856" y="13347"/>
                  </a:lnTo>
                  <a:lnTo>
                    <a:pt x="20452" y="13693"/>
                  </a:lnTo>
                  <a:lnTo>
                    <a:pt x="20048" y="13982"/>
                  </a:lnTo>
                  <a:lnTo>
                    <a:pt x="20048" y="14040"/>
                  </a:lnTo>
                  <a:lnTo>
                    <a:pt x="20856" y="13924"/>
                  </a:lnTo>
                  <a:lnTo>
                    <a:pt x="21608" y="13635"/>
                  </a:lnTo>
                  <a:lnTo>
                    <a:pt x="22359" y="13347"/>
                  </a:lnTo>
                  <a:lnTo>
                    <a:pt x="23110" y="12942"/>
                  </a:lnTo>
                  <a:lnTo>
                    <a:pt x="23803" y="12538"/>
                  </a:lnTo>
                  <a:lnTo>
                    <a:pt x="24496" y="12076"/>
                  </a:lnTo>
                  <a:lnTo>
                    <a:pt x="25883" y="11093"/>
                  </a:lnTo>
                  <a:lnTo>
                    <a:pt x="27905" y="9591"/>
                  </a:lnTo>
                  <a:lnTo>
                    <a:pt x="28483" y="9071"/>
                  </a:lnTo>
                  <a:lnTo>
                    <a:pt x="28367" y="8898"/>
                  </a:lnTo>
                  <a:lnTo>
                    <a:pt x="28194" y="8782"/>
                  </a:lnTo>
                  <a:close/>
                  <a:moveTo>
                    <a:pt x="2889" y="15889"/>
                  </a:moveTo>
                  <a:lnTo>
                    <a:pt x="867" y="16004"/>
                  </a:lnTo>
                  <a:lnTo>
                    <a:pt x="0" y="16120"/>
                  </a:lnTo>
                  <a:lnTo>
                    <a:pt x="58" y="16466"/>
                  </a:lnTo>
                  <a:lnTo>
                    <a:pt x="173" y="16871"/>
                  </a:lnTo>
                  <a:lnTo>
                    <a:pt x="404" y="17160"/>
                  </a:lnTo>
                  <a:lnTo>
                    <a:pt x="636" y="17391"/>
                  </a:lnTo>
                  <a:lnTo>
                    <a:pt x="982" y="17564"/>
                  </a:lnTo>
                  <a:lnTo>
                    <a:pt x="1329" y="17737"/>
                  </a:lnTo>
                  <a:lnTo>
                    <a:pt x="1791" y="17911"/>
                  </a:lnTo>
                  <a:lnTo>
                    <a:pt x="2369" y="18026"/>
                  </a:lnTo>
                  <a:lnTo>
                    <a:pt x="3409" y="18200"/>
                  </a:lnTo>
                  <a:lnTo>
                    <a:pt x="4969" y="18315"/>
                  </a:lnTo>
                  <a:lnTo>
                    <a:pt x="6529" y="18373"/>
                  </a:lnTo>
                  <a:lnTo>
                    <a:pt x="8088" y="18315"/>
                  </a:lnTo>
                  <a:lnTo>
                    <a:pt x="9648" y="18142"/>
                  </a:lnTo>
                  <a:lnTo>
                    <a:pt x="11150" y="17853"/>
                  </a:lnTo>
                  <a:lnTo>
                    <a:pt x="11901" y="17680"/>
                  </a:lnTo>
                  <a:lnTo>
                    <a:pt x="12653" y="17449"/>
                  </a:lnTo>
                  <a:lnTo>
                    <a:pt x="13346" y="17160"/>
                  </a:lnTo>
                  <a:lnTo>
                    <a:pt x="14039" y="16871"/>
                  </a:lnTo>
                  <a:lnTo>
                    <a:pt x="14732" y="16582"/>
                  </a:lnTo>
                  <a:lnTo>
                    <a:pt x="15426" y="16178"/>
                  </a:lnTo>
                  <a:lnTo>
                    <a:pt x="15195" y="16178"/>
                  </a:lnTo>
                  <a:lnTo>
                    <a:pt x="14444" y="16351"/>
                  </a:lnTo>
                  <a:lnTo>
                    <a:pt x="13692" y="16466"/>
                  </a:lnTo>
                  <a:lnTo>
                    <a:pt x="12941" y="16524"/>
                  </a:lnTo>
                  <a:lnTo>
                    <a:pt x="12190" y="16524"/>
                  </a:lnTo>
                  <a:lnTo>
                    <a:pt x="11382" y="16466"/>
                  </a:lnTo>
                  <a:lnTo>
                    <a:pt x="10573" y="16409"/>
                  </a:lnTo>
                  <a:lnTo>
                    <a:pt x="8955" y="16178"/>
                  </a:lnTo>
                  <a:lnTo>
                    <a:pt x="6933" y="16004"/>
                  </a:lnTo>
                  <a:lnTo>
                    <a:pt x="4911" y="15889"/>
                  </a:lnTo>
                  <a:close/>
                  <a:moveTo>
                    <a:pt x="20510" y="15773"/>
                  </a:moveTo>
                  <a:lnTo>
                    <a:pt x="20683" y="15946"/>
                  </a:lnTo>
                  <a:lnTo>
                    <a:pt x="20856" y="16062"/>
                  </a:lnTo>
                  <a:lnTo>
                    <a:pt x="21203" y="16293"/>
                  </a:lnTo>
                  <a:lnTo>
                    <a:pt x="21550" y="16466"/>
                  </a:lnTo>
                  <a:lnTo>
                    <a:pt x="21839" y="16697"/>
                  </a:lnTo>
                  <a:lnTo>
                    <a:pt x="22416" y="17217"/>
                  </a:lnTo>
                  <a:lnTo>
                    <a:pt x="22879" y="17795"/>
                  </a:lnTo>
                  <a:lnTo>
                    <a:pt x="23341" y="18431"/>
                  </a:lnTo>
                  <a:lnTo>
                    <a:pt x="23976" y="19528"/>
                  </a:lnTo>
                  <a:lnTo>
                    <a:pt x="24554" y="20684"/>
                  </a:lnTo>
                  <a:lnTo>
                    <a:pt x="25074" y="21839"/>
                  </a:lnTo>
                  <a:lnTo>
                    <a:pt x="25536" y="22995"/>
                  </a:lnTo>
                  <a:lnTo>
                    <a:pt x="25652" y="23341"/>
                  </a:lnTo>
                  <a:lnTo>
                    <a:pt x="25941" y="23168"/>
                  </a:lnTo>
                  <a:lnTo>
                    <a:pt x="26114" y="22995"/>
                  </a:lnTo>
                  <a:lnTo>
                    <a:pt x="26287" y="22764"/>
                  </a:lnTo>
                  <a:lnTo>
                    <a:pt x="26403" y="22475"/>
                  </a:lnTo>
                  <a:lnTo>
                    <a:pt x="26461" y="22186"/>
                  </a:lnTo>
                  <a:lnTo>
                    <a:pt x="26518" y="21839"/>
                  </a:lnTo>
                  <a:lnTo>
                    <a:pt x="26403" y="21204"/>
                  </a:lnTo>
                  <a:lnTo>
                    <a:pt x="26287" y="20453"/>
                  </a:lnTo>
                  <a:lnTo>
                    <a:pt x="26114" y="19644"/>
                  </a:lnTo>
                  <a:lnTo>
                    <a:pt x="25825" y="18893"/>
                  </a:lnTo>
                  <a:lnTo>
                    <a:pt x="25594" y="18200"/>
                  </a:lnTo>
                  <a:lnTo>
                    <a:pt x="25247" y="17449"/>
                  </a:lnTo>
                  <a:lnTo>
                    <a:pt x="25016" y="17102"/>
                  </a:lnTo>
                  <a:lnTo>
                    <a:pt x="24727" y="16755"/>
                  </a:lnTo>
                  <a:lnTo>
                    <a:pt x="24496" y="16582"/>
                  </a:lnTo>
                  <a:lnTo>
                    <a:pt x="24207" y="16409"/>
                  </a:lnTo>
                  <a:lnTo>
                    <a:pt x="23687" y="16178"/>
                  </a:lnTo>
                  <a:lnTo>
                    <a:pt x="23052" y="16004"/>
                  </a:lnTo>
                  <a:lnTo>
                    <a:pt x="22416" y="15946"/>
                  </a:lnTo>
                  <a:lnTo>
                    <a:pt x="21492" y="15889"/>
                  </a:lnTo>
                  <a:lnTo>
                    <a:pt x="20510" y="15773"/>
                  </a:lnTo>
                  <a:close/>
                  <a:moveTo>
                    <a:pt x="16235" y="17333"/>
                  </a:moveTo>
                  <a:lnTo>
                    <a:pt x="15657" y="17737"/>
                  </a:lnTo>
                  <a:lnTo>
                    <a:pt x="15137" y="18200"/>
                  </a:lnTo>
                  <a:lnTo>
                    <a:pt x="14155" y="19124"/>
                  </a:lnTo>
                  <a:lnTo>
                    <a:pt x="13173" y="20106"/>
                  </a:lnTo>
                  <a:lnTo>
                    <a:pt x="12133" y="21088"/>
                  </a:lnTo>
                  <a:lnTo>
                    <a:pt x="11266" y="21782"/>
                  </a:lnTo>
                  <a:lnTo>
                    <a:pt x="10284" y="22417"/>
                  </a:lnTo>
                  <a:lnTo>
                    <a:pt x="9302" y="23053"/>
                  </a:lnTo>
                  <a:lnTo>
                    <a:pt x="8320" y="23630"/>
                  </a:lnTo>
                  <a:lnTo>
                    <a:pt x="7626" y="24035"/>
                  </a:lnTo>
                  <a:lnTo>
                    <a:pt x="7800" y="24381"/>
                  </a:lnTo>
                  <a:lnTo>
                    <a:pt x="7915" y="24555"/>
                  </a:lnTo>
                  <a:lnTo>
                    <a:pt x="8031" y="24670"/>
                  </a:lnTo>
                  <a:lnTo>
                    <a:pt x="8262" y="24786"/>
                  </a:lnTo>
                  <a:lnTo>
                    <a:pt x="8493" y="24901"/>
                  </a:lnTo>
                  <a:lnTo>
                    <a:pt x="9013" y="24901"/>
                  </a:lnTo>
                  <a:lnTo>
                    <a:pt x="9533" y="24786"/>
                  </a:lnTo>
                  <a:lnTo>
                    <a:pt x="10053" y="24613"/>
                  </a:lnTo>
                  <a:lnTo>
                    <a:pt x="10919" y="24150"/>
                  </a:lnTo>
                  <a:lnTo>
                    <a:pt x="11728" y="23630"/>
                  </a:lnTo>
                  <a:lnTo>
                    <a:pt x="12421" y="23053"/>
                  </a:lnTo>
                  <a:lnTo>
                    <a:pt x="13173" y="22417"/>
                  </a:lnTo>
                  <a:lnTo>
                    <a:pt x="13808" y="21724"/>
                  </a:lnTo>
                  <a:lnTo>
                    <a:pt x="14386" y="20973"/>
                  </a:lnTo>
                  <a:lnTo>
                    <a:pt x="14848" y="20164"/>
                  </a:lnTo>
                  <a:lnTo>
                    <a:pt x="15310" y="19297"/>
                  </a:lnTo>
                  <a:lnTo>
                    <a:pt x="15715" y="18315"/>
                  </a:lnTo>
                  <a:lnTo>
                    <a:pt x="15946" y="17853"/>
                  </a:lnTo>
                  <a:lnTo>
                    <a:pt x="16235" y="17333"/>
                  </a:lnTo>
                  <a:close/>
                  <a:moveTo>
                    <a:pt x="18372" y="16871"/>
                  </a:moveTo>
                  <a:lnTo>
                    <a:pt x="18199" y="17160"/>
                  </a:lnTo>
                  <a:lnTo>
                    <a:pt x="18083" y="17449"/>
                  </a:lnTo>
                  <a:lnTo>
                    <a:pt x="17968" y="18026"/>
                  </a:lnTo>
                  <a:lnTo>
                    <a:pt x="17852" y="18662"/>
                  </a:lnTo>
                  <a:lnTo>
                    <a:pt x="17852" y="19297"/>
                  </a:lnTo>
                  <a:lnTo>
                    <a:pt x="17794" y="20453"/>
                  </a:lnTo>
                  <a:lnTo>
                    <a:pt x="17737" y="21550"/>
                  </a:lnTo>
                  <a:lnTo>
                    <a:pt x="17621" y="22648"/>
                  </a:lnTo>
                  <a:lnTo>
                    <a:pt x="17448" y="23746"/>
                  </a:lnTo>
                  <a:lnTo>
                    <a:pt x="17217" y="24844"/>
                  </a:lnTo>
                  <a:lnTo>
                    <a:pt x="16986" y="25941"/>
                  </a:lnTo>
                  <a:lnTo>
                    <a:pt x="16755" y="27039"/>
                  </a:lnTo>
                  <a:lnTo>
                    <a:pt x="16466" y="28079"/>
                  </a:lnTo>
                  <a:lnTo>
                    <a:pt x="16870" y="28079"/>
                  </a:lnTo>
                  <a:lnTo>
                    <a:pt x="17390" y="27906"/>
                  </a:lnTo>
                  <a:lnTo>
                    <a:pt x="17852" y="27675"/>
                  </a:lnTo>
                  <a:lnTo>
                    <a:pt x="18257" y="27386"/>
                  </a:lnTo>
                  <a:lnTo>
                    <a:pt x="18661" y="27039"/>
                  </a:lnTo>
                  <a:lnTo>
                    <a:pt x="19008" y="26577"/>
                  </a:lnTo>
                  <a:lnTo>
                    <a:pt x="19297" y="26115"/>
                  </a:lnTo>
                  <a:lnTo>
                    <a:pt x="19528" y="25652"/>
                  </a:lnTo>
                  <a:lnTo>
                    <a:pt x="19643" y="25132"/>
                  </a:lnTo>
                  <a:lnTo>
                    <a:pt x="19759" y="24613"/>
                  </a:lnTo>
                  <a:lnTo>
                    <a:pt x="19759" y="24035"/>
                  </a:lnTo>
                  <a:lnTo>
                    <a:pt x="19759" y="23515"/>
                  </a:lnTo>
                  <a:lnTo>
                    <a:pt x="19701" y="22995"/>
                  </a:lnTo>
                  <a:lnTo>
                    <a:pt x="19643" y="22475"/>
                  </a:lnTo>
                  <a:lnTo>
                    <a:pt x="19528" y="21955"/>
                  </a:lnTo>
                  <a:lnTo>
                    <a:pt x="19181" y="20915"/>
                  </a:lnTo>
                  <a:lnTo>
                    <a:pt x="18777" y="19933"/>
                  </a:lnTo>
                  <a:lnTo>
                    <a:pt x="18430" y="18893"/>
                  </a:lnTo>
                  <a:lnTo>
                    <a:pt x="18314" y="18373"/>
                  </a:lnTo>
                  <a:lnTo>
                    <a:pt x="18257" y="17853"/>
                  </a:lnTo>
                  <a:lnTo>
                    <a:pt x="18257" y="17391"/>
                  </a:lnTo>
                  <a:lnTo>
                    <a:pt x="18372" y="168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16"/>
          <p:cNvSpPr/>
          <p:nvPr/>
        </p:nvSpPr>
        <p:spPr>
          <a:xfrm>
            <a:off x="7928326" y="1550202"/>
            <a:ext cx="1674537" cy="2564860"/>
          </a:xfrm>
          <a:custGeom>
            <a:avLst/>
            <a:gdLst/>
            <a:ahLst/>
            <a:cxnLst/>
            <a:rect l="l" t="t" r="r" b="b"/>
            <a:pathLst>
              <a:path w="20973" h="32124" extrusionOk="0">
                <a:moveTo>
                  <a:pt x="116" y="1"/>
                </a:moveTo>
                <a:lnTo>
                  <a:pt x="1" y="59"/>
                </a:lnTo>
                <a:lnTo>
                  <a:pt x="1" y="174"/>
                </a:lnTo>
                <a:lnTo>
                  <a:pt x="58" y="290"/>
                </a:lnTo>
                <a:lnTo>
                  <a:pt x="925" y="1041"/>
                </a:lnTo>
                <a:lnTo>
                  <a:pt x="1849" y="1734"/>
                </a:lnTo>
                <a:lnTo>
                  <a:pt x="2196" y="2081"/>
                </a:lnTo>
                <a:lnTo>
                  <a:pt x="2543" y="2485"/>
                </a:lnTo>
                <a:lnTo>
                  <a:pt x="3178" y="3294"/>
                </a:lnTo>
                <a:lnTo>
                  <a:pt x="4276" y="4854"/>
                </a:lnTo>
                <a:lnTo>
                  <a:pt x="5258" y="6529"/>
                </a:lnTo>
                <a:lnTo>
                  <a:pt x="5720" y="7396"/>
                </a:lnTo>
                <a:lnTo>
                  <a:pt x="6125" y="8263"/>
                </a:lnTo>
                <a:lnTo>
                  <a:pt x="6471" y="9129"/>
                </a:lnTo>
                <a:lnTo>
                  <a:pt x="6818" y="10054"/>
                </a:lnTo>
                <a:lnTo>
                  <a:pt x="7107" y="10862"/>
                </a:lnTo>
                <a:lnTo>
                  <a:pt x="6645" y="10574"/>
                </a:lnTo>
                <a:lnTo>
                  <a:pt x="6182" y="10342"/>
                </a:lnTo>
                <a:lnTo>
                  <a:pt x="4796" y="9649"/>
                </a:lnTo>
                <a:lnTo>
                  <a:pt x="3814" y="9071"/>
                </a:lnTo>
                <a:lnTo>
                  <a:pt x="3294" y="8725"/>
                </a:lnTo>
                <a:lnTo>
                  <a:pt x="2832" y="8320"/>
                </a:lnTo>
                <a:lnTo>
                  <a:pt x="2543" y="8031"/>
                </a:lnTo>
                <a:lnTo>
                  <a:pt x="2485" y="8031"/>
                </a:lnTo>
                <a:lnTo>
                  <a:pt x="2427" y="8089"/>
                </a:lnTo>
                <a:lnTo>
                  <a:pt x="2485" y="8147"/>
                </a:lnTo>
                <a:lnTo>
                  <a:pt x="3063" y="8783"/>
                </a:lnTo>
                <a:lnTo>
                  <a:pt x="3698" y="9303"/>
                </a:lnTo>
                <a:lnTo>
                  <a:pt x="4449" y="9822"/>
                </a:lnTo>
                <a:lnTo>
                  <a:pt x="5200" y="10227"/>
                </a:lnTo>
                <a:lnTo>
                  <a:pt x="6240" y="10805"/>
                </a:lnTo>
                <a:lnTo>
                  <a:pt x="6760" y="11093"/>
                </a:lnTo>
                <a:lnTo>
                  <a:pt x="7280" y="11440"/>
                </a:lnTo>
                <a:lnTo>
                  <a:pt x="7685" y="12942"/>
                </a:lnTo>
                <a:lnTo>
                  <a:pt x="8089" y="14444"/>
                </a:lnTo>
                <a:lnTo>
                  <a:pt x="8493" y="15889"/>
                </a:lnTo>
                <a:lnTo>
                  <a:pt x="8956" y="17391"/>
                </a:lnTo>
                <a:lnTo>
                  <a:pt x="9187" y="17853"/>
                </a:lnTo>
                <a:lnTo>
                  <a:pt x="9071" y="17853"/>
                </a:lnTo>
                <a:lnTo>
                  <a:pt x="7165" y="17218"/>
                </a:lnTo>
                <a:lnTo>
                  <a:pt x="5951" y="16813"/>
                </a:lnTo>
                <a:lnTo>
                  <a:pt x="4738" y="16293"/>
                </a:lnTo>
                <a:lnTo>
                  <a:pt x="4045" y="15947"/>
                </a:lnTo>
                <a:lnTo>
                  <a:pt x="3294" y="15542"/>
                </a:lnTo>
                <a:lnTo>
                  <a:pt x="2716" y="15253"/>
                </a:lnTo>
                <a:lnTo>
                  <a:pt x="2658" y="15253"/>
                </a:lnTo>
                <a:lnTo>
                  <a:pt x="2658" y="15311"/>
                </a:lnTo>
                <a:lnTo>
                  <a:pt x="3120" y="15658"/>
                </a:lnTo>
                <a:lnTo>
                  <a:pt x="3640" y="15947"/>
                </a:lnTo>
                <a:lnTo>
                  <a:pt x="4334" y="16351"/>
                </a:lnTo>
                <a:lnTo>
                  <a:pt x="5085" y="16755"/>
                </a:lnTo>
                <a:lnTo>
                  <a:pt x="5836" y="17102"/>
                </a:lnTo>
                <a:lnTo>
                  <a:pt x="6645" y="17391"/>
                </a:lnTo>
                <a:lnTo>
                  <a:pt x="7511" y="17680"/>
                </a:lnTo>
                <a:lnTo>
                  <a:pt x="8378" y="17911"/>
                </a:lnTo>
                <a:lnTo>
                  <a:pt x="8840" y="18026"/>
                </a:lnTo>
                <a:lnTo>
                  <a:pt x="9302" y="18257"/>
                </a:lnTo>
                <a:lnTo>
                  <a:pt x="9938" y="19760"/>
                </a:lnTo>
                <a:lnTo>
                  <a:pt x="10747" y="21204"/>
                </a:lnTo>
                <a:lnTo>
                  <a:pt x="11613" y="22591"/>
                </a:lnTo>
                <a:lnTo>
                  <a:pt x="12075" y="23226"/>
                </a:lnTo>
                <a:lnTo>
                  <a:pt x="12595" y="23862"/>
                </a:lnTo>
                <a:lnTo>
                  <a:pt x="11787" y="23862"/>
                </a:lnTo>
                <a:lnTo>
                  <a:pt x="10920" y="23804"/>
                </a:lnTo>
                <a:lnTo>
                  <a:pt x="10111" y="23862"/>
                </a:lnTo>
                <a:lnTo>
                  <a:pt x="9302" y="23804"/>
                </a:lnTo>
                <a:lnTo>
                  <a:pt x="8262" y="23746"/>
                </a:lnTo>
                <a:lnTo>
                  <a:pt x="7280" y="23573"/>
                </a:lnTo>
                <a:lnTo>
                  <a:pt x="6356" y="23342"/>
                </a:lnTo>
                <a:lnTo>
                  <a:pt x="5374" y="23053"/>
                </a:lnTo>
                <a:lnTo>
                  <a:pt x="5143" y="22937"/>
                </a:lnTo>
                <a:lnTo>
                  <a:pt x="5085" y="22937"/>
                </a:lnTo>
                <a:lnTo>
                  <a:pt x="5085" y="22995"/>
                </a:lnTo>
                <a:lnTo>
                  <a:pt x="5085" y="23053"/>
                </a:lnTo>
                <a:lnTo>
                  <a:pt x="5258" y="23168"/>
                </a:lnTo>
                <a:lnTo>
                  <a:pt x="5778" y="23399"/>
                </a:lnTo>
                <a:lnTo>
                  <a:pt x="6356" y="23630"/>
                </a:lnTo>
                <a:lnTo>
                  <a:pt x="6934" y="23804"/>
                </a:lnTo>
                <a:lnTo>
                  <a:pt x="7511" y="23977"/>
                </a:lnTo>
                <a:lnTo>
                  <a:pt x="8667" y="24150"/>
                </a:lnTo>
                <a:lnTo>
                  <a:pt x="9880" y="24266"/>
                </a:lnTo>
                <a:lnTo>
                  <a:pt x="11498" y="24208"/>
                </a:lnTo>
                <a:lnTo>
                  <a:pt x="12191" y="24208"/>
                </a:lnTo>
                <a:lnTo>
                  <a:pt x="12884" y="24266"/>
                </a:lnTo>
                <a:lnTo>
                  <a:pt x="12942" y="24266"/>
                </a:lnTo>
                <a:lnTo>
                  <a:pt x="13866" y="25248"/>
                </a:lnTo>
                <a:lnTo>
                  <a:pt x="14791" y="26057"/>
                </a:lnTo>
                <a:lnTo>
                  <a:pt x="15773" y="26808"/>
                </a:lnTo>
                <a:lnTo>
                  <a:pt x="16755" y="27617"/>
                </a:lnTo>
                <a:lnTo>
                  <a:pt x="17737" y="28426"/>
                </a:lnTo>
                <a:lnTo>
                  <a:pt x="18662" y="29292"/>
                </a:lnTo>
                <a:lnTo>
                  <a:pt x="19066" y="29697"/>
                </a:lnTo>
                <a:lnTo>
                  <a:pt x="19470" y="30217"/>
                </a:lnTo>
                <a:lnTo>
                  <a:pt x="19528" y="30332"/>
                </a:lnTo>
                <a:lnTo>
                  <a:pt x="18662" y="30390"/>
                </a:lnTo>
                <a:lnTo>
                  <a:pt x="17737" y="30448"/>
                </a:lnTo>
                <a:lnTo>
                  <a:pt x="16004" y="30679"/>
                </a:lnTo>
                <a:lnTo>
                  <a:pt x="14849" y="30794"/>
                </a:lnTo>
                <a:lnTo>
                  <a:pt x="13751" y="30852"/>
                </a:lnTo>
                <a:lnTo>
                  <a:pt x="12884" y="30852"/>
                </a:lnTo>
                <a:lnTo>
                  <a:pt x="11960" y="30737"/>
                </a:lnTo>
                <a:lnTo>
                  <a:pt x="11209" y="30621"/>
                </a:lnTo>
                <a:lnTo>
                  <a:pt x="10978" y="30621"/>
                </a:lnTo>
                <a:lnTo>
                  <a:pt x="10920" y="30679"/>
                </a:lnTo>
                <a:lnTo>
                  <a:pt x="10978" y="30737"/>
                </a:lnTo>
                <a:lnTo>
                  <a:pt x="11035" y="30737"/>
                </a:lnTo>
                <a:lnTo>
                  <a:pt x="11382" y="30852"/>
                </a:lnTo>
                <a:lnTo>
                  <a:pt x="12480" y="31083"/>
                </a:lnTo>
                <a:lnTo>
                  <a:pt x="13635" y="31257"/>
                </a:lnTo>
                <a:lnTo>
                  <a:pt x="14386" y="31257"/>
                </a:lnTo>
                <a:lnTo>
                  <a:pt x="15195" y="31199"/>
                </a:lnTo>
                <a:lnTo>
                  <a:pt x="16755" y="31025"/>
                </a:lnTo>
                <a:lnTo>
                  <a:pt x="18199" y="30852"/>
                </a:lnTo>
                <a:lnTo>
                  <a:pt x="19644" y="30679"/>
                </a:lnTo>
                <a:lnTo>
                  <a:pt x="19759" y="30679"/>
                </a:lnTo>
                <a:lnTo>
                  <a:pt x="20048" y="31083"/>
                </a:lnTo>
                <a:lnTo>
                  <a:pt x="20395" y="31603"/>
                </a:lnTo>
                <a:lnTo>
                  <a:pt x="20741" y="32065"/>
                </a:lnTo>
                <a:lnTo>
                  <a:pt x="20799" y="32065"/>
                </a:lnTo>
                <a:lnTo>
                  <a:pt x="20915" y="32123"/>
                </a:lnTo>
                <a:lnTo>
                  <a:pt x="20973" y="32065"/>
                </a:lnTo>
                <a:lnTo>
                  <a:pt x="20973" y="32008"/>
                </a:lnTo>
                <a:lnTo>
                  <a:pt x="20973" y="31892"/>
                </a:lnTo>
                <a:lnTo>
                  <a:pt x="20857" y="31603"/>
                </a:lnTo>
                <a:lnTo>
                  <a:pt x="20684" y="31314"/>
                </a:lnTo>
                <a:lnTo>
                  <a:pt x="20337" y="30737"/>
                </a:lnTo>
                <a:lnTo>
                  <a:pt x="19817" y="29928"/>
                </a:lnTo>
                <a:lnTo>
                  <a:pt x="19355" y="29350"/>
                </a:lnTo>
                <a:lnTo>
                  <a:pt x="18835" y="28772"/>
                </a:lnTo>
                <a:lnTo>
                  <a:pt x="18315" y="28252"/>
                </a:lnTo>
                <a:lnTo>
                  <a:pt x="17737" y="27732"/>
                </a:lnTo>
                <a:lnTo>
                  <a:pt x="16813" y="26924"/>
                </a:lnTo>
                <a:lnTo>
                  <a:pt x="15831" y="26172"/>
                </a:lnTo>
                <a:lnTo>
                  <a:pt x="15946" y="25884"/>
                </a:lnTo>
                <a:lnTo>
                  <a:pt x="16120" y="24844"/>
                </a:lnTo>
                <a:lnTo>
                  <a:pt x="16235" y="23688"/>
                </a:lnTo>
                <a:lnTo>
                  <a:pt x="16235" y="22533"/>
                </a:lnTo>
                <a:lnTo>
                  <a:pt x="16177" y="21897"/>
                </a:lnTo>
                <a:lnTo>
                  <a:pt x="16177" y="21608"/>
                </a:lnTo>
                <a:lnTo>
                  <a:pt x="16062" y="21319"/>
                </a:lnTo>
                <a:lnTo>
                  <a:pt x="16004" y="21146"/>
                </a:lnTo>
                <a:lnTo>
                  <a:pt x="16004" y="21088"/>
                </a:lnTo>
                <a:lnTo>
                  <a:pt x="15946" y="21146"/>
                </a:lnTo>
                <a:lnTo>
                  <a:pt x="16004" y="21435"/>
                </a:lnTo>
                <a:lnTo>
                  <a:pt x="16004" y="22244"/>
                </a:lnTo>
                <a:lnTo>
                  <a:pt x="15946" y="23053"/>
                </a:lnTo>
                <a:lnTo>
                  <a:pt x="15773" y="24613"/>
                </a:lnTo>
                <a:lnTo>
                  <a:pt x="15600" y="25768"/>
                </a:lnTo>
                <a:lnTo>
                  <a:pt x="15542" y="25941"/>
                </a:lnTo>
                <a:lnTo>
                  <a:pt x="14733" y="25306"/>
                </a:lnTo>
                <a:lnTo>
                  <a:pt x="13982" y="24613"/>
                </a:lnTo>
                <a:lnTo>
                  <a:pt x="13115" y="23630"/>
                </a:lnTo>
                <a:lnTo>
                  <a:pt x="12306" y="22591"/>
                </a:lnTo>
                <a:lnTo>
                  <a:pt x="11555" y="21493"/>
                </a:lnTo>
                <a:lnTo>
                  <a:pt x="10920" y="20395"/>
                </a:lnTo>
                <a:lnTo>
                  <a:pt x="10920" y="20164"/>
                </a:lnTo>
                <a:lnTo>
                  <a:pt x="11093" y="18893"/>
                </a:lnTo>
                <a:lnTo>
                  <a:pt x="11267" y="17911"/>
                </a:lnTo>
                <a:lnTo>
                  <a:pt x="11555" y="16986"/>
                </a:lnTo>
                <a:lnTo>
                  <a:pt x="12191" y="15138"/>
                </a:lnTo>
                <a:lnTo>
                  <a:pt x="12480" y="14156"/>
                </a:lnTo>
                <a:lnTo>
                  <a:pt x="12653" y="13693"/>
                </a:lnTo>
                <a:lnTo>
                  <a:pt x="12769" y="13173"/>
                </a:lnTo>
                <a:lnTo>
                  <a:pt x="12826" y="12711"/>
                </a:lnTo>
                <a:lnTo>
                  <a:pt x="12769" y="12596"/>
                </a:lnTo>
                <a:lnTo>
                  <a:pt x="12711" y="12538"/>
                </a:lnTo>
                <a:lnTo>
                  <a:pt x="12595" y="12596"/>
                </a:lnTo>
                <a:lnTo>
                  <a:pt x="12538" y="12653"/>
                </a:lnTo>
                <a:lnTo>
                  <a:pt x="12364" y="13462"/>
                </a:lnTo>
                <a:lnTo>
                  <a:pt x="12133" y="14271"/>
                </a:lnTo>
                <a:lnTo>
                  <a:pt x="11555" y="15889"/>
                </a:lnTo>
                <a:lnTo>
                  <a:pt x="11209" y="17160"/>
                </a:lnTo>
                <a:lnTo>
                  <a:pt x="10920" y="18431"/>
                </a:lnTo>
                <a:lnTo>
                  <a:pt x="10804" y="19124"/>
                </a:lnTo>
                <a:lnTo>
                  <a:pt x="10747" y="20048"/>
                </a:lnTo>
                <a:lnTo>
                  <a:pt x="10053" y="18662"/>
                </a:lnTo>
                <a:lnTo>
                  <a:pt x="9533" y="17218"/>
                </a:lnTo>
                <a:lnTo>
                  <a:pt x="9187" y="16178"/>
                </a:lnTo>
                <a:lnTo>
                  <a:pt x="8898" y="15138"/>
                </a:lnTo>
                <a:lnTo>
                  <a:pt x="8320" y="13058"/>
                </a:lnTo>
                <a:lnTo>
                  <a:pt x="8378" y="12711"/>
                </a:lnTo>
                <a:lnTo>
                  <a:pt x="8609" y="11729"/>
                </a:lnTo>
                <a:lnTo>
                  <a:pt x="8782" y="10747"/>
                </a:lnTo>
                <a:lnTo>
                  <a:pt x="8898" y="9996"/>
                </a:lnTo>
                <a:lnTo>
                  <a:pt x="8956" y="9187"/>
                </a:lnTo>
                <a:lnTo>
                  <a:pt x="8956" y="8436"/>
                </a:lnTo>
                <a:lnTo>
                  <a:pt x="8898" y="7685"/>
                </a:lnTo>
                <a:lnTo>
                  <a:pt x="8840" y="6876"/>
                </a:lnTo>
                <a:lnTo>
                  <a:pt x="8667" y="6125"/>
                </a:lnTo>
                <a:lnTo>
                  <a:pt x="8436" y="5432"/>
                </a:lnTo>
                <a:lnTo>
                  <a:pt x="8089" y="4681"/>
                </a:lnTo>
                <a:lnTo>
                  <a:pt x="7916" y="4334"/>
                </a:lnTo>
                <a:lnTo>
                  <a:pt x="7858" y="4276"/>
                </a:lnTo>
                <a:lnTo>
                  <a:pt x="7800" y="4276"/>
                </a:lnTo>
                <a:lnTo>
                  <a:pt x="7742" y="4334"/>
                </a:lnTo>
                <a:lnTo>
                  <a:pt x="7742" y="4392"/>
                </a:lnTo>
                <a:lnTo>
                  <a:pt x="7916" y="4796"/>
                </a:lnTo>
                <a:lnTo>
                  <a:pt x="8147" y="5489"/>
                </a:lnTo>
                <a:lnTo>
                  <a:pt x="8378" y="6183"/>
                </a:lnTo>
                <a:lnTo>
                  <a:pt x="8493" y="6934"/>
                </a:lnTo>
                <a:lnTo>
                  <a:pt x="8609" y="7627"/>
                </a:lnTo>
                <a:lnTo>
                  <a:pt x="8609" y="8378"/>
                </a:lnTo>
                <a:lnTo>
                  <a:pt x="8609" y="9071"/>
                </a:lnTo>
                <a:lnTo>
                  <a:pt x="8609" y="9822"/>
                </a:lnTo>
                <a:lnTo>
                  <a:pt x="8551" y="10516"/>
                </a:lnTo>
                <a:lnTo>
                  <a:pt x="8378" y="11498"/>
                </a:lnTo>
                <a:lnTo>
                  <a:pt x="8205" y="12538"/>
                </a:lnTo>
                <a:lnTo>
                  <a:pt x="7800" y="11325"/>
                </a:lnTo>
                <a:lnTo>
                  <a:pt x="7280" y="9649"/>
                </a:lnTo>
                <a:lnTo>
                  <a:pt x="6587" y="7974"/>
                </a:lnTo>
                <a:lnTo>
                  <a:pt x="5778" y="6414"/>
                </a:lnTo>
                <a:lnTo>
                  <a:pt x="5374" y="5605"/>
                </a:lnTo>
                <a:lnTo>
                  <a:pt x="4911" y="4854"/>
                </a:lnTo>
                <a:lnTo>
                  <a:pt x="4218" y="3814"/>
                </a:lnTo>
                <a:lnTo>
                  <a:pt x="3467" y="2774"/>
                </a:lnTo>
                <a:lnTo>
                  <a:pt x="2832" y="2081"/>
                </a:lnTo>
                <a:lnTo>
                  <a:pt x="2485" y="1676"/>
                </a:lnTo>
                <a:lnTo>
                  <a:pt x="2138" y="1387"/>
                </a:lnTo>
                <a:lnTo>
                  <a:pt x="1214" y="694"/>
                </a:lnTo>
                <a:lnTo>
                  <a:pt x="2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915265">
            <a:off x="586457" y="-488838"/>
            <a:ext cx="1776833" cy="1652946"/>
          </a:xfrm>
          <a:custGeom>
            <a:avLst/>
            <a:gdLst/>
            <a:ahLst/>
            <a:cxnLst/>
            <a:rect l="l" t="t" r="r" b="b"/>
            <a:pathLst>
              <a:path w="26519" h="24670" extrusionOk="0">
                <a:moveTo>
                  <a:pt x="0" y="0"/>
                </a:moveTo>
                <a:lnTo>
                  <a:pt x="1676" y="3698"/>
                </a:lnTo>
                <a:lnTo>
                  <a:pt x="3351" y="7396"/>
                </a:lnTo>
                <a:lnTo>
                  <a:pt x="3813" y="8435"/>
                </a:lnTo>
                <a:lnTo>
                  <a:pt x="4391" y="9418"/>
                </a:lnTo>
                <a:lnTo>
                  <a:pt x="4738" y="9938"/>
                </a:lnTo>
                <a:lnTo>
                  <a:pt x="5084" y="10400"/>
                </a:lnTo>
                <a:lnTo>
                  <a:pt x="5431" y="10804"/>
                </a:lnTo>
                <a:lnTo>
                  <a:pt x="5836" y="11209"/>
                </a:lnTo>
                <a:lnTo>
                  <a:pt x="6124" y="11382"/>
                </a:lnTo>
                <a:lnTo>
                  <a:pt x="6413" y="11555"/>
                </a:lnTo>
                <a:lnTo>
                  <a:pt x="6818" y="11555"/>
                </a:lnTo>
                <a:lnTo>
                  <a:pt x="6991" y="11440"/>
                </a:lnTo>
                <a:lnTo>
                  <a:pt x="7107" y="11266"/>
                </a:lnTo>
                <a:lnTo>
                  <a:pt x="7164" y="11093"/>
                </a:lnTo>
                <a:lnTo>
                  <a:pt x="7164" y="10631"/>
                </a:lnTo>
                <a:lnTo>
                  <a:pt x="6933" y="9360"/>
                </a:lnTo>
                <a:lnTo>
                  <a:pt x="6644" y="8147"/>
                </a:lnTo>
                <a:lnTo>
                  <a:pt x="6182" y="6933"/>
                </a:lnTo>
                <a:lnTo>
                  <a:pt x="5604" y="5778"/>
                </a:lnTo>
                <a:lnTo>
                  <a:pt x="6182" y="6644"/>
                </a:lnTo>
                <a:lnTo>
                  <a:pt x="6702" y="7453"/>
                </a:lnTo>
                <a:lnTo>
                  <a:pt x="7627" y="9244"/>
                </a:lnTo>
                <a:lnTo>
                  <a:pt x="8551" y="11093"/>
                </a:lnTo>
                <a:lnTo>
                  <a:pt x="9360" y="12942"/>
                </a:lnTo>
                <a:lnTo>
                  <a:pt x="10226" y="14791"/>
                </a:lnTo>
                <a:lnTo>
                  <a:pt x="11151" y="16524"/>
                </a:lnTo>
                <a:lnTo>
                  <a:pt x="11671" y="17390"/>
                </a:lnTo>
                <a:lnTo>
                  <a:pt x="12191" y="18257"/>
                </a:lnTo>
                <a:lnTo>
                  <a:pt x="12768" y="19066"/>
                </a:lnTo>
                <a:lnTo>
                  <a:pt x="13404" y="19875"/>
                </a:lnTo>
                <a:lnTo>
                  <a:pt x="13751" y="20164"/>
                </a:lnTo>
                <a:lnTo>
                  <a:pt x="13924" y="20279"/>
                </a:lnTo>
                <a:lnTo>
                  <a:pt x="14155" y="20337"/>
                </a:lnTo>
                <a:lnTo>
                  <a:pt x="14328" y="20279"/>
                </a:lnTo>
                <a:lnTo>
                  <a:pt x="14559" y="20106"/>
                </a:lnTo>
                <a:lnTo>
                  <a:pt x="14675" y="19932"/>
                </a:lnTo>
                <a:lnTo>
                  <a:pt x="14733" y="19759"/>
                </a:lnTo>
                <a:lnTo>
                  <a:pt x="14791" y="19528"/>
                </a:lnTo>
                <a:lnTo>
                  <a:pt x="14791" y="19297"/>
                </a:lnTo>
                <a:lnTo>
                  <a:pt x="14675" y="18893"/>
                </a:lnTo>
                <a:lnTo>
                  <a:pt x="14502" y="18141"/>
                </a:lnTo>
                <a:lnTo>
                  <a:pt x="14271" y="17506"/>
                </a:lnTo>
                <a:lnTo>
                  <a:pt x="13751" y="16119"/>
                </a:lnTo>
                <a:lnTo>
                  <a:pt x="13115" y="14848"/>
                </a:lnTo>
                <a:lnTo>
                  <a:pt x="12422" y="13577"/>
                </a:lnTo>
                <a:lnTo>
                  <a:pt x="11035" y="10978"/>
                </a:lnTo>
                <a:lnTo>
                  <a:pt x="10400" y="9706"/>
                </a:lnTo>
                <a:lnTo>
                  <a:pt x="9822" y="8378"/>
                </a:lnTo>
                <a:lnTo>
                  <a:pt x="10862" y="9764"/>
                </a:lnTo>
                <a:lnTo>
                  <a:pt x="11844" y="11209"/>
                </a:lnTo>
                <a:lnTo>
                  <a:pt x="12711" y="12711"/>
                </a:lnTo>
                <a:lnTo>
                  <a:pt x="13577" y="14213"/>
                </a:lnTo>
                <a:lnTo>
                  <a:pt x="15253" y="17275"/>
                </a:lnTo>
                <a:lnTo>
                  <a:pt x="16119" y="18835"/>
                </a:lnTo>
                <a:lnTo>
                  <a:pt x="16986" y="20337"/>
                </a:lnTo>
                <a:lnTo>
                  <a:pt x="17390" y="20972"/>
                </a:lnTo>
                <a:lnTo>
                  <a:pt x="17795" y="21608"/>
                </a:lnTo>
                <a:lnTo>
                  <a:pt x="18257" y="22243"/>
                </a:lnTo>
                <a:lnTo>
                  <a:pt x="18777" y="22821"/>
                </a:lnTo>
                <a:lnTo>
                  <a:pt x="19008" y="22994"/>
                </a:lnTo>
                <a:lnTo>
                  <a:pt x="19181" y="23052"/>
                </a:lnTo>
                <a:lnTo>
                  <a:pt x="19297" y="23110"/>
                </a:lnTo>
                <a:lnTo>
                  <a:pt x="19528" y="23052"/>
                </a:lnTo>
                <a:lnTo>
                  <a:pt x="19701" y="22937"/>
                </a:lnTo>
                <a:lnTo>
                  <a:pt x="19817" y="22763"/>
                </a:lnTo>
                <a:lnTo>
                  <a:pt x="19875" y="22532"/>
                </a:lnTo>
                <a:lnTo>
                  <a:pt x="19875" y="22359"/>
                </a:lnTo>
                <a:lnTo>
                  <a:pt x="19875" y="22128"/>
                </a:lnTo>
                <a:lnTo>
                  <a:pt x="19759" y="21723"/>
                </a:lnTo>
                <a:lnTo>
                  <a:pt x="19355" y="20684"/>
                </a:lnTo>
                <a:lnTo>
                  <a:pt x="18950" y="19701"/>
                </a:lnTo>
                <a:lnTo>
                  <a:pt x="18026" y="17737"/>
                </a:lnTo>
                <a:lnTo>
                  <a:pt x="16986" y="15888"/>
                </a:lnTo>
                <a:lnTo>
                  <a:pt x="15888" y="13982"/>
                </a:lnTo>
                <a:lnTo>
                  <a:pt x="17564" y="16466"/>
                </a:lnTo>
                <a:lnTo>
                  <a:pt x="19355" y="18950"/>
                </a:lnTo>
                <a:lnTo>
                  <a:pt x="21146" y="21377"/>
                </a:lnTo>
                <a:lnTo>
                  <a:pt x="23052" y="23746"/>
                </a:lnTo>
                <a:lnTo>
                  <a:pt x="23399" y="24150"/>
                </a:lnTo>
                <a:lnTo>
                  <a:pt x="23861" y="24497"/>
                </a:lnTo>
                <a:lnTo>
                  <a:pt x="24092" y="24612"/>
                </a:lnTo>
                <a:lnTo>
                  <a:pt x="24323" y="24670"/>
                </a:lnTo>
                <a:lnTo>
                  <a:pt x="24554" y="24670"/>
                </a:lnTo>
                <a:lnTo>
                  <a:pt x="24785" y="24612"/>
                </a:lnTo>
                <a:lnTo>
                  <a:pt x="24612" y="23803"/>
                </a:lnTo>
                <a:lnTo>
                  <a:pt x="24323" y="22994"/>
                </a:lnTo>
                <a:lnTo>
                  <a:pt x="23919" y="22301"/>
                </a:lnTo>
                <a:lnTo>
                  <a:pt x="23514" y="21550"/>
                </a:lnTo>
                <a:lnTo>
                  <a:pt x="22994" y="20915"/>
                </a:lnTo>
                <a:lnTo>
                  <a:pt x="22417" y="20221"/>
                </a:lnTo>
                <a:lnTo>
                  <a:pt x="21261" y="19008"/>
                </a:lnTo>
                <a:lnTo>
                  <a:pt x="17737" y="15368"/>
                </a:lnTo>
                <a:lnTo>
                  <a:pt x="18546" y="16119"/>
                </a:lnTo>
                <a:lnTo>
                  <a:pt x="19412" y="16813"/>
                </a:lnTo>
                <a:lnTo>
                  <a:pt x="20279" y="17506"/>
                </a:lnTo>
                <a:lnTo>
                  <a:pt x="21203" y="18199"/>
                </a:lnTo>
                <a:lnTo>
                  <a:pt x="22128" y="18777"/>
                </a:lnTo>
                <a:lnTo>
                  <a:pt x="23110" y="19355"/>
                </a:lnTo>
                <a:lnTo>
                  <a:pt x="24092" y="19932"/>
                </a:lnTo>
                <a:lnTo>
                  <a:pt x="25132" y="20395"/>
                </a:lnTo>
                <a:lnTo>
                  <a:pt x="25479" y="20568"/>
                </a:lnTo>
                <a:lnTo>
                  <a:pt x="25710" y="20626"/>
                </a:lnTo>
                <a:lnTo>
                  <a:pt x="25941" y="20626"/>
                </a:lnTo>
                <a:lnTo>
                  <a:pt x="26114" y="20568"/>
                </a:lnTo>
                <a:lnTo>
                  <a:pt x="26288" y="20452"/>
                </a:lnTo>
                <a:lnTo>
                  <a:pt x="26461" y="20279"/>
                </a:lnTo>
                <a:lnTo>
                  <a:pt x="26461" y="20106"/>
                </a:lnTo>
                <a:lnTo>
                  <a:pt x="26461" y="19932"/>
                </a:lnTo>
                <a:lnTo>
                  <a:pt x="26403" y="19817"/>
                </a:lnTo>
                <a:lnTo>
                  <a:pt x="26172" y="19528"/>
                </a:lnTo>
                <a:lnTo>
                  <a:pt x="25710" y="19124"/>
                </a:lnTo>
                <a:lnTo>
                  <a:pt x="25132" y="18719"/>
                </a:lnTo>
                <a:lnTo>
                  <a:pt x="24034" y="17968"/>
                </a:lnTo>
                <a:lnTo>
                  <a:pt x="20741" y="16004"/>
                </a:lnTo>
                <a:lnTo>
                  <a:pt x="19124" y="14964"/>
                </a:lnTo>
                <a:lnTo>
                  <a:pt x="17564" y="13924"/>
                </a:lnTo>
                <a:lnTo>
                  <a:pt x="16004" y="12826"/>
                </a:lnTo>
                <a:lnTo>
                  <a:pt x="14444" y="11671"/>
                </a:lnTo>
                <a:lnTo>
                  <a:pt x="12942" y="10515"/>
                </a:lnTo>
                <a:lnTo>
                  <a:pt x="11555" y="9244"/>
                </a:lnTo>
                <a:lnTo>
                  <a:pt x="14848" y="11613"/>
                </a:lnTo>
                <a:lnTo>
                  <a:pt x="16524" y="12711"/>
                </a:lnTo>
                <a:lnTo>
                  <a:pt x="18257" y="13808"/>
                </a:lnTo>
                <a:lnTo>
                  <a:pt x="19990" y="14791"/>
                </a:lnTo>
                <a:lnTo>
                  <a:pt x="21781" y="15715"/>
                </a:lnTo>
                <a:lnTo>
                  <a:pt x="22706" y="16119"/>
                </a:lnTo>
                <a:lnTo>
                  <a:pt x="23688" y="16466"/>
                </a:lnTo>
                <a:lnTo>
                  <a:pt x="24612" y="16813"/>
                </a:lnTo>
                <a:lnTo>
                  <a:pt x="25594" y="17102"/>
                </a:lnTo>
                <a:lnTo>
                  <a:pt x="26056" y="17275"/>
                </a:lnTo>
                <a:lnTo>
                  <a:pt x="26519" y="17333"/>
                </a:lnTo>
                <a:lnTo>
                  <a:pt x="26519" y="16870"/>
                </a:lnTo>
                <a:lnTo>
                  <a:pt x="26403" y="16524"/>
                </a:lnTo>
                <a:lnTo>
                  <a:pt x="26172" y="16177"/>
                </a:lnTo>
                <a:lnTo>
                  <a:pt x="25941" y="15831"/>
                </a:lnTo>
                <a:lnTo>
                  <a:pt x="25594" y="15542"/>
                </a:lnTo>
                <a:lnTo>
                  <a:pt x="25248" y="15253"/>
                </a:lnTo>
                <a:lnTo>
                  <a:pt x="24554" y="14791"/>
                </a:lnTo>
                <a:lnTo>
                  <a:pt x="19701" y="12017"/>
                </a:lnTo>
                <a:lnTo>
                  <a:pt x="14791" y="9302"/>
                </a:lnTo>
                <a:lnTo>
                  <a:pt x="9880" y="6702"/>
                </a:lnTo>
                <a:lnTo>
                  <a:pt x="4853" y="4218"/>
                </a:lnTo>
                <a:lnTo>
                  <a:pt x="7569" y="5547"/>
                </a:lnTo>
                <a:lnTo>
                  <a:pt x="8955" y="6182"/>
                </a:lnTo>
                <a:lnTo>
                  <a:pt x="10284" y="6818"/>
                </a:lnTo>
                <a:lnTo>
                  <a:pt x="11671" y="7396"/>
                </a:lnTo>
                <a:lnTo>
                  <a:pt x="13115" y="7916"/>
                </a:lnTo>
                <a:lnTo>
                  <a:pt x="14559" y="8378"/>
                </a:lnTo>
                <a:lnTo>
                  <a:pt x="16004" y="8724"/>
                </a:lnTo>
                <a:lnTo>
                  <a:pt x="16235" y="8782"/>
                </a:lnTo>
                <a:lnTo>
                  <a:pt x="16408" y="8782"/>
                </a:lnTo>
                <a:lnTo>
                  <a:pt x="16639" y="8724"/>
                </a:lnTo>
                <a:lnTo>
                  <a:pt x="16755" y="8551"/>
                </a:lnTo>
                <a:lnTo>
                  <a:pt x="16755" y="8435"/>
                </a:lnTo>
                <a:lnTo>
                  <a:pt x="16755" y="8262"/>
                </a:lnTo>
                <a:lnTo>
                  <a:pt x="16582" y="7973"/>
                </a:lnTo>
                <a:lnTo>
                  <a:pt x="16177" y="7511"/>
                </a:lnTo>
                <a:lnTo>
                  <a:pt x="15773" y="7107"/>
                </a:lnTo>
                <a:lnTo>
                  <a:pt x="15253" y="6760"/>
                </a:lnTo>
                <a:lnTo>
                  <a:pt x="14791" y="6413"/>
                </a:lnTo>
                <a:lnTo>
                  <a:pt x="13693" y="5778"/>
                </a:lnTo>
                <a:lnTo>
                  <a:pt x="12595" y="5258"/>
                </a:lnTo>
                <a:lnTo>
                  <a:pt x="9475" y="3814"/>
                </a:lnTo>
                <a:lnTo>
                  <a:pt x="6356" y="2485"/>
                </a:lnTo>
                <a:lnTo>
                  <a:pt x="3178" y="12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>
            <a:off x="1612362" y="-79653"/>
            <a:ext cx="1237626" cy="1415953"/>
          </a:xfrm>
          <a:custGeom>
            <a:avLst/>
            <a:gdLst/>
            <a:ahLst/>
            <a:cxnLst/>
            <a:rect l="l" t="t" r="r" b="b"/>
            <a:pathLst>
              <a:path w="14040" h="16063" extrusionOk="0">
                <a:moveTo>
                  <a:pt x="12653" y="1"/>
                </a:moveTo>
                <a:lnTo>
                  <a:pt x="12480" y="116"/>
                </a:lnTo>
                <a:lnTo>
                  <a:pt x="12307" y="290"/>
                </a:lnTo>
                <a:lnTo>
                  <a:pt x="12191" y="463"/>
                </a:lnTo>
                <a:lnTo>
                  <a:pt x="12133" y="579"/>
                </a:lnTo>
                <a:lnTo>
                  <a:pt x="12076" y="752"/>
                </a:lnTo>
                <a:lnTo>
                  <a:pt x="12133" y="925"/>
                </a:lnTo>
                <a:lnTo>
                  <a:pt x="12249" y="1041"/>
                </a:lnTo>
                <a:lnTo>
                  <a:pt x="12422" y="1099"/>
                </a:lnTo>
                <a:lnTo>
                  <a:pt x="12596" y="1041"/>
                </a:lnTo>
                <a:lnTo>
                  <a:pt x="12769" y="925"/>
                </a:lnTo>
                <a:lnTo>
                  <a:pt x="12885" y="752"/>
                </a:lnTo>
                <a:lnTo>
                  <a:pt x="12942" y="579"/>
                </a:lnTo>
                <a:lnTo>
                  <a:pt x="13000" y="405"/>
                </a:lnTo>
                <a:lnTo>
                  <a:pt x="13000" y="232"/>
                </a:lnTo>
                <a:lnTo>
                  <a:pt x="12885" y="59"/>
                </a:lnTo>
                <a:lnTo>
                  <a:pt x="12769" y="1"/>
                </a:lnTo>
                <a:close/>
                <a:moveTo>
                  <a:pt x="8956" y="2023"/>
                </a:moveTo>
                <a:lnTo>
                  <a:pt x="8840" y="2081"/>
                </a:lnTo>
                <a:lnTo>
                  <a:pt x="8609" y="2254"/>
                </a:lnTo>
                <a:lnTo>
                  <a:pt x="8436" y="2485"/>
                </a:lnTo>
                <a:lnTo>
                  <a:pt x="8320" y="2716"/>
                </a:lnTo>
                <a:lnTo>
                  <a:pt x="8205" y="3005"/>
                </a:lnTo>
                <a:lnTo>
                  <a:pt x="8147" y="3178"/>
                </a:lnTo>
                <a:lnTo>
                  <a:pt x="8147" y="3352"/>
                </a:lnTo>
                <a:lnTo>
                  <a:pt x="8205" y="3410"/>
                </a:lnTo>
                <a:lnTo>
                  <a:pt x="8205" y="3467"/>
                </a:lnTo>
                <a:lnTo>
                  <a:pt x="8320" y="3525"/>
                </a:lnTo>
                <a:lnTo>
                  <a:pt x="8494" y="3525"/>
                </a:lnTo>
                <a:lnTo>
                  <a:pt x="8667" y="3467"/>
                </a:lnTo>
                <a:lnTo>
                  <a:pt x="8898" y="3236"/>
                </a:lnTo>
                <a:lnTo>
                  <a:pt x="9129" y="2890"/>
                </a:lnTo>
                <a:lnTo>
                  <a:pt x="9360" y="2543"/>
                </a:lnTo>
                <a:lnTo>
                  <a:pt x="9360" y="2427"/>
                </a:lnTo>
                <a:lnTo>
                  <a:pt x="9360" y="2312"/>
                </a:lnTo>
                <a:lnTo>
                  <a:pt x="9245" y="2081"/>
                </a:lnTo>
                <a:lnTo>
                  <a:pt x="9187" y="2023"/>
                </a:lnTo>
                <a:close/>
                <a:moveTo>
                  <a:pt x="6414" y="3063"/>
                </a:moveTo>
                <a:lnTo>
                  <a:pt x="6356" y="3121"/>
                </a:lnTo>
                <a:lnTo>
                  <a:pt x="6241" y="3178"/>
                </a:lnTo>
                <a:lnTo>
                  <a:pt x="6067" y="3467"/>
                </a:lnTo>
                <a:lnTo>
                  <a:pt x="5952" y="3814"/>
                </a:lnTo>
                <a:lnTo>
                  <a:pt x="5894" y="3929"/>
                </a:lnTo>
                <a:lnTo>
                  <a:pt x="5894" y="4045"/>
                </a:lnTo>
                <a:lnTo>
                  <a:pt x="5952" y="4103"/>
                </a:lnTo>
                <a:lnTo>
                  <a:pt x="6009" y="4103"/>
                </a:lnTo>
                <a:lnTo>
                  <a:pt x="6125" y="4045"/>
                </a:lnTo>
                <a:lnTo>
                  <a:pt x="6356" y="3814"/>
                </a:lnTo>
                <a:lnTo>
                  <a:pt x="6529" y="3641"/>
                </a:lnTo>
                <a:lnTo>
                  <a:pt x="6645" y="3467"/>
                </a:lnTo>
                <a:lnTo>
                  <a:pt x="6703" y="3352"/>
                </a:lnTo>
                <a:lnTo>
                  <a:pt x="6703" y="3294"/>
                </a:lnTo>
                <a:lnTo>
                  <a:pt x="6587" y="3121"/>
                </a:lnTo>
                <a:lnTo>
                  <a:pt x="6414" y="3063"/>
                </a:lnTo>
                <a:close/>
                <a:moveTo>
                  <a:pt x="12769" y="2774"/>
                </a:moveTo>
                <a:lnTo>
                  <a:pt x="12653" y="2832"/>
                </a:lnTo>
                <a:lnTo>
                  <a:pt x="12538" y="2890"/>
                </a:lnTo>
                <a:lnTo>
                  <a:pt x="12422" y="3063"/>
                </a:lnTo>
                <a:lnTo>
                  <a:pt x="12307" y="3121"/>
                </a:lnTo>
                <a:lnTo>
                  <a:pt x="12191" y="3236"/>
                </a:lnTo>
                <a:lnTo>
                  <a:pt x="12018" y="3525"/>
                </a:lnTo>
                <a:lnTo>
                  <a:pt x="11902" y="3698"/>
                </a:lnTo>
                <a:lnTo>
                  <a:pt x="11787" y="3929"/>
                </a:lnTo>
                <a:lnTo>
                  <a:pt x="11845" y="4161"/>
                </a:lnTo>
                <a:lnTo>
                  <a:pt x="11902" y="4276"/>
                </a:lnTo>
                <a:lnTo>
                  <a:pt x="11960" y="4334"/>
                </a:lnTo>
                <a:lnTo>
                  <a:pt x="12133" y="4392"/>
                </a:lnTo>
                <a:lnTo>
                  <a:pt x="12307" y="4334"/>
                </a:lnTo>
                <a:lnTo>
                  <a:pt x="12480" y="4276"/>
                </a:lnTo>
                <a:lnTo>
                  <a:pt x="12596" y="4103"/>
                </a:lnTo>
                <a:lnTo>
                  <a:pt x="12885" y="3698"/>
                </a:lnTo>
                <a:lnTo>
                  <a:pt x="13058" y="3467"/>
                </a:lnTo>
                <a:lnTo>
                  <a:pt x="13116" y="3178"/>
                </a:lnTo>
                <a:lnTo>
                  <a:pt x="13116" y="3063"/>
                </a:lnTo>
                <a:lnTo>
                  <a:pt x="13058" y="2890"/>
                </a:lnTo>
                <a:lnTo>
                  <a:pt x="13000" y="2832"/>
                </a:lnTo>
                <a:lnTo>
                  <a:pt x="12885" y="2774"/>
                </a:lnTo>
                <a:close/>
                <a:moveTo>
                  <a:pt x="9303" y="4738"/>
                </a:moveTo>
                <a:lnTo>
                  <a:pt x="9129" y="4854"/>
                </a:lnTo>
                <a:lnTo>
                  <a:pt x="9014" y="5085"/>
                </a:lnTo>
                <a:lnTo>
                  <a:pt x="9014" y="5258"/>
                </a:lnTo>
                <a:lnTo>
                  <a:pt x="9014" y="5316"/>
                </a:lnTo>
                <a:lnTo>
                  <a:pt x="9129" y="5316"/>
                </a:lnTo>
                <a:lnTo>
                  <a:pt x="9245" y="5432"/>
                </a:lnTo>
                <a:lnTo>
                  <a:pt x="9360" y="5432"/>
                </a:lnTo>
                <a:lnTo>
                  <a:pt x="9476" y="5374"/>
                </a:lnTo>
                <a:lnTo>
                  <a:pt x="9591" y="5258"/>
                </a:lnTo>
                <a:lnTo>
                  <a:pt x="9649" y="5143"/>
                </a:lnTo>
                <a:lnTo>
                  <a:pt x="9591" y="4912"/>
                </a:lnTo>
                <a:lnTo>
                  <a:pt x="9534" y="4796"/>
                </a:lnTo>
                <a:lnTo>
                  <a:pt x="9418" y="4738"/>
                </a:lnTo>
                <a:close/>
                <a:moveTo>
                  <a:pt x="3698" y="5201"/>
                </a:moveTo>
                <a:lnTo>
                  <a:pt x="3641" y="5258"/>
                </a:lnTo>
                <a:lnTo>
                  <a:pt x="3525" y="5374"/>
                </a:lnTo>
                <a:lnTo>
                  <a:pt x="3467" y="5489"/>
                </a:lnTo>
                <a:lnTo>
                  <a:pt x="3467" y="5663"/>
                </a:lnTo>
                <a:lnTo>
                  <a:pt x="3641" y="5663"/>
                </a:lnTo>
                <a:lnTo>
                  <a:pt x="3756" y="5720"/>
                </a:lnTo>
                <a:lnTo>
                  <a:pt x="3930" y="5720"/>
                </a:lnTo>
                <a:lnTo>
                  <a:pt x="3987" y="5663"/>
                </a:lnTo>
                <a:lnTo>
                  <a:pt x="4045" y="5547"/>
                </a:lnTo>
                <a:lnTo>
                  <a:pt x="4103" y="5432"/>
                </a:lnTo>
                <a:lnTo>
                  <a:pt x="4045" y="5316"/>
                </a:lnTo>
                <a:lnTo>
                  <a:pt x="3987" y="5258"/>
                </a:lnTo>
                <a:lnTo>
                  <a:pt x="3872" y="5201"/>
                </a:lnTo>
                <a:close/>
                <a:moveTo>
                  <a:pt x="6818" y="4969"/>
                </a:moveTo>
                <a:lnTo>
                  <a:pt x="6703" y="5027"/>
                </a:lnTo>
                <a:lnTo>
                  <a:pt x="6587" y="5143"/>
                </a:lnTo>
                <a:lnTo>
                  <a:pt x="6472" y="5258"/>
                </a:lnTo>
                <a:lnTo>
                  <a:pt x="6414" y="5374"/>
                </a:lnTo>
                <a:lnTo>
                  <a:pt x="6125" y="5663"/>
                </a:lnTo>
                <a:lnTo>
                  <a:pt x="6009" y="5836"/>
                </a:lnTo>
                <a:lnTo>
                  <a:pt x="6009" y="6067"/>
                </a:lnTo>
                <a:lnTo>
                  <a:pt x="6009" y="6183"/>
                </a:lnTo>
                <a:lnTo>
                  <a:pt x="6067" y="6298"/>
                </a:lnTo>
                <a:lnTo>
                  <a:pt x="6183" y="6414"/>
                </a:lnTo>
                <a:lnTo>
                  <a:pt x="6472" y="6414"/>
                </a:lnTo>
                <a:lnTo>
                  <a:pt x="6587" y="6356"/>
                </a:lnTo>
                <a:lnTo>
                  <a:pt x="6818" y="6183"/>
                </a:lnTo>
                <a:lnTo>
                  <a:pt x="6992" y="5952"/>
                </a:lnTo>
                <a:lnTo>
                  <a:pt x="7165" y="5720"/>
                </a:lnTo>
                <a:lnTo>
                  <a:pt x="7280" y="5489"/>
                </a:lnTo>
                <a:lnTo>
                  <a:pt x="7280" y="5258"/>
                </a:lnTo>
                <a:lnTo>
                  <a:pt x="7223" y="5143"/>
                </a:lnTo>
                <a:lnTo>
                  <a:pt x="7165" y="5027"/>
                </a:lnTo>
                <a:lnTo>
                  <a:pt x="7049" y="4969"/>
                </a:lnTo>
                <a:close/>
                <a:moveTo>
                  <a:pt x="10516" y="5894"/>
                </a:moveTo>
                <a:lnTo>
                  <a:pt x="10400" y="5952"/>
                </a:lnTo>
                <a:lnTo>
                  <a:pt x="10169" y="6183"/>
                </a:lnTo>
                <a:lnTo>
                  <a:pt x="10054" y="6356"/>
                </a:lnTo>
                <a:lnTo>
                  <a:pt x="9996" y="6472"/>
                </a:lnTo>
                <a:lnTo>
                  <a:pt x="9996" y="6645"/>
                </a:lnTo>
                <a:lnTo>
                  <a:pt x="10054" y="6818"/>
                </a:lnTo>
                <a:lnTo>
                  <a:pt x="10054" y="6934"/>
                </a:lnTo>
                <a:lnTo>
                  <a:pt x="10111" y="6934"/>
                </a:lnTo>
                <a:lnTo>
                  <a:pt x="10285" y="7049"/>
                </a:lnTo>
                <a:lnTo>
                  <a:pt x="10516" y="7049"/>
                </a:lnTo>
                <a:lnTo>
                  <a:pt x="10689" y="6876"/>
                </a:lnTo>
                <a:lnTo>
                  <a:pt x="10805" y="6703"/>
                </a:lnTo>
                <a:lnTo>
                  <a:pt x="10920" y="6529"/>
                </a:lnTo>
                <a:lnTo>
                  <a:pt x="10978" y="6298"/>
                </a:lnTo>
                <a:lnTo>
                  <a:pt x="10978" y="6183"/>
                </a:lnTo>
                <a:lnTo>
                  <a:pt x="10920" y="6067"/>
                </a:lnTo>
                <a:lnTo>
                  <a:pt x="10862" y="5952"/>
                </a:lnTo>
                <a:lnTo>
                  <a:pt x="10747" y="5952"/>
                </a:lnTo>
                <a:lnTo>
                  <a:pt x="10631" y="5894"/>
                </a:lnTo>
                <a:close/>
                <a:moveTo>
                  <a:pt x="4507" y="6876"/>
                </a:moveTo>
                <a:lnTo>
                  <a:pt x="4392" y="6934"/>
                </a:lnTo>
                <a:lnTo>
                  <a:pt x="4334" y="7049"/>
                </a:lnTo>
                <a:lnTo>
                  <a:pt x="4276" y="7165"/>
                </a:lnTo>
                <a:lnTo>
                  <a:pt x="4276" y="7280"/>
                </a:lnTo>
                <a:lnTo>
                  <a:pt x="4334" y="7454"/>
                </a:lnTo>
                <a:lnTo>
                  <a:pt x="4450" y="7511"/>
                </a:lnTo>
                <a:lnTo>
                  <a:pt x="4565" y="7569"/>
                </a:lnTo>
                <a:lnTo>
                  <a:pt x="4681" y="7569"/>
                </a:lnTo>
                <a:lnTo>
                  <a:pt x="4738" y="7511"/>
                </a:lnTo>
                <a:lnTo>
                  <a:pt x="4854" y="7396"/>
                </a:lnTo>
                <a:lnTo>
                  <a:pt x="4854" y="7280"/>
                </a:lnTo>
                <a:lnTo>
                  <a:pt x="4912" y="7165"/>
                </a:lnTo>
                <a:lnTo>
                  <a:pt x="4854" y="7049"/>
                </a:lnTo>
                <a:lnTo>
                  <a:pt x="4796" y="6992"/>
                </a:lnTo>
                <a:lnTo>
                  <a:pt x="4623" y="6876"/>
                </a:lnTo>
                <a:close/>
                <a:moveTo>
                  <a:pt x="13578" y="6645"/>
                </a:moveTo>
                <a:lnTo>
                  <a:pt x="13404" y="6703"/>
                </a:lnTo>
                <a:lnTo>
                  <a:pt x="13289" y="6876"/>
                </a:lnTo>
                <a:lnTo>
                  <a:pt x="13231" y="7049"/>
                </a:lnTo>
                <a:lnTo>
                  <a:pt x="13116" y="7280"/>
                </a:lnTo>
                <a:lnTo>
                  <a:pt x="13058" y="7454"/>
                </a:lnTo>
                <a:lnTo>
                  <a:pt x="13116" y="7569"/>
                </a:lnTo>
                <a:lnTo>
                  <a:pt x="13231" y="7743"/>
                </a:lnTo>
                <a:lnTo>
                  <a:pt x="13404" y="7800"/>
                </a:lnTo>
                <a:lnTo>
                  <a:pt x="13578" y="7800"/>
                </a:lnTo>
                <a:lnTo>
                  <a:pt x="13693" y="7743"/>
                </a:lnTo>
                <a:lnTo>
                  <a:pt x="13809" y="7627"/>
                </a:lnTo>
                <a:lnTo>
                  <a:pt x="13867" y="7511"/>
                </a:lnTo>
                <a:lnTo>
                  <a:pt x="13982" y="7338"/>
                </a:lnTo>
                <a:lnTo>
                  <a:pt x="14040" y="7165"/>
                </a:lnTo>
                <a:lnTo>
                  <a:pt x="14040" y="6992"/>
                </a:lnTo>
                <a:lnTo>
                  <a:pt x="13982" y="6760"/>
                </a:lnTo>
                <a:lnTo>
                  <a:pt x="13867" y="6703"/>
                </a:lnTo>
                <a:lnTo>
                  <a:pt x="13693" y="6645"/>
                </a:lnTo>
                <a:close/>
                <a:moveTo>
                  <a:pt x="7280" y="7396"/>
                </a:moveTo>
                <a:lnTo>
                  <a:pt x="7107" y="7454"/>
                </a:lnTo>
                <a:lnTo>
                  <a:pt x="6934" y="7569"/>
                </a:lnTo>
                <a:lnTo>
                  <a:pt x="6645" y="7974"/>
                </a:lnTo>
                <a:lnTo>
                  <a:pt x="6587" y="8205"/>
                </a:lnTo>
                <a:lnTo>
                  <a:pt x="6472" y="8436"/>
                </a:lnTo>
                <a:lnTo>
                  <a:pt x="6472" y="8551"/>
                </a:lnTo>
                <a:lnTo>
                  <a:pt x="6529" y="8609"/>
                </a:lnTo>
                <a:lnTo>
                  <a:pt x="6587" y="8667"/>
                </a:lnTo>
                <a:lnTo>
                  <a:pt x="6645" y="8609"/>
                </a:lnTo>
                <a:lnTo>
                  <a:pt x="6760" y="8667"/>
                </a:lnTo>
                <a:lnTo>
                  <a:pt x="6934" y="8667"/>
                </a:lnTo>
                <a:lnTo>
                  <a:pt x="7049" y="8551"/>
                </a:lnTo>
                <a:lnTo>
                  <a:pt x="7338" y="8263"/>
                </a:lnTo>
                <a:lnTo>
                  <a:pt x="7512" y="7974"/>
                </a:lnTo>
                <a:lnTo>
                  <a:pt x="7569" y="7800"/>
                </a:lnTo>
                <a:lnTo>
                  <a:pt x="7569" y="7627"/>
                </a:lnTo>
                <a:lnTo>
                  <a:pt x="7512" y="7511"/>
                </a:lnTo>
                <a:lnTo>
                  <a:pt x="7454" y="7454"/>
                </a:lnTo>
                <a:lnTo>
                  <a:pt x="7280" y="7396"/>
                </a:lnTo>
                <a:close/>
                <a:moveTo>
                  <a:pt x="1561" y="9014"/>
                </a:moveTo>
                <a:lnTo>
                  <a:pt x="1445" y="9129"/>
                </a:lnTo>
                <a:lnTo>
                  <a:pt x="1387" y="9245"/>
                </a:lnTo>
                <a:lnTo>
                  <a:pt x="1272" y="9360"/>
                </a:lnTo>
                <a:lnTo>
                  <a:pt x="1272" y="9534"/>
                </a:lnTo>
                <a:lnTo>
                  <a:pt x="1330" y="9707"/>
                </a:lnTo>
                <a:lnTo>
                  <a:pt x="1387" y="9822"/>
                </a:lnTo>
                <a:lnTo>
                  <a:pt x="1619" y="9880"/>
                </a:lnTo>
                <a:lnTo>
                  <a:pt x="1792" y="9822"/>
                </a:lnTo>
                <a:lnTo>
                  <a:pt x="1907" y="9707"/>
                </a:lnTo>
                <a:lnTo>
                  <a:pt x="2023" y="9534"/>
                </a:lnTo>
                <a:lnTo>
                  <a:pt x="2023" y="9418"/>
                </a:lnTo>
                <a:lnTo>
                  <a:pt x="2023" y="9302"/>
                </a:lnTo>
                <a:lnTo>
                  <a:pt x="1965" y="9187"/>
                </a:lnTo>
                <a:lnTo>
                  <a:pt x="1850" y="9071"/>
                </a:lnTo>
                <a:lnTo>
                  <a:pt x="1734" y="9014"/>
                </a:lnTo>
                <a:close/>
                <a:moveTo>
                  <a:pt x="4738" y="8898"/>
                </a:moveTo>
                <a:lnTo>
                  <a:pt x="4623" y="8956"/>
                </a:lnTo>
                <a:lnTo>
                  <a:pt x="4450" y="9187"/>
                </a:lnTo>
                <a:lnTo>
                  <a:pt x="4392" y="9187"/>
                </a:lnTo>
                <a:lnTo>
                  <a:pt x="4276" y="9245"/>
                </a:lnTo>
                <a:lnTo>
                  <a:pt x="4161" y="9418"/>
                </a:lnTo>
                <a:lnTo>
                  <a:pt x="4045" y="9591"/>
                </a:lnTo>
                <a:lnTo>
                  <a:pt x="4045" y="9765"/>
                </a:lnTo>
                <a:lnTo>
                  <a:pt x="4045" y="9938"/>
                </a:lnTo>
                <a:lnTo>
                  <a:pt x="4218" y="10111"/>
                </a:lnTo>
                <a:lnTo>
                  <a:pt x="4334" y="10169"/>
                </a:lnTo>
                <a:lnTo>
                  <a:pt x="4507" y="10111"/>
                </a:lnTo>
                <a:lnTo>
                  <a:pt x="4681" y="10054"/>
                </a:lnTo>
                <a:lnTo>
                  <a:pt x="4796" y="9880"/>
                </a:lnTo>
                <a:lnTo>
                  <a:pt x="5027" y="9591"/>
                </a:lnTo>
                <a:lnTo>
                  <a:pt x="5143" y="9302"/>
                </a:lnTo>
                <a:lnTo>
                  <a:pt x="5143" y="9187"/>
                </a:lnTo>
                <a:lnTo>
                  <a:pt x="5143" y="9071"/>
                </a:lnTo>
                <a:lnTo>
                  <a:pt x="5027" y="8898"/>
                </a:lnTo>
                <a:close/>
                <a:moveTo>
                  <a:pt x="8609" y="8783"/>
                </a:moveTo>
                <a:lnTo>
                  <a:pt x="8494" y="8840"/>
                </a:lnTo>
                <a:lnTo>
                  <a:pt x="8378" y="8956"/>
                </a:lnTo>
                <a:lnTo>
                  <a:pt x="8205" y="9302"/>
                </a:lnTo>
                <a:lnTo>
                  <a:pt x="8089" y="9649"/>
                </a:lnTo>
                <a:lnTo>
                  <a:pt x="7974" y="9938"/>
                </a:lnTo>
                <a:lnTo>
                  <a:pt x="8032" y="10054"/>
                </a:lnTo>
                <a:lnTo>
                  <a:pt x="8089" y="10227"/>
                </a:lnTo>
                <a:lnTo>
                  <a:pt x="8205" y="10285"/>
                </a:lnTo>
                <a:lnTo>
                  <a:pt x="8378" y="10285"/>
                </a:lnTo>
                <a:lnTo>
                  <a:pt x="8494" y="10227"/>
                </a:lnTo>
                <a:lnTo>
                  <a:pt x="8609" y="10111"/>
                </a:lnTo>
                <a:lnTo>
                  <a:pt x="8956" y="9822"/>
                </a:lnTo>
                <a:lnTo>
                  <a:pt x="9071" y="9591"/>
                </a:lnTo>
                <a:lnTo>
                  <a:pt x="9187" y="9418"/>
                </a:lnTo>
                <a:lnTo>
                  <a:pt x="9245" y="9245"/>
                </a:lnTo>
                <a:lnTo>
                  <a:pt x="9187" y="9129"/>
                </a:lnTo>
                <a:lnTo>
                  <a:pt x="9129" y="8956"/>
                </a:lnTo>
                <a:lnTo>
                  <a:pt x="9014" y="8898"/>
                </a:lnTo>
                <a:lnTo>
                  <a:pt x="8898" y="8840"/>
                </a:lnTo>
                <a:lnTo>
                  <a:pt x="8783" y="8783"/>
                </a:lnTo>
                <a:close/>
                <a:moveTo>
                  <a:pt x="6414" y="10516"/>
                </a:moveTo>
                <a:lnTo>
                  <a:pt x="6241" y="10573"/>
                </a:lnTo>
                <a:lnTo>
                  <a:pt x="6125" y="10689"/>
                </a:lnTo>
                <a:lnTo>
                  <a:pt x="5952" y="10978"/>
                </a:lnTo>
                <a:lnTo>
                  <a:pt x="5894" y="11093"/>
                </a:lnTo>
                <a:lnTo>
                  <a:pt x="5894" y="11267"/>
                </a:lnTo>
                <a:lnTo>
                  <a:pt x="5894" y="11382"/>
                </a:lnTo>
                <a:lnTo>
                  <a:pt x="5894" y="11440"/>
                </a:lnTo>
                <a:lnTo>
                  <a:pt x="6009" y="11440"/>
                </a:lnTo>
                <a:lnTo>
                  <a:pt x="6125" y="11498"/>
                </a:lnTo>
                <a:lnTo>
                  <a:pt x="6298" y="11498"/>
                </a:lnTo>
                <a:lnTo>
                  <a:pt x="6414" y="11382"/>
                </a:lnTo>
                <a:lnTo>
                  <a:pt x="6587" y="11267"/>
                </a:lnTo>
                <a:lnTo>
                  <a:pt x="6703" y="11093"/>
                </a:lnTo>
                <a:lnTo>
                  <a:pt x="6760" y="10862"/>
                </a:lnTo>
                <a:lnTo>
                  <a:pt x="6760" y="10747"/>
                </a:lnTo>
                <a:lnTo>
                  <a:pt x="6703" y="10631"/>
                </a:lnTo>
                <a:lnTo>
                  <a:pt x="6529" y="10573"/>
                </a:lnTo>
                <a:lnTo>
                  <a:pt x="6414" y="10516"/>
                </a:lnTo>
                <a:close/>
                <a:moveTo>
                  <a:pt x="9707" y="11729"/>
                </a:moveTo>
                <a:lnTo>
                  <a:pt x="9591" y="11787"/>
                </a:lnTo>
                <a:lnTo>
                  <a:pt x="9476" y="11845"/>
                </a:lnTo>
                <a:lnTo>
                  <a:pt x="9360" y="11845"/>
                </a:lnTo>
                <a:lnTo>
                  <a:pt x="9245" y="11960"/>
                </a:lnTo>
                <a:lnTo>
                  <a:pt x="9187" y="12076"/>
                </a:lnTo>
                <a:lnTo>
                  <a:pt x="9129" y="12191"/>
                </a:lnTo>
                <a:lnTo>
                  <a:pt x="9187" y="12307"/>
                </a:lnTo>
                <a:lnTo>
                  <a:pt x="9245" y="12422"/>
                </a:lnTo>
                <a:lnTo>
                  <a:pt x="9303" y="12538"/>
                </a:lnTo>
                <a:lnTo>
                  <a:pt x="9476" y="12596"/>
                </a:lnTo>
                <a:lnTo>
                  <a:pt x="9591" y="12538"/>
                </a:lnTo>
                <a:lnTo>
                  <a:pt x="9707" y="12480"/>
                </a:lnTo>
                <a:lnTo>
                  <a:pt x="9822" y="12364"/>
                </a:lnTo>
                <a:lnTo>
                  <a:pt x="9880" y="12191"/>
                </a:lnTo>
                <a:lnTo>
                  <a:pt x="9938" y="12018"/>
                </a:lnTo>
                <a:lnTo>
                  <a:pt x="9880" y="11845"/>
                </a:lnTo>
                <a:lnTo>
                  <a:pt x="9822" y="11787"/>
                </a:lnTo>
                <a:lnTo>
                  <a:pt x="9707" y="11729"/>
                </a:lnTo>
                <a:close/>
                <a:moveTo>
                  <a:pt x="636" y="12364"/>
                </a:moveTo>
                <a:lnTo>
                  <a:pt x="521" y="12422"/>
                </a:lnTo>
                <a:lnTo>
                  <a:pt x="405" y="12480"/>
                </a:lnTo>
                <a:lnTo>
                  <a:pt x="290" y="12596"/>
                </a:lnTo>
                <a:lnTo>
                  <a:pt x="116" y="12942"/>
                </a:lnTo>
                <a:lnTo>
                  <a:pt x="1" y="13116"/>
                </a:lnTo>
                <a:lnTo>
                  <a:pt x="1" y="13173"/>
                </a:lnTo>
                <a:lnTo>
                  <a:pt x="1" y="13231"/>
                </a:lnTo>
                <a:lnTo>
                  <a:pt x="59" y="13289"/>
                </a:lnTo>
                <a:lnTo>
                  <a:pt x="116" y="13231"/>
                </a:lnTo>
                <a:lnTo>
                  <a:pt x="232" y="13404"/>
                </a:lnTo>
                <a:lnTo>
                  <a:pt x="348" y="13520"/>
                </a:lnTo>
                <a:lnTo>
                  <a:pt x="521" y="13520"/>
                </a:lnTo>
                <a:lnTo>
                  <a:pt x="636" y="13462"/>
                </a:lnTo>
                <a:lnTo>
                  <a:pt x="810" y="13404"/>
                </a:lnTo>
                <a:lnTo>
                  <a:pt x="925" y="13289"/>
                </a:lnTo>
                <a:lnTo>
                  <a:pt x="1041" y="13058"/>
                </a:lnTo>
                <a:lnTo>
                  <a:pt x="1099" y="12884"/>
                </a:lnTo>
                <a:lnTo>
                  <a:pt x="1041" y="12711"/>
                </a:lnTo>
                <a:lnTo>
                  <a:pt x="1041" y="12596"/>
                </a:lnTo>
                <a:lnTo>
                  <a:pt x="925" y="12480"/>
                </a:lnTo>
                <a:lnTo>
                  <a:pt x="868" y="12422"/>
                </a:lnTo>
                <a:lnTo>
                  <a:pt x="752" y="12364"/>
                </a:lnTo>
                <a:close/>
                <a:moveTo>
                  <a:pt x="4276" y="12884"/>
                </a:moveTo>
                <a:lnTo>
                  <a:pt x="4045" y="12942"/>
                </a:lnTo>
                <a:lnTo>
                  <a:pt x="3930" y="13000"/>
                </a:lnTo>
                <a:lnTo>
                  <a:pt x="3814" y="13058"/>
                </a:lnTo>
                <a:lnTo>
                  <a:pt x="3641" y="13289"/>
                </a:lnTo>
                <a:lnTo>
                  <a:pt x="3410" y="13693"/>
                </a:lnTo>
                <a:lnTo>
                  <a:pt x="3352" y="13924"/>
                </a:lnTo>
                <a:lnTo>
                  <a:pt x="3352" y="14155"/>
                </a:lnTo>
                <a:lnTo>
                  <a:pt x="3410" y="14271"/>
                </a:lnTo>
                <a:lnTo>
                  <a:pt x="3467" y="14329"/>
                </a:lnTo>
                <a:lnTo>
                  <a:pt x="3698" y="14387"/>
                </a:lnTo>
                <a:lnTo>
                  <a:pt x="3872" y="14387"/>
                </a:lnTo>
                <a:lnTo>
                  <a:pt x="4045" y="14213"/>
                </a:lnTo>
                <a:lnTo>
                  <a:pt x="4392" y="13809"/>
                </a:lnTo>
                <a:lnTo>
                  <a:pt x="4507" y="13636"/>
                </a:lnTo>
                <a:lnTo>
                  <a:pt x="4623" y="13347"/>
                </a:lnTo>
                <a:lnTo>
                  <a:pt x="4623" y="13116"/>
                </a:lnTo>
                <a:lnTo>
                  <a:pt x="4507" y="12942"/>
                </a:lnTo>
                <a:lnTo>
                  <a:pt x="4276" y="12884"/>
                </a:lnTo>
                <a:close/>
                <a:moveTo>
                  <a:pt x="6529" y="15138"/>
                </a:moveTo>
                <a:lnTo>
                  <a:pt x="6414" y="15195"/>
                </a:lnTo>
                <a:lnTo>
                  <a:pt x="6356" y="15253"/>
                </a:lnTo>
                <a:lnTo>
                  <a:pt x="6241" y="15427"/>
                </a:lnTo>
                <a:lnTo>
                  <a:pt x="6183" y="15600"/>
                </a:lnTo>
                <a:lnTo>
                  <a:pt x="6183" y="15831"/>
                </a:lnTo>
                <a:lnTo>
                  <a:pt x="6298" y="16004"/>
                </a:lnTo>
                <a:lnTo>
                  <a:pt x="6356" y="16062"/>
                </a:lnTo>
                <a:lnTo>
                  <a:pt x="6645" y="16062"/>
                </a:lnTo>
                <a:lnTo>
                  <a:pt x="6818" y="15889"/>
                </a:lnTo>
                <a:lnTo>
                  <a:pt x="6934" y="15600"/>
                </a:lnTo>
                <a:lnTo>
                  <a:pt x="6934" y="15484"/>
                </a:lnTo>
                <a:lnTo>
                  <a:pt x="6876" y="15369"/>
                </a:lnTo>
                <a:lnTo>
                  <a:pt x="6818" y="15253"/>
                </a:lnTo>
                <a:lnTo>
                  <a:pt x="6760" y="15195"/>
                </a:lnTo>
                <a:lnTo>
                  <a:pt x="6645" y="151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6349076">
            <a:off x="2387652" y="3804760"/>
            <a:ext cx="1270310" cy="2275020"/>
          </a:xfrm>
          <a:custGeom>
            <a:avLst/>
            <a:gdLst/>
            <a:ahLst/>
            <a:cxnLst/>
            <a:rect l="l" t="t" r="r" b="b"/>
            <a:pathLst>
              <a:path w="17969" h="32181" extrusionOk="0">
                <a:moveTo>
                  <a:pt x="11960" y="1"/>
                </a:moveTo>
                <a:lnTo>
                  <a:pt x="11729" y="59"/>
                </a:lnTo>
                <a:lnTo>
                  <a:pt x="11497" y="116"/>
                </a:lnTo>
                <a:lnTo>
                  <a:pt x="11209" y="405"/>
                </a:lnTo>
                <a:lnTo>
                  <a:pt x="10920" y="752"/>
                </a:lnTo>
                <a:lnTo>
                  <a:pt x="10284" y="1445"/>
                </a:lnTo>
                <a:lnTo>
                  <a:pt x="9995" y="1792"/>
                </a:lnTo>
                <a:lnTo>
                  <a:pt x="9591" y="2139"/>
                </a:lnTo>
                <a:lnTo>
                  <a:pt x="9129" y="2427"/>
                </a:lnTo>
                <a:lnTo>
                  <a:pt x="8551" y="2716"/>
                </a:lnTo>
                <a:lnTo>
                  <a:pt x="7511" y="3294"/>
                </a:lnTo>
                <a:lnTo>
                  <a:pt x="6356" y="3987"/>
                </a:lnTo>
                <a:lnTo>
                  <a:pt x="5778" y="4334"/>
                </a:lnTo>
                <a:lnTo>
                  <a:pt x="5258" y="4796"/>
                </a:lnTo>
                <a:lnTo>
                  <a:pt x="4622" y="5374"/>
                </a:lnTo>
                <a:lnTo>
                  <a:pt x="4045" y="6009"/>
                </a:lnTo>
                <a:lnTo>
                  <a:pt x="2947" y="7338"/>
                </a:lnTo>
                <a:lnTo>
                  <a:pt x="2485" y="7974"/>
                </a:lnTo>
                <a:lnTo>
                  <a:pt x="2080" y="8667"/>
                </a:lnTo>
                <a:lnTo>
                  <a:pt x="1676" y="9418"/>
                </a:lnTo>
                <a:lnTo>
                  <a:pt x="1560" y="9822"/>
                </a:lnTo>
                <a:lnTo>
                  <a:pt x="1503" y="10169"/>
                </a:lnTo>
                <a:lnTo>
                  <a:pt x="1560" y="10342"/>
                </a:lnTo>
                <a:lnTo>
                  <a:pt x="1618" y="10574"/>
                </a:lnTo>
                <a:lnTo>
                  <a:pt x="1791" y="10689"/>
                </a:lnTo>
                <a:lnTo>
                  <a:pt x="2022" y="10747"/>
                </a:lnTo>
                <a:lnTo>
                  <a:pt x="2254" y="10747"/>
                </a:lnTo>
                <a:lnTo>
                  <a:pt x="2485" y="10689"/>
                </a:lnTo>
                <a:lnTo>
                  <a:pt x="2889" y="10574"/>
                </a:lnTo>
                <a:lnTo>
                  <a:pt x="3409" y="10342"/>
                </a:lnTo>
                <a:lnTo>
                  <a:pt x="3871" y="10054"/>
                </a:lnTo>
                <a:lnTo>
                  <a:pt x="4276" y="9707"/>
                </a:lnTo>
                <a:lnTo>
                  <a:pt x="4680" y="9360"/>
                </a:lnTo>
                <a:lnTo>
                  <a:pt x="5200" y="8725"/>
                </a:lnTo>
                <a:lnTo>
                  <a:pt x="5662" y="8089"/>
                </a:lnTo>
                <a:lnTo>
                  <a:pt x="6240" y="7512"/>
                </a:lnTo>
                <a:lnTo>
                  <a:pt x="6875" y="6934"/>
                </a:lnTo>
                <a:lnTo>
                  <a:pt x="7338" y="6529"/>
                </a:lnTo>
                <a:lnTo>
                  <a:pt x="7627" y="6356"/>
                </a:lnTo>
                <a:lnTo>
                  <a:pt x="7915" y="6240"/>
                </a:lnTo>
                <a:lnTo>
                  <a:pt x="8204" y="6125"/>
                </a:lnTo>
                <a:lnTo>
                  <a:pt x="8320" y="6125"/>
                </a:lnTo>
                <a:lnTo>
                  <a:pt x="8493" y="6183"/>
                </a:lnTo>
                <a:lnTo>
                  <a:pt x="8609" y="6414"/>
                </a:lnTo>
                <a:lnTo>
                  <a:pt x="8666" y="6645"/>
                </a:lnTo>
                <a:lnTo>
                  <a:pt x="8609" y="6876"/>
                </a:lnTo>
                <a:lnTo>
                  <a:pt x="8551" y="7107"/>
                </a:lnTo>
                <a:lnTo>
                  <a:pt x="8204" y="7627"/>
                </a:lnTo>
                <a:lnTo>
                  <a:pt x="7800" y="8089"/>
                </a:lnTo>
                <a:lnTo>
                  <a:pt x="6875" y="8840"/>
                </a:lnTo>
                <a:lnTo>
                  <a:pt x="5316" y="10054"/>
                </a:lnTo>
                <a:lnTo>
                  <a:pt x="4622" y="10631"/>
                </a:lnTo>
                <a:lnTo>
                  <a:pt x="3871" y="11267"/>
                </a:lnTo>
                <a:lnTo>
                  <a:pt x="3178" y="11902"/>
                </a:lnTo>
                <a:lnTo>
                  <a:pt x="2542" y="12653"/>
                </a:lnTo>
                <a:lnTo>
                  <a:pt x="1965" y="13404"/>
                </a:lnTo>
                <a:lnTo>
                  <a:pt x="1445" y="14271"/>
                </a:lnTo>
                <a:lnTo>
                  <a:pt x="983" y="15022"/>
                </a:lnTo>
                <a:lnTo>
                  <a:pt x="751" y="15600"/>
                </a:lnTo>
                <a:lnTo>
                  <a:pt x="520" y="16178"/>
                </a:lnTo>
                <a:lnTo>
                  <a:pt x="347" y="16755"/>
                </a:lnTo>
                <a:lnTo>
                  <a:pt x="347" y="16986"/>
                </a:lnTo>
                <a:lnTo>
                  <a:pt x="347" y="17218"/>
                </a:lnTo>
                <a:lnTo>
                  <a:pt x="463" y="17391"/>
                </a:lnTo>
                <a:lnTo>
                  <a:pt x="578" y="17506"/>
                </a:lnTo>
                <a:lnTo>
                  <a:pt x="809" y="17564"/>
                </a:lnTo>
                <a:lnTo>
                  <a:pt x="1040" y="17506"/>
                </a:lnTo>
                <a:lnTo>
                  <a:pt x="1329" y="17449"/>
                </a:lnTo>
                <a:lnTo>
                  <a:pt x="1560" y="17333"/>
                </a:lnTo>
                <a:lnTo>
                  <a:pt x="1965" y="16986"/>
                </a:lnTo>
                <a:lnTo>
                  <a:pt x="2311" y="16582"/>
                </a:lnTo>
                <a:lnTo>
                  <a:pt x="2658" y="16178"/>
                </a:lnTo>
                <a:lnTo>
                  <a:pt x="3236" y="15427"/>
                </a:lnTo>
                <a:lnTo>
                  <a:pt x="3813" y="14675"/>
                </a:lnTo>
                <a:lnTo>
                  <a:pt x="4565" y="13924"/>
                </a:lnTo>
                <a:lnTo>
                  <a:pt x="5373" y="13173"/>
                </a:lnTo>
                <a:lnTo>
                  <a:pt x="6182" y="12480"/>
                </a:lnTo>
                <a:lnTo>
                  <a:pt x="6991" y="11845"/>
                </a:lnTo>
                <a:lnTo>
                  <a:pt x="7569" y="11498"/>
                </a:lnTo>
                <a:lnTo>
                  <a:pt x="8204" y="11209"/>
                </a:lnTo>
                <a:lnTo>
                  <a:pt x="8435" y="11151"/>
                </a:lnTo>
                <a:lnTo>
                  <a:pt x="8493" y="11209"/>
                </a:lnTo>
                <a:lnTo>
                  <a:pt x="8493" y="11325"/>
                </a:lnTo>
                <a:lnTo>
                  <a:pt x="8435" y="11671"/>
                </a:lnTo>
                <a:lnTo>
                  <a:pt x="8320" y="11960"/>
                </a:lnTo>
                <a:lnTo>
                  <a:pt x="8147" y="12249"/>
                </a:lnTo>
                <a:lnTo>
                  <a:pt x="7973" y="12480"/>
                </a:lnTo>
                <a:lnTo>
                  <a:pt x="7627" y="12827"/>
                </a:lnTo>
                <a:lnTo>
                  <a:pt x="7280" y="13173"/>
                </a:lnTo>
                <a:lnTo>
                  <a:pt x="6471" y="13751"/>
                </a:lnTo>
                <a:lnTo>
                  <a:pt x="5604" y="14387"/>
                </a:lnTo>
                <a:lnTo>
                  <a:pt x="4796" y="15022"/>
                </a:lnTo>
                <a:lnTo>
                  <a:pt x="3640" y="16004"/>
                </a:lnTo>
                <a:lnTo>
                  <a:pt x="3120" y="16524"/>
                </a:lnTo>
                <a:lnTo>
                  <a:pt x="2600" y="17102"/>
                </a:lnTo>
                <a:lnTo>
                  <a:pt x="1618" y="18257"/>
                </a:lnTo>
                <a:lnTo>
                  <a:pt x="1156" y="18835"/>
                </a:lnTo>
                <a:lnTo>
                  <a:pt x="809" y="19471"/>
                </a:lnTo>
                <a:lnTo>
                  <a:pt x="578" y="19875"/>
                </a:lnTo>
                <a:lnTo>
                  <a:pt x="347" y="20337"/>
                </a:lnTo>
                <a:lnTo>
                  <a:pt x="174" y="20742"/>
                </a:lnTo>
                <a:lnTo>
                  <a:pt x="58" y="21204"/>
                </a:lnTo>
                <a:lnTo>
                  <a:pt x="0" y="21666"/>
                </a:lnTo>
                <a:lnTo>
                  <a:pt x="0" y="21897"/>
                </a:lnTo>
                <a:lnTo>
                  <a:pt x="0" y="22128"/>
                </a:lnTo>
                <a:lnTo>
                  <a:pt x="58" y="22302"/>
                </a:lnTo>
                <a:lnTo>
                  <a:pt x="174" y="22417"/>
                </a:lnTo>
                <a:lnTo>
                  <a:pt x="347" y="22475"/>
                </a:lnTo>
                <a:lnTo>
                  <a:pt x="463" y="22533"/>
                </a:lnTo>
                <a:lnTo>
                  <a:pt x="809" y="22475"/>
                </a:lnTo>
                <a:lnTo>
                  <a:pt x="1156" y="22302"/>
                </a:lnTo>
                <a:lnTo>
                  <a:pt x="1503" y="22013"/>
                </a:lnTo>
                <a:lnTo>
                  <a:pt x="1907" y="21666"/>
                </a:lnTo>
                <a:lnTo>
                  <a:pt x="2196" y="21319"/>
                </a:lnTo>
                <a:lnTo>
                  <a:pt x="2542" y="20915"/>
                </a:lnTo>
                <a:lnTo>
                  <a:pt x="3756" y="19297"/>
                </a:lnTo>
                <a:lnTo>
                  <a:pt x="4391" y="18546"/>
                </a:lnTo>
                <a:lnTo>
                  <a:pt x="5084" y="17795"/>
                </a:lnTo>
                <a:lnTo>
                  <a:pt x="5893" y="17044"/>
                </a:lnTo>
                <a:lnTo>
                  <a:pt x="6471" y="16582"/>
                </a:lnTo>
                <a:lnTo>
                  <a:pt x="6587" y="16524"/>
                </a:lnTo>
                <a:lnTo>
                  <a:pt x="6644" y="16466"/>
                </a:lnTo>
                <a:lnTo>
                  <a:pt x="6702" y="16466"/>
                </a:lnTo>
                <a:lnTo>
                  <a:pt x="6702" y="16698"/>
                </a:lnTo>
                <a:lnTo>
                  <a:pt x="6644" y="16986"/>
                </a:lnTo>
                <a:lnTo>
                  <a:pt x="6471" y="17218"/>
                </a:lnTo>
                <a:lnTo>
                  <a:pt x="6240" y="17506"/>
                </a:lnTo>
                <a:lnTo>
                  <a:pt x="5778" y="18084"/>
                </a:lnTo>
                <a:lnTo>
                  <a:pt x="5431" y="18489"/>
                </a:lnTo>
                <a:lnTo>
                  <a:pt x="4160" y="19933"/>
                </a:lnTo>
                <a:lnTo>
                  <a:pt x="2889" y="21493"/>
                </a:lnTo>
                <a:lnTo>
                  <a:pt x="2311" y="22244"/>
                </a:lnTo>
                <a:lnTo>
                  <a:pt x="1791" y="23053"/>
                </a:lnTo>
                <a:lnTo>
                  <a:pt x="1387" y="23919"/>
                </a:lnTo>
                <a:lnTo>
                  <a:pt x="983" y="24786"/>
                </a:lnTo>
                <a:lnTo>
                  <a:pt x="636" y="25653"/>
                </a:lnTo>
                <a:lnTo>
                  <a:pt x="520" y="26115"/>
                </a:lnTo>
                <a:lnTo>
                  <a:pt x="405" y="26519"/>
                </a:lnTo>
                <a:lnTo>
                  <a:pt x="289" y="27039"/>
                </a:lnTo>
                <a:lnTo>
                  <a:pt x="231" y="27559"/>
                </a:lnTo>
                <a:lnTo>
                  <a:pt x="231" y="28137"/>
                </a:lnTo>
                <a:lnTo>
                  <a:pt x="289" y="28368"/>
                </a:lnTo>
                <a:lnTo>
                  <a:pt x="347" y="28599"/>
                </a:lnTo>
                <a:lnTo>
                  <a:pt x="520" y="28715"/>
                </a:lnTo>
                <a:lnTo>
                  <a:pt x="751" y="28772"/>
                </a:lnTo>
                <a:lnTo>
                  <a:pt x="925" y="28715"/>
                </a:lnTo>
                <a:lnTo>
                  <a:pt x="1156" y="28541"/>
                </a:lnTo>
                <a:lnTo>
                  <a:pt x="1503" y="28137"/>
                </a:lnTo>
                <a:lnTo>
                  <a:pt x="1791" y="27790"/>
                </a:lnTo>
                <a:lnTo>
                  <a:pt x="2254" y="26981"/>
                </a:lnTo>
                <a:lnTo>
                  <a:pt x="2716" y="26172"/>
                </a:lnTo>
                <a:lnTo>
                  <a:pt x="3120" y="25364"/>
                </a:lnTo>
                <a:lnTo>
                  <a:pt x="3582" y="24555"/>
                </a:lnTo>
                <a:lnTo>
                  <a:pt x="3987" y="23804"/>
                </a:lnTo>
                <a:lnTo>
                  <a:pt x="4391" y="23053"/>
                </a:lnTo>
                <a:lnTo>
                  <a:pt x="4622" y="22764"/>
                </a:lnTo>
                <a:lnTo>
                  <a:pt x="4853" y="22533"/>
                </a:lnTo>
                <a:lnTo>
                  <a:pt x="4911" y="22591"/>
                </a:lnTo>
                <a:lnTo>
                  <a:pt x="4969" y="22706"/>
                </a:lnTo>
                <a:lnTo>
                  <a:pt x="4969" y="22879"/>
                </a:lnTo>
                <a:lnTo>
                  <a:pt x="4911" y="23110"/>
                </a:lnTo>
                <a:lnTo>
                  <a:pt x="4738" y="23630"/>
                </a:lnTo>
                <a:lnTo>
                  <a:pt x="4507" y="24150"/>
                </a:lnTo>
                <a:lnTo>
                  <a:pt x="3929" y="25133"/>
                </a:lnTo>
                <a:lnTo>
                  <a:pt x="3640" y="25826"/>
                </a:lnTo>
                <a:lnTo>
                  <a:pt x="3351" y="26461"/>
                </a:lnTo>
                <a:lnTo>
                  <a:pt x="3120" y="27155"/>
                </a:lnTo>
                <a:lnTo>
                  <a:pt x="2947" y="27906"/>
                </a:lnTo>
                <a:lnTo>
                  <a:pt x="2831" y="28715"/>
                </a:lnTo>
                <a:lnTo>
                  <a:pt x="2831" y="29523"/>
                </a:lnTo>
                <a:lnTo>
                  <a:pt x="2947" y="30332"/>
                </a:lnTo>
                <a:lnTo>
                  <a:pt x="3005" y="30737"/>
                </a:lnTo>
                <a:lnTo>
                  <a:pt x="3120" y="31141"/>
                </a:lnTo>
                <a:lnTo>
                  <a:pt x="3236" y="31488"/>
                </a:lnTo>
                <a:lnTo>
                  <a:pt x="3409" y="31777"/>
                </a:lnTo>
                <a:lnTo>
                  <a:pt x="3582" y="32065"/>
                </a:lnTo>
                <a:lnTo>
                  <a:pt x="3756" y="32123"/>
                </a:lnTo>
                <a:lnTo>
                  <a:pt x="3871" y="32181"/>
                </a:lnTo>
                <a:lnTo>
                  <a:pt x="4160" y="32181"/>
                </a:lnTo>
                <a:lnTo>
                  <a:pt x="4333" y="32123"/>
                </a:lnTo>
                <a:lnTo>
                  <a:pt x="4565" y="31950"/>
                </a:lnTo>
                <a:lnTo>
                  <a:pt x="4680" y="31719"/>
                </a:lnTo>
                <a:lnTo>
                  <a:pt x="4853" y="31430"/>
                </a:lnTo>
                <a:lnTo>
                  <a:pt x="4969" y="31083"/>
                </a:lnTo>
                <a:lnTo>
                  <a:pt x="5084" y="30332"/>
                </a:lnTo>
                <a:lnTo>
                  <a:pt x="5200" y="29581"/>
                </a:lnTo>
                <a:lnTo>
                  <a:pt x="5258" y="28772"/>
                </a:lnTo>
                <a:lnTo>
                  <a:pt x="5373" y="27675"/>
                </a:lnTo>
                <a:lnTo>
                  <a:pt x="5547" y="26288"/>
                </a:lnTo>
                <a:lnTo>
                  <a:pt x="5720" y="24959"/>
                </a:lnTo>
                <a:lnTo>
                  <a:pt x="5951" y="23977"/>
                </a:lnTo>
                <a:lnTo>
                  <a:pt x="6240" y="23053"/>
                </a:lnTo>
                <a:lnTo>
                  <a:pt x="6298" y="23457"/>
                </a:lnTo>
                <a:lnTo>
                  <a:pt x="6356" y="23862"/>
                </a:lnTo>
                <a:lnTo>
                  <a:pt x="6298" y="24670"/>
                </a:lnTo>
                <a:lnTo>
                  <a:pt x="6240" y="25941"/>
                </a:lnTo>
                <a:lnTo>
                  <a:pt x="6182" y="26808"/>
                </a:lnTo>
                <a:lnTo>
                  <a:pt x="6067" y="27790"/>
                </a:lnTo>
                <a:lnTo>
                  <a:pt x="6067" y="28252"/>
                </a:lnTo>
                <a:lnTo>
                  <a:pt x="6124" y="28715"/>
                </a:lnTo>
                <a:lnTo>
                  <a:pt x="6240" y="29119"/>
                </a:lnTo>
                <a:lnTo>
                  <a:pt x="6356" y="29292"/>
                </a:lnTo>
                <a:lnTo>
                  <a:pt x="6471" y="29466"/>
                </a:lnTo>
                <a:lnTo>
                  <a:pt x="6644" y="29581"/>
                </a:lnTo>
                <a:lnTo>
                  <a:pt x="6875" y="29639"/>
                </a:lnTo>
                <a:lnTo>
                  <a:pt x="7107" y="29639"/>
                </a:lnTo>
                <a:lnTo>
                  <a:pt x="7280" y="29523"/>
                </a:lnTo>
                <a:lnTo>
                  <a:pt x="7453" y="29350"/>
                </a:lnTo>
                <a:lnTo>
                  <a:pt x="7569" y="29119"/>
                </a:lnTo>
                <a:lnTo>
                  <a:pt x="7684" y="28715"/>
                </a:lnTo>
                <a:lnTo>
                  <a:pt x="7858" y="28021"/>
                </a:lnTo>
                <a:lnTo>
                  <a:pt x="7973" y="27270"/>
                </a:lnTo>
                <a:lnTo>
                  <a:pt x="8089" y="25884"/>
                </a:lnTo>
                <a:lnTo>
                  <a:pt x="8204" y="24497"/>
                </a:lnTo>
                <a:lnTo>
                  <a:pt x="8320" y="23110"/>
                </a:lnTo>
                <a:lnTo>
                  <a:pt x="8320" y="22417"/>
                </a:lnTo>
                <a:lnTo>
                  <a:pt x="8320" y="21782"/>
                </a:lnTo>
                <a:lnTo>
                  <a:pt x="8262" y="20800"/>
                </a:lnTo>
                <a:lnTo>
                  <a:pt x="8204" y="19875"/>
                </a:lnTo>
                <a:lnTo>
                  <a:pt x="8089" y="19124"/>
                </a:lnTo>
                <a:lnTo>
                  <a:pt x="8089" y="18777"/>
                </a:lnTo>
                <a:lnTo>
                  <a:pt x="8089" y="18604"/>
                </a:lnTo>
                <a:lnTo>
                  <a:pt x="8204" y="18489"/>
                </a:lnTo>
                <a:lnTo>
                  <a:pt x="8320" y="18604"/>
                </a:lnTo>
                <a:lnTo>
                  <a:pt x="8435" y="18893"/>
                </a:lnTo>
                <a:lnTo>
                  <a:pt x="8609" y="19528"/>
                </a:lnTo>
                <a:lnTo>
                  <a:pt x="8782" y="20742"/>
                </a:lnTo>
                <a:lnTo>
                  <a:pt x="8898" y="21897"/>
                </a:lnTo>
                <a:lnTo>
                  <a:pt x="8955" y="23053"/>
                </a:lnTo>
                <a:lnTo>
                  <a:pt x="8898" y="25421"/>
                </a:lnTo>
                <a:lnTo>
                  <a:pt x="8898" y="26115"/>
                </a:lnTo>
                <a:lnTo>
                  <a:pt x="8955" y="26461"/>
                </a:lnTo>
                <a:lnTo>
                  <a:pt x="9071" y="26808"/>
                </a:lnTo>
                <a:lnTo>
                  <a:pt x="9186" y="27039"/>
                </a:lnTo>
                <a:lnTo>
                  <a:pt x="9360" y="27212"/>
                </a:lnTo>
                <a:lnTo>
                  <a:pt x="9591" y="27328"/>
                </a:lnTo>
                <a:lnTo>
                  <a:pt x="9822" y="27386"/>
                </a:lnTo>
                <a:lnTo>
                  <a:pt x="9995" y="27386"/>
                </a:lnTo>
                <a:lnTo>
                  <a:pt x="10111" y="27328"/>
                </a:lnTo>
                <a:lnTo>
                  <a:pt x="10342" y="27155"/>
                </a:lnTo>
                <a:lnTo>
                  <a:pt x="10515" y="26924"/>
                </a:lnTo>
                <a:lnTo>
                  <a:pt x="10631" y="26635"/>
                </a:lnTo>
                <a:lnTo>
                  <a:pt x="10862" y="25710"/>
                </a:lnTo>
                <a:lnTo>
                  <a:pt x="11035" y="24786"/>
                </a:lnTo>
                <a:lnTo>
                  <a:pt x="11093" y="24035"/>
                </a:lnTo>
                <a:lnTo>
                  <a:pt x="11151" y="23342"/>
                </a:lnTo>
                <a:lnTo>
                  <a:pt x="11151" y="21839"/>
                </a:lnTo>
                <a:lnTo>
                  <a:pt x="11093" y="20915"/>
                </a:lnTo>
                <a:lnTo>
                  <a:pt x="11035" y="19991"/>
                </a:lnTo>
                <a:lnTo>
                  <a:pt x="10920" y="19066"/>
                </a:lnTo>
                <a:lnTo>
                  <a:pt x="10746" y="18200"/>
                </a:lnTo>
                <a:lnTo>
                  <a:pt x="10631" y="17737"/>
                </a:lnTo>
                <a:lnTo>
                  <a:pt x="10457" y="17275"/>
                </a:lnTo>
                <a:lnTo>
                  <a:pt x="10111" y="16409"/>
                </a:lnTo>
                <a:lnTo>
                  <a:pt x="9880" y="15600"/>
                </a:lnTo>
                <a:lnTo>
                  <a:pt x="9822" y="14791"/>
                </a:lnTo>
                <a:lnTo>
                  <a:pt x="9764" y="14444"/>
                </a:lnTo>
                <a:lnTo>
                  <a:pt x="9764" y="14040"/>
                </a:lnTo>
                <a:lnTo>
                  <a:pt x="9880" y="13751"/>
                </a:lnTo>
                <a:lnTo>
                  <a:pt x="9995" y="13578"/>
                </a:lnTo>
                <a:lnTo>
                  <a:pt x="10111" y="13520"/>
                </a:lnTo>
                <a:lnTo>
                  <a:pt x="10342" y="13578"/>
                </a:lnTo>
                <a:lnTo>
                  <a:pt x="10515" y="13693"/>
                </a:lnTo>
                <a:lnTo>
                  <a:pt x="10746" y="13982"/>
                </a:lnTo>
                <a:lnTo>
                  <a:pt x="10920" y="14271"/>
                </a:lnTo>
                <a:lnTo>
                  <a:pt x="11035" y="14618"/>
                </a:lnTo>
                <a:lnTo>
                  <a:pt x="11209" y="15195"/>
                </a:lnTo>
                <a:lnTo>
                  <a:pt x="11266" y="15889"/>
                </a:lnTo>
                <a:lnTo>
                  <a:pt x="11266" y="16524"/>
                </a:lnTo>
                <a:lnTo>
                  <a:pt x="11382" y="20395"/>
                </a:lnTo>
                <a:lnTo>
                  <a:pt x="11440" y="21262"/>
                </a:lnTo>
                <a:lnTo>
                  <a:pt x="11497" y="22186"/>
                </a:lnTo>
                <a:lnTo>
                  <a:pt x="11497" y="22533"/>
                </a:lnTo>
                <a:lnTo>
                  <a:pt x="11613" y="22822"/>
                </a:lnTo>
                <a:lnTo>
                  <a:pt x="11786" y="23110"/>
                </a:lnTo>
                <a:lnTo>
                  <a:pt x="12017" y="23342"/>
                </a:lnTo>
                <a:lnTo>
                  <a:pt x="12191" y="23457"/>
                </a:lnTo>
                <a:lnTo>
                  <a:pt x="12422" y="23515"/>
                </a:lnTo>
                <a:lnTo>
                  <a:pt x="12595" y="23515"/>
                </a:lnTo>
                <a:lnTo>
                  <a:pt x="12711" y="23457"/>
                </a:lnTo>
                <a:lnTo>
                  <a:pt x="12826" y="23342"/>
                </a:lnTo>
                <a:lnTo>
                  <a:pt x="12942" y="23168"/>
                </a:lnTo>
                <a:lnTo>
                  <a:pt x="13115" y="22764"/>
                </a:lnTo>
                <a:lnTo>
                  <a:pt x="13288" y="22071"/>
                </a:lnTo>
                <a:lnTo>
                  <a:pt x="13404" y="21319"/>
                </a:lnTo>
                <a:lnTo>
                  <a:pt x="13462" y="20568"/>
                </a:lnTo>
                <a:lnTo>
                  <a:pt x="13462" y="19817"/>
                </a:lnTo>
                <a:lnTo>
                  <a:pt x="13346" y="18373"/>
                </a:lnTo>
                <a:lnTo>
                  <a:pt x="13231" y="16871"/>
                </a:lnTo>
                <a:lnTo>
                  <a:pt x="13173" y="15831"/>
                </a:lnTo>
                <a:lnTo>
                  <a:pt x="13115" y="14733"/>
                </a:lnTo>
                <a:lnTo>
                  <a:pt x="12942" y="13693"/>
                </a:lnTo>
                <a:lnTo>
                  <a:pt x="12826" y="13173"/>
                </a:lnTo>
                <a:lnTo>
                  <a:pt x="12653" y="12653"/>
                </a:lnTo>
                <a:lnTo>
                  <a:pt x="12075" y="11325"/>
                </a:lnTo>
                <a:lnTo>
                  <a:pt x="11555" y="9996"/>
                </a:lnTo>
                <a:lnTo>
                  <a:pt x="11324" y="9360"/>
                </a:lnTo>
                <a:lnTo>
                  <a:pt x="11093" y="8609"/>
                </a:lnTo>
                <a:lnTo>
                  <a:pt x="10977" y="8205"/>
                </a:lnTo>
                <a:lnTo>
                  <a:pt x="10920" y="7858"/>
                </a:lnTo>
                <a:lnTo>
                  <a:pt x="10920" y="7512"/>
                </a:lnTo>
                <a:lnTo>
                  <a:pt x="10977" y="7223"/>
                </a:lnTo>
                <a:lnTo>
                  <a:pt x="11151" y="7223"/>
                </a:lnTo>
                <a:lnTo>
                  <a:pt x="11382" y="7396"/>
                </a:lnTo>
                <a:lnTo>
                  <a:pt x="11613" y="7569"/>
                </a:lnTo>
                <a:lnTo>
                  <a:pt x="11960" y="7858"/>
                </a:lnTo>
                <a:lnTo>
                  <a:pt x="12191" y="8205"/>
                </a:lnTo>
                <a:lnTo>
                  <a:pt x="12364" y="8551"/>
                </a:lnTo>
                <a:lnTo>
                  <a:pt x="12537" y="8956"/>
                </a:lnTo>
                <a:lnTo>
                  <a:pt x="12826" y="9765"/>
                </a:lnTo>
                <a:lnTo>
                  <a:pt x="13000" y="10631"/>
                </a:lnTo>
                <a:lnTo>
                  <a:pt x="13288" y="12422"/>
                </a:lnTo>
                <a:lnTo>
                  <a:pt x="13577" y="14271"/>
                </a:lnTo>
                <a:lnTo>
                  <a:pt x="13693" y="14964"/>
                </a:lnTo>
                <a:lnTo>
                  <a:pt x="13808" y="15658"/>
                </a:lnTo>
                <a:lnTo>
                  <a:pt x="14039" y="16293"/>
                </a:lnTo>
                <a:lnTo>
                  <a:pt x="14386" y="16929"/>
                </a:lnTo>
                <a:lnTo>
                  <a:pt x="14675" y="17333"/>
                </a:lnTo>
                <a:lnTo>
                  <a:pt x="14906" y="17564"/>
                </a:lnTo>
                <a:lnTo>
                  <a:pt x="15195" y="17737"/>
                </a:lnTo>
                <a:lnTo>
                  <a:pt x="15426" y="17795"/>
                </a:lnTo>
                <a:lnTo>
                  <a:pt x="15657" y="17737"/>
                </a:lnTo>
                <a:lnTo>
                  <a:pt x="15888" y="17564"/>
                </a:lnTo>
                <a:lnTo>
                  <a:pt x="16119" y="17275"/>
                </a:lnTo>
                <a:lnTo>
                  <a:pt x="16293" y="16871"/>
                </a:lnTo>
                <a:lnTo>
                  <a:pt x="16466" y="16409"/>
                </a:lnTo>
                <a:lnTo>
                  <a:pt x="16524" y="15889"/>
                </a:lnTo>
                <a:lnTo>
                  <a:pt x="16524" y="15427"/>
                </a:lnTo>
                <a:lnTo>
                  <a:pt x="16466" y="14964"/>
                </a:lnTo>
                <a:lnTo>
                  <a:pt x="16235" y="13982"/>
                </a:lnTo>
                <a:lnTo>
                  <a:pt x="16004" y="13058"/>
                </a:lnTo>
                <a:lnTo>
                  <a:pt x="15715" y="12076"/>
                </a:lnTo>
                <a:lnTo>
                  <a:pt x="15426" y="11151"/>
                </a:lnTo>
                <a:lnTo>
                  <a:pt x="15079" y="10169"/>
                </a:lnTo>
                <a:lnTo>
                  <a:pt x="14906" y="9707"/>
                </a:lnTo>
                <a:lnTo>
                  <a:pt x="14675" y="9303"/>
                </a:lnTo>
                <a:lnTo>
                  <a:pt x="14328" y="8609"/>
                </a:lnTo>
                <a:lnTo>
                  <a:pt x="13924" y="7974"/>
                </a:lnTo>
                <a:lnTo>
                  <a:pt x="13404" y="7338"/>
                </a:lnTo>
                <a:lnTo>
                  <a:pt x="12942" y="6760"/>
                </a:lnTo>
                <a:lnTo>
                  <a:pt x="12248" y="6009"/>
                </a:lnTo>
                <a:lnTo>
                  <a:pt x="11960" y="5547"/>
                </a:lnTo>
                <a:lnTo>
                  <a:pt x="11844" y="5316"/>
                </a:lnTo>
                <a:lnTo>
                  <a:pt x="11844" y="5085"/>
                </a:lnTo>
                <a:lnTo>
                  <a:pt x="12075" y="5143"/>
                </a:lnTo>
                <a:lnTo>
                  <a:pt x="12306" y="5201"/>
                </a:lnTo>
                <a:lnTo>
                  <a:pt x="12768" y="5489"/>
                </a:lnTo>
                <a:lnTo>
                  <a:pt x="13173" y="5894"/>
                </a:lnTo>
                <a:lnTo>
                  <a:pt x="13577" y="6298"/>
                </a:lnTo>
                <a:lnTo>
                  <a:pt x="13924" y="6703"/>
                </a:lnTo>
                <a:lnTo>
                  <a:pt x="15426" y="9360"/>
                </a:lnTo>
                <a:lnTo>
                  <a:pt x="15888" y="10111"/>
                </a:lnTo>
                <a:lnTo>
                  <a:pt x="16119" y="10516"/>
                </a:lnTo>
                <a:lnTo>
                  <a:pt x="16466" y="10805"/>
                </a:lnTo>
                <a:lnTo>
                  <a:pt x="16697" y="10920"/>
                </a:lnTo>
                <a:lnTo>
                  <a:pt x="16928" y="11036"/>
                </a:lnTo>
                <a:lnTo>
                  <a:pt x="17101" y="11093"/>
                </a:lnTo>
                <a:lnTo>
                  <a:pt x="17333" y="10978"/>
                </a:lnTo>
                <a:lnTo>
                  <a:pt x="17621" y="10747"/>
                </a:lnTo>
                <a:lnTo>
                  <a:pt x="17795" y="10458"/>
                </a:lnTo>
                <a:lnTo>
                  <a:pt x="17910" y="10111"/>
                </a:lnTo>
                <a:lnTo>
                  <a:pt x="17968" y="9765"/>
                </a:lnTo>
                <a:lnTo>
                  <a:pt x="17968" y="9303"/>
                </a:lnTo>
                <a:lnTo>
                  <a:pt x="17853" y="8783"/>
                </a:lnTo>
                <a:lnTo>
                  <a:pt x="17621" y="8205"/>
                </a:lnTo>
                <a:lnTo>
                  <a:pt x="17333" y="7685"/>
                </a:lnTo>
                <a:lnTo>
                  <a:pt x="16697" y="6645"/>
                </a:lnTo>
                <a:lnTo>
                  <a:pt x="16119" y="5778"/>
                </a:lnTo>
                <a:lnTo>
                  <a:pt x="15715" y="5201"/>
                </a:lnTo>
                <a:lnTo>
                  <a:pt x="15195" y="4681"/>
                </a:lnTo>
                <a:lnTo>
                  <a:pt x="14213" y="3698"/>
                </a:lnTo>
                <a:lnTo>
                  <a:pt x="13693" y="3236"/>
                </a:lnTo>
                <a:lnTo>
                  <a:pt x="13462" y="2947"/>
                </a:lnTo>
                <a:lnTo>
                  <a:pt x="13288" y="2659"/>
                </a:lnTo>
                <a:lnTo>
                  <a:pt x="13057" y="1965"/>
                </a:lnTo>
                <a:lnTo>
                  <a:pt x="12826" y="1272"/>
                </a:lnTo>
                <a:lnTo>
                  <a:pt x="12653" y="752"/>
                </a:lnTo>
                <a:lnTo>
                  <a:pt x="12537" y="521"/>
                </a:lnTo>
                <a:lnTo>
                  <a:pt x="12364" y="290"/>
                </a:lnTo>
                <a:lnTo>
                  <a:pt x="12306" y="174"/>
                </a:lnTo>
                <a:lnTo>
                  <a:pt x="12191" y="116"/>
                </a:lnTo>
                <a:lnTo>
                  <a:pt x="1196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-4144197">
            <a:off x="6255683" y="-1617781"/>
            <a:ext cx="2737125" cy="2784668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"/>
          <p:cNvSpPr txBox="1">
            <a:spLocks noGrp="1"/>
          </p:cNvSpPr>
          <p:nvPr>
            <p:ph type="title"/>
          </p:nvPr>
        </p:nvSpPr>
        <p:spPr>
          <a:xfrm flipH="1">
            <a:off x="713225" y="2346738"/>
            <a:ext cx="4504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8" name="Google Shape;468;p20"/>
          <p:cNvSpPr txBox="1">
            <a:spLocks noGrp="1"/>
          </p:cNvSpPr>
          <p:nvPr>
            <p:ph type="subTitle" idx="1"/>
          </p:nvPr>
        </p:nvSpPr>
        <p:spPr>
          <a:xfrm flipH="1">
            <a:off x="714000" y="34162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000" y="1038450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0" name="Google Shape;470;p20"/>
          <p:cNvGrpSpPr/>
          <p:nvPr/>
        </p:nvGrpSpPr>
        <p:grpSpPr>
          <a:xfrm rot="-5978463">
            <a:off x="4709558" y="-637681"/>
            <a:ext cx="1546343" cy="2245799"/>
            <a:chOff x="1952025" y="2524800"/>
            <a:chExt cx="536400" cy="779025"/>
          </a:xfrm>
        </p:grpSpPr>
        <p:sp>
          <p:nvSpPr>
            <p:cNvPr id="471" name="Google Shape;471;p20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20"/>
          <p:cNvGrpSpPr/>
          <p:nvPr/>
        </p:nvGrpSpPr>
        <p:grpSpPr>
          <a:xfrm rot="126988">
            <a:off x="8064565" y="3359503"/>
            <a:ext cx="2061782" cy="1511411"/>
            <a:chOff x="2735150" y="1713425"/>
            <a:chExt cx="549375" cy="402725"/>
          </a:xfrm>
        </p:grpSpPr>
        <p:sp>
          <p:nvSpPr>
            <p:cNvPr id="476" name="Google Shape;476;p20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1"/>
          <p:cNvSpPr txBox="1">
            <a:spLocks noGrp="1"/>
          </p:cNvSpPr>
          <p:nvPr>
            <p:ph type="title"/>
          </p:nvPr>
        </p:nvSpPr>
        <p:spPr>
          <a:xfrm>
            <a:off x="4315125" y="2346750"/>
            <a:ext cx="41157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0" name="Google Shape;480;p21"/>
          <p:cNvSpPr txBox="1">
            <a:spLocks noGrp="1"/>
          </p:cNvSpPr>
          <p:nvPr>
            <p:ph type="subTitle" idx="1"/>
          </p:nvPr>
        </p:nvSpPr>
        <p:spPr>
          <a:xfrm>
            <a:off x="4780725" y="34162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title" idx="2" hasCustomPrompt="1"/>
          </p:nvPr>
        </p:nvSpPr>
        <p:spPr>
          <a:xfrm>
            <a:off x="5077875" y="1038450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82" name="Google Shape;482;p21"/>
          <p:cNvGrpSpPr/>
          <p:nvPr/>
        </p:nvGrpSpPr>
        <p:grpSpPr>
          <a:xfrm rot="10800000" flipH="1">
            <a:off x="2169423" y="-858639"/>
            <a:ext cx="2684603" cy="2098286"/>
            <a:chOff x="1010710" y="4054575"/>
            <a:chExt cx="2134534" cy="1668351"/>
          </a:xfrm>
        </p:grpSpPr>
        <p:sp>
          <p:nvSpPr>
            <p:cNvPr id="483" name="Google Shape;483;p21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1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1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1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1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1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1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1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1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1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1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1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1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1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1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1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1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1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1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1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1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1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1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1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1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1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1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1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21"/>
          <p:cNvGrpSpPr/>
          <p:nvPr/>
        </p:nvGrpSpPr>
        <p:grpSpPr>
          <a:xfrm rot="193288" flipH="1">
            <a:off x="7972008" y="1131855"/>
            <a:ext cx="2037493" cy="1861551"/>
            <a:chOff x="2171813" y="4014950"/>
            <a:chExt cx="2037329" cy="1861401"/>
          </a:xfrm>
        </p:grpSpPr>
        <p:sp>
          <p:nvSpPr>
            <p:cNvPr id="567" name="Google Shape;567;p21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1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1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1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1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35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 flipH="1">
            <a:off x="1899600" y="2614938"/>
            <a:ext cx="5344800" cy="7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 flipH="1">
            <a:off x="1899600" y="3404838"/>
            <a:ext cx="53448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276900" y="1306638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649" name="Google Shape;649;p24"/>
          <p:cNvSpPr/>
          <p:nvPr/>
        </p:nvSpPr>
        <p:spPr>
          <a:xfrm rot="2127597">
            <a:off x="7800747" y="597297"/>
            <a:ext cx="1270317" cy="2275033"/>
          </a:xfrm>
          <a:custGeom>
            <a:avLst/>
            <a:gdLst/>
            <a:ahLst/>
            <a:cxnLst/>
            <a:rect l="l" t="t" r="r" b="b"/>
            <a:pathLst>
              <a:path w="17969" h="32181" extrusionOk="0">
                <a:moveTo>
                  <a:pt x="11960" y="1"/>
                </a:moveTo>
                <a:lnTo>
                  <a:pt x="11729" y="59"/>
                </a:lnTo>
                <a:lnTo>
                  <a:pt x="11497" y="116"/>
                </a:lnTo>
                <a:lnTo>
                  <a:pt x="11209" y="405"/>
                </a:lnTo>
                <a:lnTo>
                  <a:pt x="10920" y="752"/>
                </a:lnTo>
                <a:lnTo>
                  <a:pt x="10284" y="1445"/>
                </a:lnTo>
                <a:lnTo>
                  <a:pt x="9995" y="1792"/>
                </a:lnTo>
                <a:lnTo>
                  <a:pt x="9591" y="2139"/>
                </a:lnTo>
                <a:lnTo>
                  <a:pt x="9129" y="2427"/>
                </a:lnTo>
                <a:lnTo>
                  <a:pt x="8551" y="2716"/>
                </a:lnTo>
                <a:lnTo>
                  <a:pt x="7511" y="3294"/>
                </a:lnTo>
                <a:lnTo>
                  <a:pt x="6356" y="3987"/>
                </a:lnTo>
                <a:lnTo>
                  <a:pt x="5778" y="4334"/>
                </a:lnTo>
                <a:lnTo>
                  <a:pt x="5258" y="4796"/>
                </a:lnTo>
                <a:lnTo>
                  <a:pt x="4622" y="5374"/>
                </a:lnTo>
                <a:lnTo>
                  <a:pt x="4045" y="6009"/>
                </a:lnTo>
                <a:lnTo>
                  <a:pt x="2947" y="7338"/>
                </a:lnTo>
                <a:lnTo>
                  <a:pt x="2485" y="7974"/>
                </a:lnTo>
                <a:lnTo>
                  <a:pt x="2080" y="8667"/>
                </a:lnTo>
                <a:lnTo>
                  <a:pt x="1676" y="9418"/>
                </a:lnTo>
                <a:lnTo>
                  <a:pt x="1560" y="9822"/>
                </a:lnTo>
                <a:lnTo>
                  <a:pt x="1503" y="10169"/>
                </a:lnTo>
                <a:lnTo>
                  <a:pt x="1560" y="10342"/>
                </a:lnTo>
                <a:lnTo>
                  <a:pt x="1618" y="10574"/>
                </a:lnTo>
                <a:lnTo>
                  <a:pt x="1791" y="10689"/>
                </a:lnTo>
                <a:lnTo>
                  <a:pt x="2022" y="10747"/>
                </a:lnTo>
                <a:lnTo>
                  <a:pt x="2254" y="10747"/>
                </a:lnTo>
                <a:lnTo>
                  <a:pt x="2485" y="10689"/>
                </a:lnTo>
                <a:lnTo>
                  <a:pt x="2889" y="10574"/>
                </a:lnTo>
                <a:lnTo>
                  <a:pt x="3409" y="10342"/>
                </a:lnTo>
                <a:lnTo>
                  <a:pt x="3871" y="10054"/>
                </a:lnTo>
                <a:lnTo>
                  <a:pt x="4276" y="9707"/>
                </a:lnTo>
                <a:lnTo>
                  <a:pt x="4680" y="9360"/>
                </a:lnTo>
                <a:lnTo>
                  <a:pt x="5200" y="8725"/>
                </a:lnTo>
                <a:lnTo>
                  <a:pt x="5662" y="8089"/>
                </a:lnTo>
                <a:lnTo>
                  <a:pt x="6240" y="7512"/>
                </a:lnTo>
                <a:lnTo>
                  <a:pt x="6875" y="6934"/>
                </a:lnTo>
                <a:lnTo>
                  <a:pt x="7338" y="6529"/>
                </a:lnTo>
                <a:lnTo>
                  <a:pt x="7627" y="6356"/>
                </a:lnTo>
                <a:lnTo>
                  <a:pt x="7915" y="6240"/>
                </a:lnTo>
                <a:lnTo>
                  <a:pt x="8204" y="6125"/>
                </a:lnTo>
                <a:lnTo>
                  <a:pt x="8320" y="6125"/>
                </a:lnTo>
                <a:lnTo>
                  <a:pt x="8493" y="6183"/>
                </a:lnTo>
                <a:lnTo>
                  <a:pt x="8609" y="6414"/>
                </a:lnTo>
                <a:lnTo>
                  <a:pt x="8666" y="6645"/>
                </a:lnTo>
                <a:lnTo>
                  <a:pt x="8609" y="6876"/>
                </a:lnTo>
                <a:lnTo>
                  <a:pt x="8551" y="7107"/>
                </a:lnTo>
                <a:lnTo>
                  <a:pt x="8204" y="7627"/>
                </a:lnTo>
                <a:lnTo>
                  <a:pt x="7800" y="8089"/>
                </a:lnTo>
                <a:lnTo>
                  <a:pt x="6875" y="8840"/>
                </a:lnTo>
                <a:lnTo>
                  <a:pt x="5316" y="10054"/>
                </a:lnTo>
                <a:lnTo>
                  <a:pt x="4622" y="10631"/>
                </a:lnTo>
                <a:lnTo>
                  <a:pt x="3871" y="11267"/>
                </a:lnTo>
                <a:lnTo>
                  <a:pt x="3178" y="11902"/>
                </a:lnTo>
                <a:lnTo>
                  <a:pt x="2542" y="12653"/>
                </a:lnTo>
                <a:lnTo>
                  <a:pt x="1965" y="13404"/>
                </a:lnTo>
                <a:lnTo>
                  <a:pt x="1445" y="14271"/>
                </a:lnTo>
                <a:lnTo>
                  <a:pt x="983" y="15022"/>
                </a:lnTo>
                <a:lnTo>
                  <a:pt x="751" y="15600"/>
                </a:lnTo>
                <a:lnTo>
                  <a:pt x="520" y="16178"/>
                </a:lnTo>
                <a:lnTo>
                  <a:pt x="347" y="16755"/>
                </a:lnTo>
                <a:lnTo>
                  <a:pt x="347" y="16986"/>
                </a:lnTo>
                <a:lnTo>
                  <a:pt x="347" y="17218"/>
                </a:lnTo>
                <a:lnTo>
                  <a:pt x="463" y="17391"/>
                </a:lnTo>
                <a:lnTo>
                  <a:pt x="578" y="17506"/>
                </a:lnTo>
                <a:lnTo>
                  <a:pt x="809" y="17564"/>
                </a:lnTo>
                <a:lnTo>
                  <a:pt x="1040" y="17506"/>
                </a:lnTo>
                <a:lnTo>
                  <a:pt x="1329" y="17449"/>
                </a:lnTo>
                <a:lnTo>
                  <a:pt x="1560" y="17333"/>
                </a:lnTo>
                <a:lnTo>
                  <a:pt x="1965" y="16986"/>
                </a:lnTo>
                <a:lnTo>
                  <a:pt x="2311" y="16582"/>
                </a:lnTo>
                <a:lnTo>
                  <a:pt x="2658" y="16178"/>
                </a:lnTo>
                <a:lnTo>
                  <a:pt x="3236" y="15427"/>
                </a:lnTo>
                <a:lnTo>
                  <a:pt x="3813" y="14675"/>
                </a:lnTo>
                <a:lnTo>
                  <a:pt x="4565" y="13924"/>
                </a:lnTo>
                <a:lnTo>
                  <a:pt x="5373" y="13173"/>
                </a:lnTo>
                <a:lnTo>
                  <a:pt x="6182" y="12480"/>
                </a:lnTo>
                <a:lnTo>
                  <a:pt x="6991" y="11845"/>
                </a:lnTo>
                <a:lnTo>
                  <a:pt x="7569" y="11498"/>
                </a:lnTo>
                <a:lnTo>
                  <a:pt x="8204" y="11209"/>
                </a:lnTo>
                <a:lnTo>
                  <a:pt x="8435" y="11151"/>
                </a:lnTo>
                <a:lnTo>
                  <a:pt x="8493" y="11209"/>
                </a:lnTo>
                <a:lnTo>
                  <a:pt x="8493" y="11325"/>
                </a:lnTo>
                <a:lnTo>
                  <a:pt x="8435" y="11671"/>
                </a:lnTo>
                <a:lnTo>
                  <a:pt x="8320" y="11960"/>
                </a:lnTo>
                <a:lnTo>
                  <a:pt x="8147" y="12249"/>
                </a:lnTo>
                <a:lnTo>
                  <a:pt x="7973" y="12480"/>
                </a:lnTo>
                <a:lnTo>
                  <a:pt x="7627" y="12827"/>
                </a:lnTo>
                <a:lnTo>
                  <a:pt x="7280" y="13173"/>
                </a:lnTo>
                <a:lnTo>
                  <a:pt x="6471" y="13751"/>
                </a:lnTo>
                <a:lnTo>
                  <a:pt x="5604" y="14387"/>
                </a:lnTo>
                <a:lnTo>
                  <a:pt x="4796" y="15022"/>
                </a:lnTo>
                <a:lnTo>
                  <a:pt x="3640" y="16004"/>
                </a:lnTo>
                <a:lnTo>
                  <a:pt x="3120" y="16524"/>
                </a:lnTo>
                <a:lnTo>
                  <a:pt x="2600" y="17102"/>
                </a:lnTo>
                <a:lnTo>
                  <a:pt x="1618" y="18257"/>
                </a:lnTo>
                <a:lnTo>
                  <a:pt x="1156" y="18835"/>
                </a:lnTo>
                <a:lnTo>
                  <a:pt x="809" y="19471"/>
                </a:lnTo>
                <a:lnTo>
                  <a:pt x="578" y="19875"/>
                </a:lnTo>
                <a:lnTo>
                  <a:pt x="347" y="20337"/>
                </a:lnTo>
                <a:lnTo>
                  <a:pt x="174" y="20742"/>
                </a:lnTo>
                <a:lnTo>
                  <a:pt x="58" y="21204"/>
                </a:lnTo>
                <a:lnTo>
                  <a:pt x="0" y="21666"/>
                </a:lnTo>
                <a:lnTo>
                  <a:pt x="0" y="21897"/>
                </a:lnTo>
                <a:lnTo>
                  <a:pt x="0" y="22128"/>
                </a:lnTo>
                <a:lnTo>
                  <a:pt x="58" y="22302"/>
                </a:lnTo>
                <a:lnTo>
                  <a:pt x="174" y="22417"/>
                </a:lnTo>
                <a:lnTo>
                  <a:pt x="347" y="22475"/>
                </a:lnTo>
                <a:lnTo>
                  <a:pt x="463" y="22533"/>
                </a:lnTo>
                <a:lnTo>
                  <a:pt x="809" y="22475"/>
                </a:lnTo>
                <a:lnTo>
                  <a:pt x="1156" y="22302"/>
                </a:lnTo>
                <a:lnTo>
                  <a:pt x="1503" y="22013"/>
                </a:lnTo>
                <a:lnTo>
                  <a:pt x="1907" y="21666"/>
                </a:lnTo>
                <a:lnTo>
                  <a:pt x="2196" y="21319"/>
                </a:lnTo>
                <a:lnTo>
                  <a:pt x="2542" y="20915"/>
                </a:lnTo>
                <a:lnTo>
                  <a:pt x="3756" y="19297"/>
                </a:lnTo>
                <a:lnTo>
                  <a:pt x="4391" y="18546"/>
                </a:lnTo>
                <a:lnTo>
                  <a:pt x="5084" y="17795"/>
                </a:lnTo>
                <a:lnTo>
                  <a:pt x="5893" y="17044"/>
                </a:lnTo>
                <a:lnTo>
                  <a:pt x="6471" y="16582"/>
                </a:lnTo>
                <a:lnTo>
                  <a:pt x="6587" y="16524"/>
                </a:lnTo>
                <a:lnTo>
                  <a:pt x="6644" y="16466"/>
                </a:lnTo>
                <a:lnTo>
                  <a:pt x="6702" y="16466"/>
                </a:lnTo>
                <a:lnTo>
                  <a:pt x="6702" y="16698"/>
                </a:lnTo>
                <a:lnTo>
                  <a:pt x="6644" y="16986"/>
                </a:lnTo>
                <a:lnTo>
                  <a:pt x="6471" y="17218"/>
                </a:lnTo>
                <a:lnTo>
                  <a:pt x="6240" y="17506"/>
                </a:lnTo>
                <a:lnTo>
                  <a:pt x="5778" y="18084"/>
                </a:lnTo>
                <a:lnTo>
                  <a:pt x="5431" y="18489"/>
                </a:lnTo>
                <a:lnTo>
                  <a:pt x="4160" y="19933"/>
                </a:lnTo>
                <a:lnTo>
                  <a:pt x="2889" y="21493"/>
                </a:lnTo>
                <a:lnTo>
                  <a:pt x="2311" y="22244"/>
                </a:lnTo>
                <a:lnTo>
                  <a:pt x="1791" y="23053"/>
                </a:lnTo>
                <a:lnTo>
                  <a:pt x="1387" y="23919"/>
                </a:lnTo>
                <a:lnTo>
                  <a:pt x="983" y="24786"/>
                </a:lnTo>
                <a:lnTo>
                  <a:pt x="636" y="25653"/>
                </a:lnTo>
                <a:lnTo>
                  <a:pt x="520" y="26115"/>
                </a:lnTo>
                <a:lnTo>
                  <a:pt x="405" y="26519"/>
                </a:lnTo>
                <a:lnTo>
                  <a:pt x="289" y="27039"/>
                </a:lnTo>
                <a:lnTo>
                  <a:pt x="231" y="27559"/>
                </a:lnTo>
                <a:lnTo>
                  <a:pt x="231" y="28137"/>
                </a:lnTo>
                <a:lnTo>
                  <a:pt x="289" y="28368"/>
                </a:lnTo>
                <a:lnTo>
                  <a:pt x="347" y="28599"/>
                </a:lnTo>
                <a:lnTo>
                  <a:pt x="520" y="28715"/>
                </a:lnTo>
                <a:lnTo>
                  <a:pt x="751" y="28772"/>
                </a:lnTo>
                <a:lnTo>
                  <a:pt x="925" y="28715"/>
                </a:lnTo>
                <a:lnTo>
                  <a:pt x="1156" y="28541"/>
                </a:lnTo>
                <a:lnTo>
                  <a:pt x="1503" y="28137"/>
                </a:lnTo>
                <a:lnTo>
                  <a:pt x="1791" y="27790"/>
                </a:lnTo>
                <a:lnTo>
                  <a:pt x="2254" y="26981"/>
                </a:lnTo>
                <a:lnTo>
                  <a:pt x="2716" y="26172"/>
                </a:lnTo>
                <a:lnTo>
                  <a:pt x="3120" y="25364"/>
                </a:lnTo>
                <a:lnTo>
                  <a:pt x="3582" y="24555"/>
                </a:lnTo>
                <a:lnTo>
                  <a:pt x="3987" y="23804"/>
                </a:lnTo>
                <a:lnTo>
                  <a:pt x="4391" y="23053"/>
                </a:lnTo>
                <a:lnTo>
                  <a:pt x="4622" y="22764"/>
                </a:lnTo>
                <a:lnTo>
                  <a:pt x="4853" y="22533"/>
                </a:lnTo>
                <a:lnTo>
                  <a:pt x="4911" y="22591"/>
                </a:lnTo>
                <a:lnTo>
                  <a:pt x="4969" y="22706"/>
                </a:lnTo>
                <a:lnTo>
                  <a:pt x="4969" y="22879"/>
                </a:lnTo>
                <a:lnTo>
                  <a:pt x="4911" y="23110"/>
                </a:lnTo>
                <a:lnTo>
                  <a:pt x="4738" y="23630"/>
                </a:lnTo>
                <a:lnTo>
                  <a:pt x="4507" y="24150"/>
                </a:lnTo>
                <a:lnTo>
                  <a:pt x="3929" y="25133"/>
                </a:lnTo>
                <a:lnTo>
                  <a:pt x="3640" y="25826"/>
                </a:lnTo>
                <a:lnTo>
                  <a:pt x="3351" y="26461"/>
                </a:lnTo>
                <a:lnTo>
                  <a:pt x="3120" y="27155"/>
                </a:lnTo>
                <a:lnTo>
                  <a:pt x="2947" y="27906"/>
                </a:lnTo>
                <a:lnTo>
                  <a:pt x="2831" y="28715"/>
                </a:lnTo>
                <a:lnTo>
                  <a:pt x="2831" y="29523"/>
                </a:lnTo>
                <a:lnTo>
                  <a:pt x="2947" y="30332"/>
                </a:lnTo>
                <a:lnTo>
                  <a:pt x="3005" y="30737"/>
                </a:lnTo>
                <a:lnTo>
                  <a:pt x="3120" y="31141"/>
                </a:lnTo>
                <a:lnTo>
                  <a:pt x="3236" y="31488"/>
                </a:lnTo>
                <a:lnTo>
                  <a:pt x="3409" y="31777"/>
                </a:lnTo>
                <a:lnTo>
                  <a:pt x="3582" y="32065"/>
                </a:lnTo>
                <a:lnTo>
                  <a:pt x="3756" y="32123"/>
                </a:lnTo>
                <a:lnTo>
                  <a:pt x="3871" y="32181"/>
                </a:lnTo>
                <a:lnTo>
                  <a:pt x="4160" y="32181"/>
                </a:lnTo>
                <a:lnTo>
                  <a:pt x="4333" y="32123"/>
                </a:lnTo>
                <a:lnTo>
                  <a:pt x="4565" y="31950"/>
                </a:lnTo>
                <a:lnTo>
                  <a:pt x="4680" y="31719"/>
                </a:lnTo>
                <a:lnTo>
                  <a:pt x="4853" y="31430"/>
                </a:lnTo>
                <a:lnTo>
                  <a:pt x="4969" y="31083"/>
                </a:lnTo>
                <a:lnTo>
                  <a:pt x="5084" y="30332"/>
                </a:lnTo>
                <a:lnTo>
                  <a:pt x="5200" y="29581"/>
                </a:lnTo>
                <a:lnTo>
                  <a:pt x="5258" y="28772"/>
                </a:lnTo>
                <a:lnTo>
                  <a:pt x="5373" y="27675"/>
                </a:lnTo>
                <a:lnTo>
                  <a:pt x="5547" y="26288"/>
                </a:lnTo>
                <a:lnTo>
                  <a:pt x="5720" y="24959"/>
                </a:lnTo>
                <a:lnTo>
                  <a:pt x="5951" y="23977"/>
                </a:lnTo>
                <a:lnTo>
                  <a:pt x="6240" y="23053"/>
                </a:lnTo>
                <a:lnTo>
                  <a:pt x="6298" y="23457"/>
                </a:lnTo>
                <a:lnTo>
                  <a:pt x="6356" y="23862"/>
                </a:lnTo>
                <a:lnTo>
                  <a:pt x="6298" y="24670"/>
                </a:lnTo>
                <a:lnTo>
                  <a:pt x="6240" y="25941"/>
                </a:lnTo>
                <a:lnTo>
                  <a:pt x="6182" y="26808"/>
                </a:lnTo>
                <a:lnTo>
                  <a:pt x="6067" y="27790"/>
                </a:lnTo>
                <a:lnTo>
                  <a:pt x="6067" y="28252"/>
                </a:lnTo>
                <a:lnTo>
                  <a:pt x="6124" y="28715"/>
                </a:lnTo>
                <a:lnTo>
                  <a:pt x="6240" y="29119"/>
                </a:lnTo>
                <a:lnTo>
                  <a:pt x="6356" y="29292"/>
                </a:lnTo>
                <a:lnTo>
                  <a:pt x="6471" y="29466"/>
                </a:lnTo>
                <a:lnTo>
                  <a:pt x="6644" y="29581"/>
                </a:lnTo>
                <a:lnTo>
                  <a:pt x="6875" y="29639"/>
                </a:lnTo>
                <a:lnTo>
                  <a:pt x="7107" y="29639"/>
                </a:lnTo>
                <a:lnTo>
                  <a:pt x="7280" y="29523"/>
                </a:lnTo>
                <a:lnTo>
                  <a:pt x="7453" y="29350"/>
                </a:lnTo>
                <a:lnTo>
                  <a:pt x="7569" y="29119"/>
                </a:lnTo>
                <a:lnTo>
                  <a:pt x="7684" y="28715"/>
                </a:lnTo>
                <a:lnTo>
                  <a:pt x="7858" y="28021"/>
                </a:lnTo>
                <a:lnTo>
                  <a:pt x="7973" y="27270"/>
                </a:lnTo>
                <a:lnTo>
                  <a:pt x="8089" y="25884"/>
                </a:lnTo>
                <a:lnTo>
                  <a:pt x="8204" y="24497"/>
                </a:lnTo>
                <a:lnTo>
                  <a:pt x="8320" y="23110"/>
                </a:lnTo>
                <a:lnTo>
                  <a:pt x="8320" y="22417"/>
                </a:lnTo>
                <a:lnTo>
                  <a:pt x="8320" y="21782"/>
                </a:lnTo>
                <a:lnTo>
                  <a:pt x="8262" y="20800"/>
                </a:lnTo>
                <a:lnTo>
                  <a:pt x="8204" y="19875"/>
                </a:lnTo>
                <a:lnTo>
                  <a:pt x="8089" y="19124"/>
                </a:lnTo>
                <a:lnTo>
                  <a:pt x="8089" y="18777"/>
                </a:lnTo>
                <a:lnTo>
                  <a:pt x="8089" y="18604"/>
                </a:lnTo>
                <a:lnTo>
                  <a:pt x="8204" y="18489"/>
                </a:lnTo>
                <a:lnTo>
                  <a:pt x="8320" y="18604"/>
                </a:lnTo>
                <a:lnTo>
                  <a:pt x="8435" y="18893"/>
                </a:lnTo>
                <a:lnTo>
                  <a:pt x="8609" y="19528"/>
                </a:lnTo>
                <a:lnTo>
                  <a:pt x="8782" y="20742"/>
                </a:lnTo>
                <a:lnTo>
                  <a:pt x="8898" y="21897"/>
                </a:lnTo>
                <a:lnTo>
                  <a:pt x="8955" y="23053"/>
                </a:lnTo>
                <a:lnTo>
                  <a:pt x="8898" y="25421"/>
                </a:lnTo>
                <a:lnTo>
                  <a:pt x="8898" y="26115"/>
                </a:lnTo>
                <a:lnTo>
                  <a:pt x="8955" y="26461"/>
                </a:lnTo>
                <a:lnTo>
                  <a:pt x="9071" y="26808"/>
                </a:lnTo>
                <a:lnTo>
                  <a:pt x="9186" y="27039"/>
                </a:lnTo>
                <a:lnTo>
                  <a:pt x="9360" y="27212"/>
                </a:lnTo>
                <a:lnTo>
                  <a:pt x="9591" y="27328"/>
                </a:lnTo>
                <a:lnTo>
                  <a:pt x="9822" y="27386"/>
                </a:lnTo>
                <a:lnTo>
                  <a:pt x="9995" y="27386"/>
                </a:lnTo>
                <a:lnTo>
                  <a:pt x="10111" y="27328"/>
                </a:lnTo>
                <a:lnTo>
                  <a:pt x="10342" y="27155"/>
                </a:lnTo>
                <a:lnTo>
                  <a:pt x="10515" y="26924"/>
                </a:lnTo>
                <a:lnTo>
                  <a:pt x="10631" y="26635"/>
                </a:lnTo>
                <a:lnTo>
                  <a:pt x="10862" y="25710"/>
                </a:lnTo>
                <a:lnTo>
                  <a:pt x="11035" y="24786"/>
                </a:lnTo>
                <a:lnTo>
                  <a:pt x="11093" y="24035"/>
                </a:lnTo>
                <a:lnTo>
                  <a:pt x="11151" y="23342"/>
                </a:lnTo>
                <a:lnTo>
                  <a:pt x="11151" y="21839"/>
                </a:lnTo>
                <a:lnTo>
                  <a:pt x="11093" y="20915"/>
                </a:lnTo>
                <a:lnTo>
                  <a:pt x="11035" y="19991"/>
                </a:lnTo>
                <a:lnTo>
                  <a:pt x="10920" y="19066"/>
                </a:lnTo>
                <a:lnTo>
                  <a:pt x="10746" y="18200"/>
                </a:lnTo>
                <a:lnTo>
                  <a:pt x="10631" y="17737"/>
                </a:lnTo>
                <a:lnTo>
                  <a:pt x="10457" y="17275"/>
                </a:lnTo>
                <a:lnTo>
                  <a:pt x="10111" y="16409"/>
                </a:lnTo>
                <a:lnTo>
                  <a:pt x="9880" y="15600"/>
                </a:lnTo>
                <a:lnTo>
                  <a:pt x="9822" y="14791"/>
                </a:lnTo>
                <a:lnTo>
                  <a:pt x="9764" y="14444"/>
                </a:lnTo>
                <a:lnTo>
                  <a:pt x="9764" y="14040"/>
                </a:lnTo>
                <a:lnTo>
                  <a:pt x="9880" y="13751"/>
                </a:lnTo>
                <a:lnTo>
                  <a:pt x="9995" y="13578"/>
                </a:lnTo>
                <a:lnTo>
                  <a:pt x="10111" y="13520"/>
                </a:lnTo>
                <a:lnTo>
                  <a:pt x="10342" y="13578"/>
                </a:lnTo>
                <a:lnTo>
                  <a:pt x="10515" y="13693"/>
                </a:lnTo>
                <a:lnTo>
                  <a:pt x="10746" y="13982"/>
                </a:lnTo>
                <a:lnTo>
                  <a:pt x="10920" y="14271"/>
                </a:lnTo>
                <a:lnTo>
                  <a:pt x="11035" y="14618"/>
                </a:lnTo>
                <a:lnTo>
                  <a:pt x="11209" y="15195"/>
                </a:lnTo>
                <a:lnTo>
                  <a:pt x="11266" y="15889"/>
                </a:lnTo>
                <a:lnTo>
                  <a:pt x="11266" y="16524"/>
                </a:lnTo>
                <a:lnTo>
                  <a:pt x="11382" y="20395"/>
                </a:lnTo>
                <a:lnTo>
                  <a:pt x="11440" y="21262"/>
                </a:lnTo>
                <a:lnTo>
                  <a:pt x="11497" y="22186"/>
                </a:lnTo>
                <a:lnTo>
                  <a:pt x="11497" y="22533"/>
                </a:lnTo>
                <a:lnTo>
                  <a:pt x="11613" y="22822"/>
                </a:lnTo>
                <a:lnTo>
                  <a:pt x="11786" y="23110"/>
                </a:lnTo>
                <a:lnTo>
                  <a:pt x="12017" y="23342"/>
                </a:lnTo>
                <a:lnTo>
                  <a:pt x="12191" y="23457"/>
                </a:lnTo>
                <a:lnTo>
                  <a:pt x="12422" y="23515"/>
                </a:lnTo>
                <a:lnTo>
                  <a:pt x="12595" y="23515"/>
                </a:lnTo>
                <a:lnTo>
                  <a:pt x="12711" y="23457"/>
                </a:lnTo>
                <a:lnTo>
                  <a:pt x="12826" y="23342"/>
                </a:lnTo>
                <a:lnTo>
                  <a:pt x="12942" y="23168"/>
                </a:lnTo>
                <a:lnTo>
                  <a:pt x="13115" y="22764"/>
                </a:lnTo>
                <a:lnTo>
                  <a:pt x="13288" y="22071"/>
                </a:lnTo>
                <a:lnTo>
                  <a:pt x="13404" y="21319"/>
                </a:lnTo>
                <a:lnTo>
                  <a:pt x="13462" y="20568"/>
                </a:lnTo>
                <a:lnTo>
                  <a:pt x="13462" y="19817"/>
                </a:lnTo>
                <a:lnTo>
                  <a:pt x="13346" y="18373"/>
                </a:lnTo>
                <a:lnTo>
                  <a:pt x="13231" y="16871"/>
                </a:lnTo>
                <a:lnTo>
                  <a:pt x="13173" y="15831"/>
                </a:lnTo>
                <a:lnTo>
                  <a:pt x="13115" y="14733"/>
                </a:lnTo>
                <a:lnTo>
                  <a:pt x="12942" y="13693"/>
                </a:lnTo>
                <a:lnTo>
                  <a:pt x="12826" y="13173"/>
                </a:lnTo>
                <a:lnTo>
                  <a:pt x="12653" y="12653"/>
                </a:lnTo>
                <a:lnTo>
                  <a:pt x="12075" y="11325"/>
                </a:lnTo>
                <a:lnTo>
                  <a:pt x="11555" y="9996"/>
                </a:lnTo>
                <a:lnTo>
                  <a:pt x="11324" y="9360"/>
                </a:lnTo>
                <a:lnTo>
                  <a:pt x="11093" y="8609"/>
                </a:lnTo>
                <a:lnTo>
                  <a:pt x="10977" y="8205"/>
                </a:lnTo>
                <a:lnTo>
                  <a:pt x="10920" y="7858"/>
                </a:lnTo>
                <a:lnTo>
                  <a:pt x="10920" y="7512"/>
                </a:lnTo>
                <a:lnTo>
                  <a:pt x="10977" y="7223"/>
                </a:lnTo>
                <a:lnTo>
                  <a:pt x="11151" y="7223"/>
                </a:lnTo>
                <a:lnTo>
                  <a:pt x="11382" y="7396"/>
                </a:lnTo>
                <a:lnTo>
                  <a:pt x="11613" y="7569"/>
                </a:lnTo>
                <a:lnTo>
                  <a:pt x="11960" y="7858"/>
                </a:lnTo>
                <a:lnTo>
                  <a:pt x="12191" y="8205"/>
                </a:lnTo>
                <a:lnTo>
                  <a:pt x="12364" y="8551"/>
                </a:lnTo>
                <a:lnTo>
                  <a:pt x="12537" y="8956"/>
                </a:lnTo>
                <a:lnTo>
                  <a:pt x="12826" y="9765"/>
                </a:lnTo>
                <a:lnTo>
                  <a:pt x="13000" y="10631"/>
                </a:lnTo>
                <a:lnTo>
                  <a:pt x="13288" y="12422"/>
                </a:lnTo>
                <a:lnTo>
                  <a:pt x="13577" y="14271"/>
                </a:lnTo>
                <a:lnTo>
                  <a:pt x="13693" y="14964"/>
                </a:lnTo>
                <a:lnTo>
                  <a:pt x="13808" y="15658"/>
                </a:lnTo>
                <a:lnTo>
                  <a:pt x="14039" y="16293"/>
                </a:lnTo>
                <a:lnTo>
                  <a:pt x="14386" y="16929"/>
                </a:lnTo>
                <a:lnTo>
                  <a:pt x="14675" y="17333"/>
                </a:lnTo>
                <a:lnTo>
                  <a:pt x="14906" y="17564"/>
                </a:lnTo>
                <a:lnTo>
                  <a:pt x="15195" y="17737"/>
                </a:lnTo>
                <a:lnTo>
                  <a:pt x="15426" y="17795"/>
                </a:lnTo>
                <a:lnTo>
                  <a:pt x="15657" y="17737"/>
                </a:lnTo>
                <a:lnTo>
                  <a:pt x="15888" y="17564"/>
                </a:lnTo>
                <a:lnTo>
                  <a:pt x="16119" y="17275"/>
                </a:lnTo>
                <a:lnTo>
                  <a:pt x="16293" y="16871"/>
                </a:lnTo>
                <a:lnTo>
                  <a:pt x="16466" y="16409"/>
                </a:lnTo>
                <a:lnTo>
                  <a:pt x="16524" y="15889"/>
                </a:lnTo>
                <a:lnTo>
                  <a:pt x="16524" y="15427"/>
                </a:lnTo>
                <a:lnTo>
                  <a:pt x="16466" y="14964"/>
                </a:lnTo>
                <a:lnTo>
                  <a:pt x="16235" y="13982"/>
                </a:lnTo>
                <a:lnTo>
                  <a:pt x="16004" y="13058"/>
                </a:lnTo>
                <a:lnTo>
                  <a:pt x="15715" y="12076"/>
                </a:lnTo>
                <a:lnTo>
                  <a:pt x="15426" y="11151"/>
                </a:lnTo>
                <a:lnTo>
                  <a:pt x="15079" y="10169"/>
                </a:lnTo>
                <a:lnTo>
                  <a:pt x="14906" y="9707"/>
                </a:lnTo>
                <a:lnTo>
                  <a:pt x="14675" y="9303"/>
                </a:lnTo>
                <a:lnTo>
                  <a:pt x="14328" y="8609"/>
                </a:lnTo>
                <a:lnTo>
                  <a:pt x="13924" y="7974"/>
                </a:lnTo>
                <a:lnTo>
                  <a:pt x="13404" y="7338"/>
                </a:lnTo>
                <a:lnTo>
                  <a:pt x="12942" y="6760"/>
                </a:lnTo>
                <a:lnTo>
                  <a:pt x="12248" y="6009"/>
                </a:lnTo>
                <a:lnTo>
                  <a:pt x="11960" y="5547"/>
                </a:lnTo>
                <a:lnTo>
                  <a:pt x="11844" y="5316"/>
                </a:lnTo>
                <a:lnTo>
                  <a:pt x="11844" y="5085"/>
                </a:lnTo>
                <a:lnTo>
                  <a:pt x="12075" y="5143"/>
                </a:lnTo>
                <a:lnTo>
                  <a:pt x="12306" y="5201"/>
                </a:lnTo>
                <a:lnTo>
                  <a:pt x="12768" y="5489"/>
                </a:lnTo>
                <a:lnTo>
                  <a:pt x="13173" y="5894"/>
                </a:lnTo>
                <a:lnTo>
                  <a:pt x="13577" y="6298"/>
                </a:lnTo>
                <a:lnTo>
                  <a:pt x="13924" y="6703"/>
                </a:lnTo>
                <a:lnTo>
                  <a:pt x="15426" y="9360"/>
                </a:lnTo>
                <a:lnTo>
                  <a:pt x="15888" y="10111"/>
                </a:lnTo>
                <a:lnTo>
                  <a:pt x="16119" y="10516"/>
                </a:lnTo>
                <a:lnTo>
                  <a:pt x="16466" y="10805"/>
                </a:lnTo>
                <a:lnTo>
                  <a:pt x="16697" y="10920"/>
                </a:lnTo>
                <a:lnTo>
                  <a:pt x="16928" y="11036"/>
                </a:lnTo>
                <a:lnTo>
                  <a:pt x="17101" y="11093"/>
                </a:lnTo>
                <a:lnTo>
                  <a:pt x="17333" y="10978"/>
                </a:lnTo>
                <a:lnTo>
                  <a:pt x="17621" y="10747"/>
                </a:lnTo>
                <a:lnTo>
                  <a:pt x="17795" y="10458"/>
                </a:lnTo>
                <a:lnTo>
                  <a:pt x="17910" y="10111"/>
                </a:lnTo>
                <a:lnTo>
                  <a:pt x="17968" y="9765"/>
                </a:lnTo>
                <a:lnTo>
                  <a:pt x="17968" y="9303"/>
                </a:lnTo>
                <a:lnTo>
                  <a:pt x="17853" y="8783"/>
                </a:lnTo>
                <a:lnTo>
                  <a:pt x="17621" y="8205"/>
                </a:lnTo>
                <a:lnTo>
                  <a:pt x="17333" y="7685"/>
                </a:lnTo>
                <a:lnTo>
                  <a:pt x="16697" y="6645"/>
                </a:lnTo>
                <a:lnTo>
                  <a:pt x="16119" y="5778"/>
                </a:lnTo>
                <a:lnTo>
                  <a:pt x="15715" y="5201"/>
                </a:lnTo>
                <a:lnTo>
                  <a:pt x="15195" y="4681"/>
                </a:lnTo>
                <a:lnTo>
                  <a:pt x="14213" y="3698"/>
                </a:lnTo>
                <a:lnTo>
                  <a:pt x="13693" y="3236"/>
                </a:lnTo>
                <a:lnTo>
                  <a:pt x="13462" y="2947"/>
                </a:lnTo>
                <a:lnTo>
                  <a:pt x="13288" y="2659"/>
                </a:lnTo>
                <a:lnTo>
                  <a:pt x="13057" y="1965"/>
                </a:lnTo>
                <a:lnTo>
                  <a:pt x="12826" y="1272"/>
                </a:lnTo>
                <a:lnTo>
                  <a:pt x="12653" y="752"/>
                </a:lnTo>
                <a:lnTo>
                  <a:pt x="12537" y="521"/>
                </a:lnTo>
                <a:lnTo>
                  <a:pt x="12364" y="290"/>
                </a:lnTo>
                <a:lnTo>
                  <a:pt x="12306" y="174"/>
                </a:lnTo>
                <a:lnTo>
                  <a:pt x="12191" y="116"/>
                </a:lnTo>
                <a:lnTo>
                  <a:pt x="1196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24"/>
          <p:cNvGrpSpPr/>
          <p:nvPr/>
        </p:nvGrpSpPr>
        <p:grpSpPr>
          <a:xfrm rot="4827147">
            <a:off x="6121217" y="-274385"/>
            <a:ext cx="2642448" cy="1919633"/>
            <a:chOff x="-450997" y="3447502"/>
            <a:chExt cx="2079187" cy="1510447"/>
          </a:xfrm>
        </p:grpSpPr>
        <p:sp>
          <p:nvSpPr>
            <p:cNvPr id="651" name="Google Shape;651;p24"/>
            <p:cNvSpPr/>
            <p:nvPr/>
          </p:nvSpPr>
          <p:spPr>
            <a:xfrm rot="454737">
              <a:off x="-375862" y="3569172"/>
              <a:ext cx="1928917" cy="1267107"/>
            </a:xfrm>
            <a:custGeom>
              <a:avLst/>
              <a:gdLst/>
              <a:ahLst/>
              <a:cxnLst/>
              <a:rect l="l" t="t" r="r" b="b"/>
              <a:pathLst>
                <a:path w="35532" h="23341" extrusionOk="0">
                  <a:moveTo>
                    <a:pt x="4449" y="0"/>
                  </a:moveTo>
                  <a:lnTo>
                    <a:pt x="4391" y="58"/>
                  </a:lnTo>
                  <a:lnTo>
                    <a:pt x="4333" y="174"/>
                  </a:lnTo>
                  <a:lnTo>
                    <a:pt x="3987" y="578"/>
                  </a:lnTo>
                  <a:lnTo>
                    <a:pt x="2947" y="2022"/>
                  </a:lnTo>
                  <a:lnTo>
                    <a:pt x="1965" y="3524"/>
                  </a:lnTo>
                  <a:lnTo>
                    <a:pt x="1618" y="4044"/>
                  </a:lnTo>
                  <a:lnTo>
                    <a:pt x="1329" y="4622"/>
                  </a:lnTo>
                  <a:lnTo>
                    <a:pt x="867" y="5835"/>
                  </a:lnTo>
                  <a:lnTo>
                    <a:pt x="520" y="6818"/>
                  </a:lnTo>
                  <a:lnTo>
                    <a:pt x="232" y="7800"/>
                  </a:lnTo>
                  <a:lnTo>
                    <a:pt x="58" y="8897"/>
                  </a:lnTo>
                  <a:lnTo>
                    <a:pt x="0" y="9417"/>
                  </a:lnTo>
                  <a:lnTo>
                    <a:pt x="0" y="9937"/>
                  </a:lnTo>
                  <a:lnTo>
                    <a:pt x="116" y="10400"/>
                  </a:lnTo>
                  <a:lnTo>
                    <a:pt x="347" y="10862"/>
                  </a:lnTo>
                  <a:lnTo>
                    <a:pt x="694" y="11208"/>
                  </a:lnTo>
                  <a:lnTo>
                    <a:pt x="1214" y="11902"/>
                  </a:lnTo>
                  <a:lnTo>
                    <a:pt x="1849" y="12595"/>
                  </a:lnTo>
                  <a:lnTo>
                    <a:pt x="2658" y="13462"/>
                  </a:lnTo>
                  <a:lnTo>
                    <a:pt x="3525" y="14270"/>
                  </a:lnTo>
                  <a:lnTo>
                    <a:pt x="4449" y="14964"/>
                  </a:lnTo>
                  <a:lnTo>
                    <a:pt x="5373" y="15657"/>
                  </a:lnTo>
                  <a:lnTo>
                    <a:pt x="6933" y="16697"/>
                  </a:lnTo>
                  <a:lnTo>
                    <a:pt x="7742" y="17159"/>
                  </a:lnTo>
                  <a:lnTo>
                    <a:pt x="8551" y="17563"/>
                  </a:lnTo>
                  <a:lnTo>
                    <a:pt x="9244" y="17968"/>
                  </a:lnTo>
                  <a:lnTo>
                    <a:pt x="10342" y="18430"/>
                  </a:lnTo>
                  <a:lnTo>
                    <a:pt x="10920" y="18661"/>
                  </a:lnTo>
                  <a:lnTo>
                    <a:pt x="11440" y="18777"/>
                  </a:lnTo>
                  <a:lnTo>
                    <a:pt x="11613" y="18835"/>
                  </a:lnTo>
                  <a:lnTo>
                    <a:pt x="11786" y="18777"/>
                  </a:lnTo>
                  <a:lnTo>
                    <a:pt x="11960" y="18719"/>
                  </a:lnTo>
                  <a:lnTo>
                    <a:pt x="12017" y="18661"/>
                  </a:lnTo>
                  <a:lnTo>
                    <a:pt x="12017" y="18372"/>
                  </a:lnTo>
                  <a:lnTo>
                    <a:pt x="11960" y="18083"/>
                  </a:lnTo>
                  <a:lnTo>
                    <a:pt x="11671" y="16292"/>
                  </a:lnTo>
                  <a:lnTo>
                    <a:pt x="11555" y="15599"/>
                  </a:lnTo>
                  <a:lnTo>
                    <a:pt x="11440" y="14906"/>
                  </a:lnTo>
                  <a:lnTo>
                    <a:pt x="11266" y="14155"/>
                  </a:lnTo>
                  <a:lnTo>
                    <a:pt x="11151" y="13462"/>
                  </a:lnTo>
                  <a:lnTo>
                    <a:pt x="12826" y="17159"/>
                  </a:lnTo>
                  <a:lnTo>
                    <a:pt x="13288" y="18026"/>
                  </a:lnTo>
                  <a:lnTo>
                    <a:pt x="13751" y="18835"/>
                  </a:lnTo>
                  <a:lnTo>
                    <a:pt x="13924" y="19123"/>
                  </a:lnTo>
                  <a:lnTo>
                    <a:pt x="13982" y="19239"/>
                  </a:lnTo>
                  <a:lnTo>
                    <a:pt x="14155" y="19354"/>
                  </a:lnTo>
                  <a:lnTo>
                    <a:pt x="15888" y="20221"/>
                  </a:lnTo>
                  <a:lnTo>
                    <a:pt x="16697" y="20626"/>
                  </a:lnTo>
                  <a:lnTo>
                    <a:pt x="17506" y="20972"/>
                  </a:lnTo>
                  <a:lnTo>
                    <a:pt x="19239" y="21608"/>
                  </a:lnTo>
                  <a:lnTo>
                    <a:pt x="21030" y="22243"/>
                  </a:lnTo>
                  <a:lnTo>
                    <a:pt x="22128" y="22590"/>
                  </a:lnTo>
                  <a:lnTo>
                    <a:pt x="23226" y="22879"/>
                  </a:lnTo>
                  <a:lnTo>
                    <a:pt x="24381" y="23110"/>
                  </a:lnTo>
                  <a:lnTo>
                    <a:pt x="25537" y="23225"/>
                  </a:lnTo>
                  <a:lnTo>
                    <a:pt x="26808" y="23225"/>
                  </a:lnTo>
                  <a:lnTo>
                    <a:pt x="26923" y="23110"/>
                  </a:lnTo>
                  <a:lnTo>
                    <a:pt x="26981" y="23052"/>
                  </a:lnTo>
                  <a:lnTo>
                    <a:pt x="26923" y="22936"/>
                  </a:lnTo>
                  <a:lnTo>
                    <a:pt x="26461" y="21723"/>
                  </a:lnTo>
                  <a:lnTo>
                    <a:pt x="26114" y="20452"/>
                  </a:lnTo>
                  <a:lnTo>
                    <a:pt x="26114" y="20452"/>
                  </a:lnTo>
                  <a:lnTo>
                    <a:pt x="27559" y="21954"/>
                  </a:lnTo>
                  <a:lnTo>
                    <a:pt x="28252" y="22590"/>
                  </a:lnTo>
                  <a:lnTo>
                    <a:pt x="28599" y="22879"/>
                  </a:lnTo>
                  <a:lnTo>
                    <a:pt x="29003" y="23168"/>
                  </a:lnTo>
                  <a:lnTo>
                    <a:pt x="29234" y="23283"/>
                  </a:lnTo>
                  <a:lnTo>
                    <a:pt x="29465" y="23341"/>
                  </a:lnTo>
                  <a:lnTo>
                    <a:pt x="29927" y="23341"/>
                  </a:lnTo>
                  <a:lnTo>
                    <a:pt x="30852" y="23225"/>
                  </a:lnTo>
                  <a:lnTo>
                    <a:pt x="32701" y="22994"/>
                  </a:lnTo>
                  <a:lnTo>
                    <a:pt x="33625" y="22821"/>
                  </a:lnTo>
                  <a:lnTo>
                    <a:pt x="34029" y="22705"/>
                  </a:lnTo>
                  <a:lnTo>
                    <a:pt x="34492" y="22532"/>
                  </a:lnTo>
                  <a:lnTo>
                    <a:pt x="34896" y="22301"/>
                  </a:lnTo>
                  <a:lnTo>
                    <a:pt x="35243" y="21954"/>
                  </a:lnTo>
                  <a:lnTo>
                    <a:pt x="35416" y="21665"/>
                  </a:lnTo>
                  <a:lnTo>
                    <a:pt x="35531" y="21319"/>
                  </a:lnTo>
                  <a:lnTo>
                    <a:pt x="35531" y="20914"/>
                  </a:lnTo>
                  <a:lnTo>
                    <a:pt x="35474" y="20510"/>
                  </a:lnTo>
                  <a:lnTo>
                    <a:pt x="35300" y="20106"/>
                  </a:lnTo>
                  <a:lnTo>
                    <a:pt x="35069" y="19701"/>
                  </a:lnTo>
                  <a:lnTo>
                    <a:pt x="34087" y="18083"/>
                  </a:lnTo>
                  <a:lnTo>
                    <a:pt x="33683" y="17506"/>
                  </a:lnTo>
                  <a:lnTo>
                    <a:pt x="33220" y="16928"/>
                  </a:lnTo>
                  <a:lnTo>
                    <a:pt x="32296" y="15830"/>
                  </a:lnTo>
                  <a:lnTo>
                    <a:pt x="31429" y="15021"/>
                  </a:lnTo>
                  <a:lnTo>
                    <a:pt x="31025" y="14617"/>
                  </a:lnTo>
                  <a:lnTo>
                    <a:pt x="30563" y="14270"/>
                  </a:lnTo>
                  <a:lnTo>
                    <a:pt x="30216" y="14097"/>
                  </a:lnTo>
                  <a:lnTo>
                    <a:pt x="30043" y="14039"/>
                  </a:lnTo>
                  <a:lnTo>
                    <a:pt x="29870" y="14039"/>
                  </a:lnTo>
                  <a:lnTo>
                    <a:pt x="29234" y="14328"/>
                  </a:lnTo>
                  <a:lnTo>
                    <a:pt x="28656" y="14617"/>
                  </a:lnTo>
                  <a:lnTo>
                    <a:pt x="27963" y="14906"/>
                  </a:lnTo>
                  <a:lnTo>
                    <a:pt x="27270" y="15079"/>
                  </a:lnTo>
                  <a:lnTo>
                    <a:pt x="25883" y="15368"/>
                  </a:lnTo>
                  <a:lnTo>
                    <a:pt x="25883" y="15368"/>
                  </a:lnTo>
                  <a:lnTo>
                    <a:pt x="27096" y="14790"/>
                  </a:lnTo>
                  <a:lnTo>
                    <a:pt x="27674" y="14444"/>
                  </a:lnTo>
                  <a:lnTo>
                    <a:pt x="28252" y="14039"/>
                  </a:lnTo>
                  <a:lnTo>
                    <a:pt x="28656" y="13693"/>
                  </a:lnTo>
                  <a:lnTo>
                    <a:pt x="28830" y="13519"/>
                  </a:lnTo>
                  <a:lnTo>
                    <a:pt x="28945" y="13346"/>
                  </a:lnTo>
                  <a:lnTo>
                    <a:pt x="28945" y="13230"/>
                  </a:lnTo>
                  <a:lnTo>
                    <a:pt x="28945" y="13115"/>
                  </a:lnTo>
                  <a:lnTo>
                    <a:pt x="28887" y="13057"/>
                  </a:lnTo>
                  <a:lnTo>
                    <a:pt x="28830" y="12999"/>
                  </a:lnTo>
                  <a:lnTo>
                    <a:pt x="28367" y="12595"/>
                  </a:lnTo>
                  <a:lnTo>
                    <a:pt x="26981" y="11497"/>
                  </a:lnTo>
                  <a:lnTo>
                    <a:pt x="25479" y="10342"/>
                  </a:lnTo>
                  <a:lnTo>
                    <a:pt x="25074" y="9995"/>
                  </a:lnTo>
                  <a:lnTo>
                    <a:pt x="24670" y="9706"/>
                  </a:lnTo>
                  <a:lnTo>
                    <a:pt x="24497" y="9648"/>
                  </a:lnTo>
                  <a:lnTo>
                    <a:pt x="24381" y="9591"/>
                  </a:lnTo>
                  <a:lnTo>
                    <a:pt x="24266" y="9591"/>
                  </a:lnTo>
                  <a:lnTo>
                    <a:pt x="24092" y="9706"/>
                  </a:lnTo>
                  <a:lnTo>
                    <a:pt x="23746" y="9937"/>
                  </a:lnTo>
                  <a:lnTo>
                    <a:pt x="23457" y="10284"/>
                  </a:lnTo>
                  <a:lnTo>
                    <a:pt x="22301" y="11324"/>
                  </a:lnTo>
                  <a:lnTo>
                    <a:pt x="21435" y="12133"/>
                  </a:lnTo>
                  <a:lnTo>
                    <a:pt x="20915" y="12537"/>
                  </a:lnTo>
                  <a:lnTo>
                    <a:pt x="20452" y="12826"/>
                  </a:lnTo>
                  <a:lnTo>
                    <a:pt x="20452" y="12826"/>
                  </a:lnTo>
                  <a:lnTo>
                    <a:pt x="21377" y="11844"/>
                  </a:lnTo>
                  <a:lnTo>
                    <a:pt x="21839" y="11266"/>
                  </a:lnTo>
                  <a:lnTo>
                    <a:pt x="22243" y="10688"/>
                  </a:lnTo>
                  <a:lnTo>
                    <a:pt x="22590" y="10168"/>
                  </a:lnTo>
                  <a:lnTo>
                    <a:pt x="22937" y="9533"/>
                  </a:lnTo>
                  <a:lnTo>
                    <a:pt x="23110" y="9244"/>
                  </a:lnTo>
                  <a:lnTo>
                    <a:pt x="23168" y="9071"/>
                  </a:lnTo>
                  <a:lnTo>
                    <a:pt x="23168" y="8897"/>
                  </a:lnTo>
                  <a:lnTo>
                    <a:pt x="23168" y="8724"/>
                  </a:lnTo>
                  <a:lnTo>
                    <a:pt x="23052" y="8666"/>
                  </a:lnTo>
                  <a:lnTo>
                    <a:pt x="22821" y="8551"/>
                  </a:lnTo>
                  <a:lnTo>
                    <a:pt x="22070" y="8031"/>
                  </a:lnTo>
                  <a:lnTo>
                    <a:pt x="20452" y="7106"/>
                  </a:lnTo>
                  <a:lnTo>
                    <a:pt x="18777" y="6240"/>
                  </a:lnTo>
                  <a:lnTo>
                    <a:pt x="17737" y="5720"/>
                  </a:lnTo>
                  <a:lnTo>
                    <a:pt x="16639" y="5200"/>
                  </a:lnTo>
                  <a:lnTo>
                    <a:pt x="14559" y="4044"/>
                  </a:lnTo>
                  <a:lnTo>
                    <a:pt x="12884" y="3120"/>
                  </a:lnTo>
                  <a:lnTo>
                    <a:pt x="11151" y="2253"/>
                  </a:lnTo>
                  <a:lnTo>
                    <a:pt x="9880" y="1676"/>
                  </a:lnTo>
                  <a:lnTo>
                    <a:pt x="8551" y="1213"/>
                  </a:lnTo>
                  <a:lnTo>
                    <a:pt x="7222" y="751"/>
                  </a:lnTo>
                  <a:lnTo>
                    <a:pt x="5836" y="347"/>
                  </a:lnTo>
                  <a:lnTo>
                    <a:pt x="5200" y="174"/>
                  </a:lnTo>
                  <a:lnTo>
                    <a:pt x="4853" y="58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 rot="454737">
              <a:off x="-311843" y="3732608"/>
              <a:ext cx="1703084" cy="1056963"/>
            </a:xfrm>
            <a:custGeom>
              <a:avLst/>
              <a:gdLst/>
              <a:ahLst/>
              <a:cxnLst/>
              <a:rect l="l" t="t" r="r" b="b"/>
              <a:pathLst>
                <a:path w="31372" h="19470" extrusionOk="0">
                  <a:moveTo>
                    <a:pt x="9244" y="0"/>
                  </a:moveTo>
                  <a:lnTo>
                    <a:pt x="9129" y="58"/>
                  </a:lnTo>
                  <a:lnTo>
                    <a:pt x="9013" y="173"/>
                  </a:lnTo>
                  <a:lnTo>
                    <a:pt x="7684" y="1387"/>
                  </a:lnTo>
                  <a:lnTo>
                    <a:pt x="6298" y="2542"/>
                  </a:lnTo>
                  <a:lnTo>
                    <a:pt x="5142" y="3466"/>
                  </a:lnTo>
                  <a:lnTo>
                    <a:pt x="4564" y="3871"/>
                  </a:lnTo>
                  <a:lnTo>
                    <a:pt x="3929" y="4275"/>
                  </a:lnTo>
                  <a:lnTo>
                    <a:pt x="3871" y="4333"/>
                  </a:lnTo>
                  <a:lnTo>
                    <a:pt x="1676" y="3178"/>
                  </a:lnTo>
                  <a:lnTo>
                    <a:pt x="1040" y="2831"/>
                  </a:lnTo>
                  <a:lnTo>
                    <a:pt x="405" y="2427"/>
                  </a:lnTo>
                  <a:lnTo>
                    <a:pt x="231" y="2311"/>
                  </a:lnTo>
                  <a:lnTo>
                    <a:pt x="116" y="2195"/>
                  </a:lnTo>
                  <a:lnTo>
                    <a:pt x="0" y="2195"/>
                  </a:lnTo>
                  <a:lnTo>
                    <a:pt x="0" y="2253"/>
                  </a:lnTo>
                  <a:lnTo>
                    <a:pt x="58" y="2311"/>
                  </a:lnTo>
                  <a:lnTo>
                    <a:pt x="116" y="2484"/>
                  </a:lnTo>
                  <a:lnTo>
                    <a:pt x="289" y="2600"/>
                  </a:lnTo>
                  <a:lnTo>
                    <a:pt x="578" y="2831"/>
                  </a:lnTo>
                  <a:lnTo>
                    <a:pt x="867" y="3062"/>
                  </a:lnTo>
                  <a:lnTo>
                    <a:pt x="1502" y="3466"/>
                  </a:lnTo>
                  <a:lnTo>
                    <a:pt x="3987" y="4853"/>
                  </a:lnTo>
                  <a:lnTo>
                    <a:pt x="4218" y="5720"/>
                  </a:lnTo>
                  <a:lnTo>
                    <a:pt x="4333" y="6586"/>
                  </a:lnTo>
                  <a:lnTo>
                    <a:pt x="4564" y="8319"/>
                  </a:lnTo>
                  <a:lnTo>
                    <a:pt x="4795" y="9937"/>
                  </a:lnTo>
                  <a:lnTo>
                    <a:pt x="4969" y="11613"/>
                  </a:lnTo>
                  <a:lnTo>
                    <a:pt x="4969" y="11670"/>
                  </a:lnTo>
                  <a:lnTo>
                    <a:pt x="5027" y="11786"/>
                  </a:lnTo>
                  <a:lnTo>
                    <a:pt x="5142" y="11786"/>
                  </a:lnTo>
                  <a:lnTo>
                    <a:pt x="5200" y="11844"/>
                  </a:lnTo>
                  <a:lnTo>
                    <a:pt x="5373" y="11728"/>
                  </a:lnTo>
                  <a:lnTo>
                    <a:pt x="5431" y="11670"/>
                  </a:lnTo>
                  <a:lnTo>
                    <a:pt x="5431" y="11613"/>
                  </a:lnTo>
                  <a:lnTo>
                    <a:pt x="5431" y="11093"/>
                  </a:lnTo>
                  <a:lnTo>
                    <a:pt x="5315" y="9995"/>
                  </a:lnTo>
                  <a:lnTo>
                    <a:pt x="5142" y="8897"/>
                  </a:lnTo>
                  <a:lnTo>
                    <a:pt x="4738" y="6933"/>
                  </a:lnTo>
                  <a:lnTo>
                    <a:pt x="4507" y="5951"/>
                  </a:lnTo>
                  <a:lnTo>
                    <a:pt x="4218" y="5026"/>
                  </a:lnTo>
                  <a:lnTo>
                    <a:pt x="6586" y="6355"/>
                  </a:lnTo>
                  <a:lnTo>
                    <a:pt x="7049" y="7857"/>
                  </a:lnTo>
                  <a:lnTo>
                    <a:pt x="7395" y="9359"/>
                  </a:lnTo>
                  <a:lnTo>
                    <a:pt x="7684" y="10746"/>
                  </a:lnTo>
                  <a:lnTo>
                    <a:pt x="7800" y="11439"/>
                  </a:lnTo>
                  <a:lnTo>
                    <a:pt x="7973" y="12133"/>
                  </a:lnTo>
                  <a:lnTo>
                    <a:pt x="8031" y="12248"/>
                  </a:lnTo>
                  <a:lnTo>
                    <a:pt x="8146" y="12248"/>
                  </a:lnTo>
                  <a:lnTo>
                    <a:pt x="8262" y="12190"/>
                  </a:lnTo>
                  <a:lnTo>
                    <a:pt x="8262" y="12075"/>
                  </a:lnTo>
                  <a:lnTo>
                    <a:pt x="8031" y="10515"/>
                  </a:lnTo>
                  <a:lnTo>
                    <a:pt x="7684" y="9013"/>
                  </a:lnTo>
                  <a:lnTo>
                    <a:pt x="7280" y="7742"/>
                  </a:lnTo>
                  <a:lnTo>
                    <a:pt x="6818" y="6471"/>
                  </a:lnTo>
                  <a:lnTo>
                    <a:pt x="9533" y="8031"/>
                  </a:lnTo>
                  <a:lnTo>
                    <a:pt x="10631" y="8608"/>
                  </a:lnTo>
                  <a:lnTo>
                    <a:pt x="11728" y="9071"/>
                  </a:lnTo>
                  <a:lnTo>
                    <a:pt x="12191" y="10053"/>
                  </a:lnTo>
                  <a:lnTo>
                    <a:pt x="12653" y="11035"/>
                  </a:lnTo>
                  <a:lnTo>
                    <a:pt x="13519" y="13057"/>
                  </a:lnTo>
                  <a:lnTo>
                    <a:pt x="14386" y="15137"/>
                  </a:lnTo>
                  <a:lnTo>
                    <a:pt x="14502" y="15483"/>
                  </a:lnTo>
                  <a:lnTo>
                    <a:pt x="14617" y="15541"/>
                  </a:lnTo>
                  <a:lnTo>
                    <a:pt x="14733" y="15541"/>
                  </a:lnTo>
                  <a:lnTo>
                    <a:pt x="14790" y="15483"/>
                  </a:lnTo>
                  <a:lnTo>
                    <a:pt x="14790" y="15368"/>
                  </a:lnTo>
                  <a:lnTo>
                    <a:pt x="14559" y="14732"/>
                  </a:lnTo>
                  <a:lnTo>
                    <a:pt x="14328" y="14039"/>
                  </a:lnTo>
                  <a:lnTo>
                    <a:pt x="13404" y="11786"/>
                  </a:lnTo>
                  <a:lnTo>
                    <a:pt x="12826" y="10515"/>
                  </a:lnTo>
                  <a:lnTo>
                    <a:pt x="12191" y="9302"/>
                  </a:lnTo>
                  <a:lnTo>
                    <a:pt x="12306" y="9359"/>
                  </a:lnTo>
                  <a:lnTo>
                    <a:pt x="13924" y="10168"/>
                  </a:lnTo>
                  <a:lnTo>
                    <a:pt x="14328" y="11035"/>
                  </a:lnTo>
                  <a:lnTo>
                    <a:pt x="14790" y="11959"/>
                  </a:lnTo>
                  <a:lnTo>
                    <a:pt x="16350" y="15021"/>
                  </a:lnTo>
                  <a:lnTo>
                    <a:pt x="17044" y="16523"/>
                  </a:lnTo>
                  <a:lnTo>
                    <a:pt x="17159" y="16581"/>
                  </a:lnTo>
                  <a:lnTo>
                    <a:pt x="17217" y="16581"/>
                  </a:lnTo>
                  <a:lnTo>
                    <a:pt x="17332" y="16523"/>
                  </a:lnTo>
                  <a:lnTo>
                    <a:pt x="17332" y="16408"/>
                  </a:lnTo>
                  <a:lnTo>
                    <a:pt x="16350" y="14386"/>
                  </a:lnTo>
                  <a:lnTo>
                    <a:pt x="15368" y="12364"/>
                  </a:lnTo>
                  <a:lnTo>
                    <a:pt x="14559" y="10862"/>
                  </a:lnTo>
                  <a:lnTo>
                    <a:pt x="14328" y="10342"/>
                  </a:lnTo>
                  <a:lnTo>
                    <a:pt x="17275" y="11844"/>
                  </a:lnTo>
                  <a:lnTo>
                    <a:pt x="17621" y="12652"/>
                  </a:lnTo>
                  <a:lnTo>
                    <a:pt x="17968" y="13404"/>
                  </a:lnTo>
                  <a:lnTo>
                    <a:pt x="18892" y="15541"/>
                  </a:lnTo>
                  <a:lnTo>
                    <a:pt x="19990" y="17794"/>
                  </a:lnTo>
                  <a:lnTo>
                    <a:pt x="20106" y="17910"/>
                  </a:lnTo>
                  <a:lnTo>
                    <a:pt x="20221" y="17852"/>
                  </a:lnTo>
                  <a:lnTo>
                    <a:pt x="20279" y="17794"/>
                  </a:lnTo>
                  <a:lnTo>
                    <a:pt x="20279" y="17679"/>
                  </a:lnTo>
                  <a:lnTo>
                    <a:pt x="19701" y="16466"/>
                  </a:lnTo>
                  <a:lnTo>
                    <a:pt x="19123" y="15310"/>
                  </a:lnTo>
                  <a:lnTo>
                    <a:pt x="18199" y="13288"/>
                  </a:lnTo>
                  <a:lnTo>
                    <a:pt x="17564" y="12075"/>
                  </a:lnTo>
                  <a:lnTo>
                    <a:pt x="17564" y="12017"/>
                  </a:lnTo>
                  <a:lnTo>
                    <a:pt x="19239" y="12826"/>
                  </a:lnTo>
                  <a:lnTo>
                    <a:pt x="19586" y="12999"/>
                  </a:lnTo>
                  <a:lnTo>
                    <a:pt x="20799" y="15599"/>
                  </a:lnTo>
                  <a:lnTo>
                    <a:pt x="21954" y="18141"/>
                  </a:lnTo>
                  <a:lnTo>
                    <a:pt x="22070" y="18257"/>
                  </a:lnTo>
                  <a:lnTo>
                    <a:pt x="22185" y="18199"/>
                  </a:lnTo>
                  <a:lnTo>
                    <a:pt x="22243" y="18141"/>
                  </a:lnTo>
                  <a:lnTo>
                    <a:pt x="22243" y="18025"/>
                  </a:lnTo>
                  <a:lnTo>
                    <a:pt x="21897" y="17159"/>
                  </a:lnTo>
                  <a:lnTo>
                    <a:pt x="21146" y="15483"/>
                  </a:lnTo>
                  <a:lnTo>
                    <a:pt x="20279" y="13866"/>
                  </a:lnTo>
                  <a:lnTo>
                    <a:pt x="19874" y="13115"/>
                  </a:lnTo>
                  <a:lnTo>
                    <a:pt x="21550" y="13866"/>
                  </a:lnTo>
                  <a:lnTo>
                    <a:pt x="21954" y="14559"/>
                  </a:lnTo>
                  <a:lnTo>
                    <a:pt x="22417" y="15541"/>
                  </a:lnTo>
                  <a:lnTo>
                    <a:pt x="22879" y="16523"/>
                  </a:lnTo>
                  <a:lnTo>
                    <a:pt x="23341" y="17737"/>
                  </a:lnTo>
                  <a:lnTo>
                    <a:pt x="23919" y="18950"/>
                  </a:lnTo>
                  <a:lnTo>
                    <a:pt x="23976" y="19123"/>
                  </a:lnTo>
                  <a:lnTo>
                    <a:pt x="24034" y="19181"/>
                  </a:lnTo>
                  <a:lnTo>
                    <a:pt x="24150" y="19181"/>
                  </a:lnTo>
                  <a:lnTo>
                    <a:pt x="24208" y="19123"/>
                  </a:lnTo>
                  <a:lnTo>
                    <a:pt x="24208" y="19008"/>
                  </a:lnTo>
                  <a:lnTo>
                    <a:pt x="23745" y="17794"/>
                  </a:lnTo>
                  <a:lnTo>
                    <a:pt x="23225" y="16581"/>
                  </a:lnTo>
                  <a:lnTo>
                    <a:pt x="22648" y="15426"/>
                  </a:lnTo>
                  <a:lnTo>
                    <a:pt x="22012" y="14328"/>
                  </a:lnTo>
                  <a:lnTo>
                    <a:pt x="21781" y="13981"/>
                  </a:lnTo>
                  <a:lnTo>
                    <a:pt x="23399" y="14675"/>
                  </a:lnTo>
                  <a:lnTo>
                    <a:pt x="24959" y="15368"/>
                  </a:lnTo>
                  <a:lnTo>
                    <a:pt x="26056" y="15888"/>
                  </a:lnTo>
                  <a:lnTo>
                    <a:pt x="26518" y="16697"/>
                  </a:lnTo>
                  <a:lnTo>
                    <a:pt x="26981" y="17563"/>
                  </a:lnTo>
                  <a:lnTo>
                    <a:pt x="27905" y="19239"/>
                  </a:lnTo>
                  <a:lnTo>
                    <a:pt x="27963" y="19296"/>
                  </a:lnTo>
                  <a:lnTo>
                    <a:pt x="28078" y="19296"/>
                  </a:lnTo>
                  <a:lnTo>
                    <a:pt x="28136" y="19239"/>
                  </a:lnTo>
                  <a:lnTo>
                    <a:pt x="28136" y="19123"/>
                  </a:lnTo>
                  <a:lnTo>
                    <a:pt x="27847" y="18488"/>
                  </a:lnTo>
                  <a:lnTo>
                    <a:pt x="27558" y="17852"/>
                  </a:lnTo>
                  <a:lnTo>
                    <a:pt x="27096" y="17101"/>
                  </a:lnTo>
                  <a:lnTo>
                    <a:pt x="26576" y="16350"/>
                  </a:lnTo>
                  <a:lnTo>
                    <a:pt x="26345" y="16061"/>
                  </a:lnTo>
                  <a:lnTo>
                    <a:pt x="26345" y="16061"/>
                  </a:lnTo>
                  <a:lnTo>
                    <a:pt x="28194" y="16928"/>
                  </a:lnTo>
                  <a:lnTo>
                    <a:pt x="28656" y="17794"/>
                  </a:lnTo>
                  <a:lnTo>
                    <a:pt x="29118" y="18661"/>
                  </a:lnTo>
                  <a:lnTo>
                    <a:pt x="29465" y="19354"/>
                  </a:lnTo>
                  <a:lnTo>
                    <a:pt x="29581" y="19470"/>
                  </a:lnTo>
                  <a:lnTo>
                    <a:pt x="29696" y="19470"/>
                  </a:lnTo>
                  <a:lnTo>
                    <a:pt x="29812" y="19354"/>
                  </a:lnTo>
                  <a:lnTo>
                    <a:pt x="29812" y="19239"/>
                  </a:lnTo>
                  <a:lnTo>
                    <a:pt x="29638" y="18834"/>
                  </a:lnTo>
                  <a:lnTo>
                    <a:pt x="29407" y="18488"/>
                  </a:lnTo>
                  <a:lnTo>
                    <a:pt x="29003" y="17737"/>
                  </a:lnTo>
                  <a:lnTo>
                    <a:pt x="28598" y="17101"/>
                  </a:lnTo>
                  <a:lnTo>
                    <a:pt x="29061" y="17332"/>
                  </a:lnTo>
                  <a:lnTo>
                    <a:pt x="30505" y="17968"/>
                  </a:lnTo>
                  <a:lnTo>
                    <a:pt x="30620" y="17910"/>
                  </a:lnTo>
                  <a:lnTo>
                    <a:pt x="30736" y="17852"/>
                  </a:lnTo>
                  <a:lnTo>
                    <a:pt x="30736" y="17737"/>
                  </a:lnTo>
                  <a:lnTo>
                    <a:pt x="30678" y="17621"/>
                  </a:lnTo>
                  <a:lnTo>
                    <a:pt x="29869" y="17217"/>
                  </a:lnTo>
                  <a:lnTo>
                    <a:pt x="29061" y="16870"/>
                  </a:lnTo>
                  <a:lnTo>
                    <a:pt x="28483" y="16581"/>
                  </a:lnTo>
                  <a:lnTo>
                    <a:pt x="28829" y="16466"/>
                  </a:lnTo>
                  <a:lnTo>
                    <a:pt x="29234" y="16350"/>
                  </a:lnTo>
                  <a:lnTo>
                    <a:pt x="29754" y="16119"/>
                  </a:lnTo>
                  <a:lnTo>
                    <a:pt x="30505" y="15772"/>
                  </a:lnTo>
                  <a:lnTo>
                    <a:pt x="31256" y="15368"/>
                  </a:lnTo>
                  <a:lnTo>
                    <a:pt x="31314" y="15368"/>
                  </a:lnTo>
                  <a:lnTo>
                    <a:pt x="31372" y="15310"/>
                  </a:lnTo>
                  <a:lnTo>
                    <a:pt x="31314" y="15252"/>
                  </a:lnTo>
                  <a:lnTo>
                    <a:pt x="31256" y="15252"/>
                  </a:lnTo>
                  <a:lnTo>
                    <a:pt x="30447" y="15483"/>
                  </a:lnTo>
                  <a:lnTo>
                    <a:pt x="28887" y="16061"/>
                  </a:lnTo>
                  <a:lnTo>
                    <a:pt x="28541" y="16177"/>
                  </a:lnTo>
                  <a:lnTo>
                    <a:pt x="28136" y="16350"/>
                  </a:lnTo>
                  <a:lnTo>
                    <a:pt x="28078" y="16408"/>
                  </a:lnTo>
                  <a:lnTo>
                    <a:pt x="26634" y="15657"/>
                  </a:lnTo>
                  <a:lnTo>
                    <a:pt x="27212" y="15483"/>
                  </a:lnTo>
                  <a:lnTo>
                    <a:pt x="27905" y="15195"/>
                  </a:lnTo>
                  <a:lnTo>
                    <a:pt x="28656" y="14848"/>
                  </a:lnTo>
                  <a:lnTo>
                    <a:pt x="29985" y="14155"/>
                  </a:lnTo>
                  <a:lnTo>
                    <a:pt x="30043" y="14097"/>
                  </a:lnTo>
                  <a:lnTo>
                    <a:pt x="30043" y="14039"/>
                  </a:lnTo>
                  <a:lnTo>
                    <a:pt x="29985" y="14039"/>
                  </a:lnTo>
                  <a:lnTo>
                    <a:pt x="29869" y="14097"/>
                  </a:lnTo>
                  <a:lnTo>
                    <a:pt x="28945" y="14443"/>
                  </a:lnTo>
                  <a:lnTo>
                    <a:pt x="27558" y="14963"/>
                  </a:lnTo>
                  <a:lnTo>
                    <a:pt x="26172" y="15483"/>
                  </a:lnTo>
                  <a:lnTo>
                    <a:pt x="24901" y="14848"/>
                  </a:lnTo>
                  <a:lnTo>
                    <a:pt x="24728" y="14790"/>
                  </a:lnTo>
                  <a:lnTo>
                    <a:pt x="24843" y="14732"/>
                  </a:lnTo>
                  <a:lnTo>
                    <a:pt x="25305" y="14617"/>
                  </a:lnTo>
                  <a:lnTo>
                    <a:pt x="25710" y="14443"/>
                  </a:lnTo>
                  <a:lnTo>
                    <a:pt x="26518" y="14097"/>
                  </a:lnTo>
                  <a:lnTo>
                    <a:pt x="27674" y="13461"/>
                  </a:lnTo>
                  <a:lnTo>
                    <a:pt x="28829" y="12768"/>
                  </a:lnTo>
                  <a:lnTo>
                    <a:pt x="28829" y="12710"/>
                  </a:lnTo>
                  <a:lnTo>
                    <a:pt x="28772" y="12652"/>
                  </a:lnTo>
                  <a:lnTo>
                    <a:pt x="28714" y="12652"/>
                  </a:lnTo>
                  <a:lnTo>
                    <a:pt x="27154" y="13461"/>
                  </a:lnTo>
                  <a:lnTo>
                    <a:pt x="25594" y="14155"/>
                  </a:lnTo>
                  <a:lnTo>
                    <a:pt x="24959" y="14386"/>
                  </a:lnTo>
                  <a:lnTo>
                    <a:pt x="24323" y="14559"/>
                  </a:lnTo>
                  <a:lnTo>
                    <a:pt x="24265" y="14559"/>
                  </a:lnTo>
                  <a:lnTo>
                    <a:pt x="21665" y="13404"/>
                  </a:lnTo>
                  <a:lnTo>
                    <a:pt x="22417" y="12941"/>
                  </a:lnTo>
                  <a:lnTo>
                    <a:pt x="23110" y="12364"/>
                  </a:lnTo>
                  <a:lnTo>
                    <a:pt x="23861" y="11786"/>
                  </a:lnTo>
                  <a:lnTo>
                    <a:pt x="25247" y="10573"/>
                  </a:lnTo>
                  <a:lnTo>
                    <a:pt x="25536" y="10342"/>
                  </a:lnTo>
                  <a:lnTo>
                    <a:pt x="25536" y="10284"/>
                  </a:lnTo>
                  <a:lnTo>
                    <a:pt x="25536" y="10226"/>
                  </a:lnTo>
                  <a:lnTo>
                    <a:pt x="25479" y="10226"/>
                  </a:lnTo>
                  <a:lnTo>
                    <a:pt x="24785" y="10746"/>
                  </a:lnTo>
                  <a:lnTo>
                    <a:pt x="24092" y="11324"/>
                  </a:lnTo>
                  <a:lnTo>
                    <a:pt x="22474" y="12537"/>
                  </a:lnTo>
                  <a:lnTo>
                    <a:pt x="21608" y="13057"/>
                  </a:lnTo>
                  <a:lnTo>
                    <a:pt x="21434" y="13172"/>
                  </a:lnTo>
                  <a:lnTo>
                    <a:pt x="21261" y="13288"/>
                  </a:lnTo>
                  <a:lnTo>
                    <a:pt x="20626" y="12999"/>
                  </a:lnTo>
                  <a:lnTo>
                    <a:pt x="20048" y="12710"/>
                  </a:lnTo>
                  <a:lnTo>
                    <a:pt x="20394" y="12537"/>
                  </a:lnTo>
                  <a:lnTo>
                    <a:pt x="21030" y="12075"/>
                  </a:lnTo>
                  <a:lnTo>
                    <a:pt x="21608" y="11613"/>
                  </a:lnTo>
                  <a:lnTo>
                    <a:pt x="22185" y="11035"/>
                  </a:lnTo>
                  <a:lnTo>
                    <a:pt x="22705" y="10457"/>
                  </a:lnTo>
                  <a:lnTo>
                    <a:pt x="23861" y="9302"/>
                  </a:lnTo>
                  <a:lnTo>
                    <a:pt x="24092" y="9071"/>
                  </a:lnTo>
                  <a:lnTo>
                    <a:pt x="24092" y="9013"/>
                  </a:lnTo>
                  <a:lnTo>
                    <a:pt x="24034" y="9013"/>
                  </a:lnTo>
                  <a:lnTo>
                    <a:pt x="23976" y="9071"/>
                  </a:lnTo>
                  <a:lnTo>
                    <a:pt x="22937" y="9937"/>
                  </a:lnTo>
                  <a:lnTo>
                    <a:pt x="21897" y="10862"/>
                  </a:lnTo>
                  <a:lnTo>
                    <a:pt x="20857" y="11728"/>
                  </a:lnTo>
                  <a:lnTo>
                    <a:pt x="20337" y="12133"/>
                  </a:lnTo>
                  <a:lnTo>
                    <a:pt x="19759" y="12537"/>
                  </a:lnTo>
                  <a:lnTo>
                    <a:pt x="19759" y="12595"/>
                  </a:lnTo>
                  <a:lnTo>
                    <a:pt x="18315" y="11901"/>
                  </a:lnTo>
                  <a:lnTo>
                    <a:pt x="19412" y="11093"/>
                  </a:lnTo>
                  <a:lnTo>
                    <a:pt x="20221" y="10457"/>
                  </a:lnTo>
                  <a:lnTo>
                    <a:pt x="20972" y="9764"/>
                  </a:lnTo>
                  <a:lnTo>
                    <a:pt x="22417" y="8377"/>
                  </a:lnTo>
                  <a:lnTo>
                    <a:pt x="22763" y="8031"/>
                  </a:lnTo>
                  <a:lnTo>
                    <a:pt x="23110" y="7742"/>
                  </a:lnTo>
                  <a:lnTo>
                    <a:pt x="23168" y="7742"/>
                  </a:lnTo>
                  <a:lnTo>
                    <a:pt x="23168" y="7684"/>
                  </a:lnTo>
                  <a:lnTo>
                    <a:pt x="23110" y="7626"/>
                  </a:lnTo>
                  <a:lnTo>
                    <a:pt x="22994" y="7626"/>
                  </a:lnTo>
                  <a:lnTo>
                    <a:pt x="22705" y="7857"/>
                  </a:lnTo>
                  <a:lnTo>
                    <a:pt x="22185" y="8262"/>
                  </a:lnTo>
                  <a:lnTo>
                    <a:pt x="21550" y="8839"/>
                  </a:lnTo>
                  <a:lnTo>
                    <a:pt x="20914" y="9359"/>
                  </a:lnTo>
                  <a:lnTo>
                    <a:pt x="19586" y="10457"/>
                  </a:lnTo>
                  <a:lnTo>
                    <a:pt x="18257" y="11497"/>
                  </a:lnTo>
                  <a:lnTo>
                    <a:pt x="18026" y="11728"/>
                  </a:lnTo>
                  <a:lnTo>
                    <a:pt x="16119" y="10804"/>
                  </a:lnTo>
                  <a:lnTo>
                    <a:pt x="16350" y="10573"/>
                  </a:lnTo>
                  <a:lnTo>
                    <a:pt x="17044" y="10053"/>
                  </a:lnTo>
                  <a:lnTo>
                    <a:pt x="17621" y="9417"/>
                  </a:lnTo>
                  <a:lnTo>
                    <a:pt x="18257" y="8666"/>
                  </a:lnTo>
                  <a:lnTo>
                    <a:pt x="18777" y="7857"/>
                  </a:lnTo>
                  <a:lnTo>
                    <a:pt x="19643" y="6528"/>
                  </a:lnTo>
                  <a:lnTo>
                    <a:pt x="19701" y="6355"/>
                  </a:lnTo>
                  <a:lnTo>
                    <a:pt x="19759" y="6297"/>
                  </a:lnTo>
                  <a:lnTo>
                    <a:pt x="19701" y="6240"/>
                  </a:lnTo>
                  <a:lnTo>
                    <a:pt x="19470" y="6528"/>
                  </a:lnTo>
                  <a:lnTo>
                    <a:pt x="18315" y="8031"/>
                  </a:lnTo>
                  <a:lnTo>
                    <a:pt x="17737" y="8782"/>
                  </a:lnTo>
                  <a:lnTo>
                    <a:pt x="17101" y="9533"/>
                  </a:lnTo>
                  <a:lnTo>
                    <a:pt x="16581" y="10053"/>
                  </a:lnTo>
                  <a:lnTo>
                    <a:pt x="16235" y="10342"/>
                  </a:lnTo>
                  <a:lnTo>
                    <a:pt x="16061" y="10515"/>
                  </a:lnTo>
                  <a:lnTo>
                    <a:pt x="15830" y="10630"/>
                  </a:lnTo>
                  <a:lnTo>
                    <a:pt x="14039" y="9764"/>
                  </a:lnTo>
                  <a:lnTo>
                    <a:pt x="14328" y="9590"/>
                  </a:lnTo>
                  <a:lnTo>
                    <a:pt x="14617" y="9359"/>
                  </a:lnTo>
                  <a:lnTo>
                    <a:pt x="15368" y="8724"/>
                  </a:lnTo>
                  <a:lnTo>
                    <a:pt x="16235" y="7799"/>
                  </a:lnTo>
                  <a:lnTo>
                    <a:pt x="17044" y="6875"/>
                  </a:lnTo>
                  <a:lnTo>
                    <a:pt x="17737" y="6008"/>
                  </a:lnTo>
                  <a:lnTo>
                    <a:pt x="18083" y="5546"/>
                  </a:lnTo>
                  <a:lnTo>
                    <a:pt x="18372" y="5026"/>
                  </a:lnTo>
                  <a:lnTo>
                    <a:pt x="18372" y="4969"/>
                  </a:lnTo>
                  <a:lnTo>
                    <a:pt x="18257" y="4969"/>
                  </a:lnTo>
                  <a:lnTo>
                    <a:pt x="17852" y="5431"/>
                  </a:lnTo>
                  <a:lnTo>
                    <a:pt x="16928" y="6528"/>
                  </a:lnTo>
                  <a:lnTo>
                    <a:pt x="15830" y="7684"/>
                  </a:lnTo>
                  <a:lnTo>
                    <a:pt x="14675" y="8839"/>
                  </a:lnTo>
                  <a:lnTo>
                    <a:pt x="14386" y="9128"/>
                  </a:lnTo>
                  <a:lnTo>
                    <a:pt x="14097" y="9359"/>
                  </a:lnTo>
                  <a:lnTo>
                    <a:pt x="13808" y="9648"/>
                  </a:lnTo>
                  <a:lnTo>
                    <a:pt x="12017" y="8782"/>
                  </a:lnTo>
                  <a:lnTo>
                    <a:pt x="12826" y="8031"/>
                  </a:lnTo>
                  <a:lnTo>
                    <a:pt x="13635" y="7222"/>
                  </a:lnTo>
                  <a:lnTo>
                    <a:pt x="15195" y="5546"/>
                  </a:lnTo>
                  <a:lnTo>
                    <a:pt x="15830" y="4795"/>
                  </a:lnTo>
                  <a:lnTo>
                    <a:pt x="16524" y="4044"/>
                  </a:lnTo>
                  <a:lnTo>
                    <a:pt x="16812" y="3755"/>
                  </a:lnTo>
                  <a:lnTo>
                    <a:pt x="16812" y="3640"/>
                  </a:lnTo>
                  <a:lnTo>
                    <a:pt x="16755" y="3582"/>
                  </a:lnTo>
                  <a:lnTo>
                    <a:pt x="16697" y="3582"/>
                  </a:lnTo>
                  <a:lnTo>
                    <a:pt x="16697" y="3640"/>
                  </a:lnTo>
                  <a:lnTo>
                    <a:pt x="16004" y="4275"/>
                  </a:lnTo>
                  <a:lnTo>
                    <a:pt x="15253" y="4969"/>
                  </a:lnTo>
                  <a:lnTo>
                    <a:pt x="14559" y="5720"/>
                  </a:lnTo>
                  <a:lnTo>
                    <a:pt x="13115" y="7280"/>
                  </a:lnTo>
                  <a:lnTo>
                    <a:pt x="12075" y="8319"/>
                  </a:lnTo>
                  <a:lnTo>
                    <a:pt x="11728" y="8608"/>
                  </a:lnTo>
                  <a:lnTo>
                    <a:pt x="11728" y="8666"/>
                  </a:lnTo>
                  <a:lnTo>
                    <a:pt x="10862" y="8262"/>
                  </a:lnTo>
                  <a:lnTo>
                    <a:pt x="9880" y="7799"/>
                  </a:lnTo>
                  <a:lnTo>
                    <a:pt x="8897" y="7222"/>
                  </a:lnTo>
                  <a:lnTo>
                    <a:pt x="9822" y="6702"/>
                  </a:lnTo>
                  <a:lnTo>
                    <a:pt x="10977" y="5893"/>
                  </a:lnTo>
                  <a:lnTo>
                    <a:pt x="11555" y="5489"/>
                  </a:lnTo>
                  <a:lnTo>
                    <a:pt x="12133" y="5026"/>
                  </a:lnTo>
                  <a:lnTo>
                    <a:pt x="13057" y="4102"/>
                  </a:lnTo>
                  <a:lnTo>
                    <a:pt x="13924" y="3120"/>
                  </a:lnTo>
                  <a:lnTo>
                    <a:pt x="13982" y="3004"/>
                  </a:lnTo>
                  <a:lnTo>
                    <a:pt x="14039" y="3004"/>
                  </a:lnTo>
                  <a:lnTo>
                    <a:pt x="13982" y="2946"/>
                  </a:lnTo>
                  <a:lnTo>
                    <a:pt x="13924" y="2946"/>
                  </a:lnTo>
                  <a:lnTo>
                    <a:pt x="13808" y="3062"/>
                  </a:lnTo>
                  <a:lnTo>
                    <a:pt x="12884" y="3929"/>
                  </a:lnTo>
                  <a:lnTo>
                    <a:pt x="11902" y="4795"/>
                  </a:lnTo>
                  <a:lnTo>
                    <a:pt x="11208" y="5315"/>
                  </a:lnTo>
                  <a:lnTo>
                    <a:pt x="10573" y="5777"/>
                  </a:lnTo>
                  <a:lnTo>
                    <a:pt x="9244" y="6760"/>
                  </a:lnTo>
                  <a:lnTo>
                    <a:pt x="8666" y="7048"/>
                  </a:lnTo>
                  <a:lnTo>
                    <a:pt x="8666" y="7106"/>
                  </a:lnTo>
                  <a:lnTo>
                    <a:pt x="7049" y="6124"/>
                  </a:lnTo>
                  <a:lnTo>
                    <a:pt x="6818" y="6008"/>
                  </a:lnTo>
                  <a:lnTo>
                    <a:pt x="7222" y="5777"/>
                  </a:lnTo>
                  <a:lnTo>
                    <a:pt x="7684" y="5489"/>
                  </a:lnTo>
                  <a:lnTo>
                    <a:pt x="8435" y="4969"/>
                  </a:lnTo>
                  <a:lnTo>
                    <a:pt x="9244" y="4391"/>
                  </a:lnTo>
                  <a:lnTo>
                    <a:pt x="9822" y="3871"/>
                  </a:lnTo>
                  <a:lnTo>
                    <a:pt x="10400" y="3293"/>
                  </a:lnTo>
                  <a:lnTo>
                    <a:pt x="10977" y="2715"/>
                  </a:lnTo>
                  <a:lnTo>
                    <a:pt x="11497" y="2080"/>
                  </a:lnTo>
                  <a:lnTo>
                    <a:pt x="11671" y="1849"/>
                  </a:lnTo>
                  <a:lnTo>
                    <a:pt x="11728" y="1849"/>
                  </a:lnTo>
                  <a:lnTo>
                    <a:pt x="11671" y="1791"/>
                  </a:lnTo>
                  <a:lnTo>
                    <a:pt x="11497" y="1964"/>
                  </a:lnTo>
                  <a:lnTo>
                    <a:pt x="10746" y="2715"/>
                  </a:lnTo>
                  <a:lnTo>
                    <a:pt x="9937" y="3409"/>
                  </a:lnTo>
                  <a:lnTo>
                    <a:pt x="8666" y="4391"/>
                  </a:lnTo>
                  <a:lnTo>
                    <a:pt x="7338" y="5315"/>
                  </a:lnTo>
                  <a:lnTo>
                    <a:pt x="6933" y="5604"/>
                  </a:lnTo>
                  <a:lnTo>
                    <a:pt x="6529" y="5835"/>
                  </a:lnTo>
                  <a:lnTo>
                    <a:pt x="4102" y="4506"/>
                  </a:lnTo>
                  <a:lnTo>
                    <a:pt x="4738" y="4160"/>
                  </a:lnTo>
                  <a:lnTo>
                    <a:pt x="5315" y="3755"/>
                  </a:lnTo>
                  <a:lnTo>
                    <a:pt x="6413" y="2946"/>
                  </a:lnTo>
                  <a:lnTo>
                    <a:pt x="7164" y="2253"/>
                  </a:lnTo>
                  <a:lnTo>
                    <a:pt x="7915" y="1560"/>
                  </a:lnTo>
                  <a:lnTo>
                    <a:pt x="8609" y="809"/>
                  </a:lnTo>
                  <a:lnTo>
                    <a:pt x="9302" y="58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24"/>
          <p:cNvSpPr/>
          <p:nvPr/>
        </p:nvSpPr>
        <p:spPr>
          <a:xfrm rot="4144197" flipH="1">
            <a:off x="-578987" y="383331"/>
            <a:ext cx="2737125" cy="2784668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4"/>
          <p:cNvSpPr/>
          <p:nvPr/>
        </p:nvSpPr>
        <p:spPr>
          <a:xfrm rot="-418980" flipH="1">
            <a:off x="1272645" y="4280032"/>
            <a:ext cx="1917042" cy="1709760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4"/>
          <p:cNvGrpSpPr/>
          <p:nvPr/>
        </p:nvGrpSpPr>
        <p:grpSpPr>
          <a:xfrm rot="-9953935" flipH="1">
            <a:off x="6717825" y="3703540"/>
            <a:ext cx="1776976" cy="2125504"/>
            <a:chOff x="-518375" y="-84550"/>
            <a:chExt cx="1381840" cy="1652962"/>
          </a:xfrm>
        </p:grpSpPr>
        <p:sp>
          <p:nvSpPr>
            <p:cNvPr id="656" name="Google Shape;656;p24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4"/>
          <p:cNvGrpSpPr/>
          <p:nvPr/>
        </p:nvGrpSpPr>
        <p:grpSpPr>
          <a:xfrm flipH="1">
            <a:off x="1446260" y="-1123574"/>
            <a:ext cx="1989561" cy="1961386"/>
            <a:chOff x="-846575" y="-352374"/>
            <a:chExt cx="1989561" cy="1961386"/>
          </a:xfrm>
        </p:grpSpPr>
        <p:sp>
          <p:nvSpPr>
            <p:cNvPr id="659" name="Google Shape;659;p24"/>
            <p:cNvSpPr/>
            <p:nvPr/>
          </p:nvSpPr>
          <p:spPr>
            <a:xfrm>
              <a:off x="-846575" y="-352374"/>
              <a:ext cx="1989561" cy="1961386"/>
            </a:xfrm>
            <a:custGeom>
              <a:avLst/>
              <a:gdLst/>
              <a:ahLst/>
              <a:cxnLst/>
              <a:rect l="l" t="t" r="r" b="b"/>
              <a:pathLst>
                <a:path w="28599" h="28194" extrusionOk="0">
                  <a:moveTo>
                    <a:pt x="14212" y="0"/>
                  </a:moveTo>
                  <a:lnTo>
                    <a:pt x="13924" y="116"/>
                  </a:lnTo>
                  <a:lnTo>
                    <a:pt x="13635" y="231"/>
                  </a:lnTo>
                  <a:lnTo>
                    <a:pt x="13404" y="405"/>
                  </a:lnTo>
                  <a:lnTo>
                    <a:pt x="13230" y="636"/>
                  </a:lnTo>
                  <a:lnTo>
                    <a:pt x="13115" y="809"/>
                  </a:lnTo>
                  <a:lnTo>
                    <a:pt x="13057" y="1040"/>
                  </a:lnTo>
                  <a:lnTo>
                    <a:pt x="12941" y="1502"/>
                  </a:lnTo>
                  <a:lnTo>
                    <a:pt x="12884" y="2196"/>
                  </a:lnTo>
                  <a:lnTo>
                    <a:pt x="12826" y="2947"/>
                  </a:lnTo>
                  <a:lnTo>
                    <a:pt x="12884" y="3640"/>
                  </a:lnTo>
                  <a:lnTo>
                    <a:pt x="12999" y="4391"/>
                  </a:lnTo>
                  <a:lnTo>
                    <a:pt x="13115" y="5084"/>
                  </a:lnTo>
                  <a:lnTo>
                    <a:pt x="13288" y="5778"/>
                  </a:lnTo>
                  <a:lnTo>
                    <a:pt x="13519" y="6471"/>
                  </a:lnTo>
                  <a:lnTo>
                    <a:pt x="13808" y="7106"/>
                  </a:lnTo>
                  <a:lnTo>
                    <a:pt x="14155" y="7742"/>
                  </a:lnTo>
                  <a:lnTo>
                    <a:pt x="14501" y="8377"/>
                  </a:lnTo>
                  <a:lnTo>
                    <a:pt x="14906" y="9013"/>
                  </a:lnTo>
                  <a:lnTo>
                    <a:pt x="15368" y="9533"/>
                  </a:lnTo>
                  <a:lnTo>
                    <a:pt x="15830" y="10111"/>
                  </a:lnTo>
                  <a:lnTo>
                    <a:pt x="16350" y="10631"/>
                  </a:lnTo>
                  <a:lnTo>
                    <a:pt x="16870" y="11151"/>
                  </a:lnTo>
                  <a:lnTo>
                    <a:pt x="17390" y="11613"/>
                  </a:lnTo>
                  <a:lnTo>
                    <a:pt x="17563" y="11728"/>
                  </a:lnTo>
                  <a:lnTo>
                    <a:pt x="17679" y="11902"/>
                  </a:lnTo>
                  <a:lnTo>
                    <a:pt x="17794" y="12133"/>
                  </a:lnTo>
                  <a:lnTo>
                    <a:pt x="17852" y="12364"/>
                  </a:lnTo>
                  <a:lnTo>
                    <a:pt x="17968" y="13346"/>
                  </a:lnTo>
                  <a:lnTo>
                    <a:pt x="17968" y="14386"/>
                  </a:lnTo>
                  <a:lnTo>
                    <a:pt x="16986" y="13577"/>
                  </a:lnTo>
                  <a:lnTo>
                    <a:pt x="16061" y="12711"/>
                  </a:lnTo>
                  <a:lnTo>
                    <a:pt x="15715" y="12364"/>
                  </a:lnTo>
                  <a:lnTo>
                    <a:pt x="15368" y="11959"/>
                  </a:lnTo>
                  <a:lnTo>
                    <a:pt x="15195" y="11555"/>
                  </a:lnTo>
                  <a:lnTo>
                    <a:pt x="15021" y="11151"/>
                  </a:lnTo>
                  <a:lnTo>
                    <a:pt x="14675" y="10457"/>
                  </a:lnTo>
                  <a:lnTo>
                    <a:pt x="14212" y="9764"/>
                  </a:lnTo>
                  <a:lnTo>
                    <a:pt x="13404" y="8782"/>
                  </a:lnTo>
                  <a:lnTo>
                    <a:pt x="12595" y="7800"/>
                  </a:lnTo>
                  <a:lnTo>
                    <a:pt x="12133" y="7395"/>
                  </a:lnTo>
                  <a:lnTo>
                    <a:pt x="11670" y="6991"/>
                  </a:lnTo>
                  <a:lnTo>
                    <a:pt x="11150" y="6586"/>
                  </a:lnTo>
                  <a:lnTo>
                    <a:pt x="10630" y="6240"/>
                  </a:lnTo>
                  <a:lnTo>
                    <a:pt x="10053" y="5951"/>
                  </a:lnTo>
                  <a:lnTo>
                    <a:pt x="9475" y="5720"/>
                  </a:lnTo>
                  <a:lnTo>
                    <a:pt x="8839" y="5547"/>
                  </a:lnTo>
                  <a:lnTo>
                    <a:pt x="8204" y="5431"/>
                  </a:lnTo>
                  <a:lnTo>
                    <a:pt x="6991" y="5431"/>
                  </a:lnTo>
                  <a:lnTo>
                    <a:pt x="6355" y="5604"/>
                  </a:lnTo>
                  <a:lnTo>
                    <a:pt x="5777" y="5778"/>
                  </a:lnTo>
                  <a:lnTo>
                    <a:pt x="5489" y="5951"/>
                  </a:lnTo>
                  <a:lnTo>
                    <a:pt x="5200" y="6182"/>
                  </a:lnTo>
                  <a:lnTo>
                    <a:pt x="5084" y="6355"/>
                  </a:lnTo>
                  <a:lnTo>
                    <a:pt x="5026" y="6529"/>
                  </a:lnTo>
                  <a:lnTo>
                    <a:pt x="4911" y="6933"/>
                  </a:lnTo>
                  <a:lnTo>
                    <a:pt x="4911" y="7280"/>
                  </a:lnTo>
                  <a:lnTo>
                    <a:pt x="4969" y="7626"/>
                  </a:lnTo>
                  <a:lnTo>
                    <a:pt x="5026" y="7973"/>
                  </a:lnTo>
                  <a:lnTo>
                    <a:pt x="5200" y="8262"/>
                  </a:lnTo>
                  <a:lnTo>
                    <a:pt x="5373" y="8551"/>
                  </a:lnTo>
                  <a:lnTo>
                    <a:pt x="5546" y="8782"/>
                  </a:lnTo>
                  <a:lnTo>
                    <a:pt x="6066" y="9186"/>
                  </a:lnTo>
                  <a:lnTo>
                    <a:pt x="6586" y="9533"/>
                  </a:lnTo>
                  <a:lnTo>
                    <a:pt x="7164" y="9822"/>
                  </a:lnTo>
                  <a:lnTo>
                    <a:pt x="10111" y="11382"/>
                  </a:lnTo>
                  <a:lnTo>
                    <a:pt x="10977" y="11786"/>
                  </a:lnTo>
                  <a:lnTo>
                    <a:pt x="11844" y="12133"/>
                  </a:lnTo>
                  <a:lnTo>
                    <a:pt x="12595" y="12306"/>
                  </a:lnTo>
                  <a:lnTo>
                    <a:pt x="13346" y="12364"/>
                  </a:lnTo>
                  <a:lnTo>
                    <a:pt x="14155" y="12422"/>
                  </a:lnTo>
                  <a:lnTo>
                    <a:pt x="14964" y="12422"/>
                  </a:lnTo>
                  <a:lnTo>
                    <a:pt x="16119" y="13404"/>
                  </a:lnTo>
                  <a:lnTo>
                    <a:pt x="17332" y="14502"/>
                  </a:lnTo>
                  <a:lnTo>
                    <a:pt x="17390" y="14559"/>
                  </a:lnTo>
                  <a:lnTo>
                    <a:pt x="17390" y="14617"/>
                  </a:lnTo>
                  <a:lnTo>
                    <a:pt x="17390" y="14675"/>
                  </a:lnTo>
                  <a:lnTo>
                    <a:pt x="17332" y="14790"/>
                  </a:lnTo>
                  <a:lnTo>
                    <a:pt x="16928" y="15079"/>
                  </a:lnTo>
                  <a:lnTo>
                    <a:pt x="16466" y="15253"/>
                  </a:lnTo>
                  <a:lnTo>
                    <a:pt x="16003" y="15310"/>
                  </a:lnTo>
                  <a:lnTo>
                    <a:pt x="15483" y="15310"/>
                  </a:lnTo>
                  <a:lnTo>
                    <a:pt x="15021" y="15253"/>
                  </a:lnTo>
                  <a:lnTo>
                    <a:pt x="14559" y="15137"/>
                  </a:lnTo>
                  <a:lnTo>
                    <a:pt x="13635" y="14790"/>
                  </a:lnTo>
                  <a:lnTo>
                    <a:pt x="12190" y="14270"/>
                  </a:lnTo>
                  <a:lnTo>
                    <a:pt x="10688" y="13808"/>
                  </a:lnTo>
                  <a:lnTo>
                    <a:pt x="9186" y="13404"/>
                  </a:lnTo>
                  <a:lnTo>
                    <a:pt x="8435" y="13288"/>
                  </a:lnTo>
                  <a:lnTo>
                    <a:pt x="7684" y="13173"/>
                  </a:lnTo>
                  <a:lnTo>
                    <a:pt x="6933" y="13115"/>
                  </a:lnTo>
                  <a:lnTo>
                    <a:pt x="5373" y="13115"/>
                  </a:lnTo>
                  <a:lnTo>
                    <a:pt x="4622" y="13173"/>
                  </a:lnTo>
                  <a:lnTo>
                    <a:pt x="3813" y="13346"/>
                  </a:lnTo>
                  <a:lnTo>
                    <a:pt x="3120" y="13519"/>
                  </a:lnTo>
                  <a:lnTo>
                    <a:pt x="2369" y="13808"/>
                  </a:lnTo>
                  <a:lnTo>
                    <a:pt x="1676" y="14097"/>
                  </a:lnTo>
                  <a:lnTo>
                    <a:pt x="1271" y="14328"/>
                  </a:lnTo>
                  <a:lnTo>
                    <a:pt x="924" y="14617"/>
                  </a:lnTo>
                  <a:lnTo>
                    <a:pt x="578" y="14906"/>
                  </a:lnTo>
                  <a:lnTo>
                    <a:pt x="289" y="15253"/>
                  </a:lnTo>
                  <a:lnTo>
                    <a:pt x="116" y="15657"/>
                  </a:lnTo>
                  <a:lnTo>
                    <a:pt x="0" y="16119"/>
                  </a:lnTo>
                  <a:lnTo>
                    <a:pt x="0" y="16581"/>
                  </a:lnTo>
                  <a:lnTo>
                    <a:pt x="58" y="16755"/>
                  </a:lnTo>
                  <a:lnTo>
                    <a:pt x="173" y="16986"/>
                  </a:lnTo>
                  <a:lnTo>
                    <a:pt x="404" y="17275"/>
                  </a:lnTo>
                  <a:lnTo>
                    <a:pt x="636" y="17506"/>
                  </a:lnTo>
                  <a:lnTo>
                    <a:pt x="982" y="17679"/>
                  </a:lnTo>
                  <a:lnTo>
                    <a:pt x="1329" y="17852"/>
                  </a:lnTo>
                  <a:lnTo>
                    <a:pt x="1791" y="18026"/>
                  </a:lnTo>
                  <a:lnTo>
                    <a:pt x="2369" y="18141"/>
                  </a:lnTo>
                  <a:lnTo>
                    <a:pt x="3409" y="18315"/>
                  </a:lnTo>
                  <a:lnTo>
                    <a:pt x="4969" y="18430"/>
                  </a:lnTo>
                  <a:lnTo>
                    <a:pt x="6586" y="18488"/>
                  </a:lnTo>
                  <a:lnTo>
                    <a:pt x="8146" y="18430"/>
                  </a:lnTo>
                  <a:lnTo>
                    <a:pt x="9706" y="18257"/>
                  </a:lnTo>
                  <a:lnTo>
                    <a:pt x="11266" y="17968"/>
                  </a:lnTo>
                  <a:lnTo>
                    <a:pt x="12017" y="17737"/>
                  </a:lnTo>
                  <a:lnTo>
                    <a:pt x="12768" y="17506"/>
                  </a:lnTo>
                  <a:lnTo>
                    <a:pt x="13519" y="17217"/>
                  </a:lnTo>
                  <a:lnTo>
                    <a:pt x="14212" y="16928"/>
                  </a:lnTo>
                  <a:lnTo>
                    <a:pt x="14906" y="16581"/>
                  </a:lnTo>
                  <a:lnTo>
                    <a:pt x="15599" y="16177"/>
                  </a:lnTo>
                  <a:lnTo>
                    <a:pt x="15946" y="16004"/>
                  </a:lnTo>
                  <a:lnTo>
                    <a:pt x="16292" y="15830"/>
                  </a:lnTo>
                  <a:lnTo>
                    <a:pt x="16697" y="15773"/>
                  </a:lnTo>
                  <a:lnTo>
                    <a:pt x="16870" y="15830"/>
                  </a:lnTo>
                  <a:lnTo>
                    <a:pt x="17043" y="15888"/>
                  </a:lnTo>
                  <a:lnTo>
                    <a:pt x="16639" y="16235"/>
                  </a:lnTo>
                  <a:lnTo>
                    <a:pt x="16292" y="16639"/>
                  </a:lnTo>
                  <a:lnTo>
                    <a:pt x="15830" y="16986"/>
                  </a:lnTo>
                  <a:lnTo>
                    <a:pt x="15368" y="17217"/>
                  </a:lnTo>
                  <a:lnTo>
                    <a:pt x="14848" y="17390"/>
                  </a:lnTo>
                  <a:lnTo>
                    <a:pt x="14328" y="17506"/>
                  </a:lnTo>
                  <a:lnTo>
                    <a:pt x="13692" y="17795"/>
                  </a:lnTo>
                  <a:lnTo>
                    <a:pt x="13115" y="18084"/>
                  </a:lnTo>
                  <a:lnTo>
                    <a:pt x="12537" y="18430"/>
                  </a:lnTo>
                  <a:lnTo>
                    <a:pt x="11959" y="18835"/>
                  </a:lnTo>
                  <a:lnTo>
                    <a:pt x="10457" y="19932"/>
                  </a:lnTo>
                  <a:lnTo>
                    <a:pt x="9706" y="20510"/>
                  </a:lnTo>
                  <a:lnTo>
                    <a:pt x="9013" y="21088"/>
                  </a:lnTo>
                  <a:lnTo>
                    <a:pt x="8551" y="21608"/>
                  </a:lnTo>
                  <a:lnTo>
                    <a:pt x="8146" y="22128"/>
                  </a:lnTo>
                  <a:lnTo>
                    <a:pt x="7857" y="22705"/>
                  </a:lnTo>
                  <a:lnTo>
                    <a:pt x="7742" y="22994"/>
                  </a:lnTo>
                  <a:lnTo>
                    <a:pt x="7626" y="23341"/>
                  </a:lnTo>
                  <a:lnTo>
                    <a:pt x="7626" y="23745"/>
                  </a:lnTo>
                  <a:lnTo>
                    <a:pt x="7626" y="24150"/>
                  </a:lnTo>
                  <a:lnTo>
                    <a:pt x="7800" y="24496"/>
                  </a:lnTo>
                  <a:lnTo>
                    <a:pt x="7915" y="24670"/>
                  </a:lnTo>
                  <a:lnTo>
                    <a:pt x="8031" y="24785"/>
                  </a:lnTo>
                  <a:lnTo>
                    <a:pt x="8262" y="24901"/>
                  </a:lnTo>
                  <a:lnTo>
                    <a:pt x="8493" y="25016"/>
                  </a:lnTo>
                  <a:lnTo>
                    <a:pt x="9013" y="25016"/>
                  </a:lnTo>
                  <a:lnTo>
                    <a:pt x="9533" y="24901"/>
                  </a:lnTo>
                  <a:lnTo>
                    <a:pt x="10053" y="24728"/>
                  </a:lnTo>
                  <a:lnTo>
                    <a:pt x="10919" y="24265"/>
                  </a:lnTo>
                  <a:lnTo>
                    <a:pt x="11728" y="23745"/>
                  </a:lnTo>
                  <a:lnTo>
                    <a:pt x="12421" y="23168"/>
                  </a:lnTo>
                  <a:lnTo>
                    <a:pt x="13173" y="22532"/>
                  </a:lnTo>
                  <a:lnTo>
                    <a:pt x="13808" y="21839"/>
                  </a:lnTo>
                  <a:lnTo>
                    <a:pt x="14386" y="21088"/>
                  </a:lnTo>
                  <a:lnTo>
                    <a:pt x="14848" y="20279"/>
                  </a:lnTo>
                  <a:lnTo>
                    <a:pt x="15310" y="19412"/>
                  </a:lnTo>
                  <a:lnTo>
                    <a:pt x="16003" y="17910"/>
                  </a:lnTo>
                  <a:lnTo>
                    <a:pt x="16408" y="17159"/>
                  </a:lnTo>
                  <a:lnTo>
                    <a:pt x="16639" y="16870"/>
                  </a:lnTo>
                  <a:lnTo>
                    <a:pt x="16928" y="16524"/>
                  </a:lnTo>
                  <a:lnTo>
                    <a:pt x="17217" y="16350"/>
                  </a:lnTo>
                  <a:lnTo>
                    <a:pt x="17506" y="16119"/>
                  </a:lnTo>
                  <a:lnTo>
                    <a:pt x="17852" y="16004"/>
                  </a:lnTo>
                  <a:lnTo>
                    <a:pt x="18141" y="15830"/>
                  </a:lnTo>
                  <a:lnTo>
                    <a:pt x="18026" y="16466"/>
                  </a:lnTo>
                  <a:lnTo>
                    <a:pt x="17794" y="17044"/>
                  </a:lnTo>
                  <a:lnTo>
                    <a:pt x="17506" y="17621"/>
                  </a:lnTo>
                  <a:lnTo>
                    <a:pt x="17159" y="18141"/>
                  </a:lnTo>
                  <a:lnTo>
                    <a:pt x="16523" y="19066"/>
                  </a:lnTo>
                  <a:lnTo>
                    <a:pt x="16003" y="20048"/>
                  </a:lnTo>
                  <a:lnTo>
                    <a:pt x="15483" y="21146"/>
                  </a:lnTo>
                  <a:lnTo>
                    <a:pt x="15137" y="22243"/>
                  </a:lnTo>
                  <a:lnTo>
                    <a:pt x="14964" y="22821"/>
                  </a:lnTo>
                  <a:lnTo>
                    <a:pt x="14790" y="23456"/>
                  </a:lnTo>
                  <a:lnTo>
                    <a:pt x="14732" y="24034"/>
                  </a:lnTo>
                  <a:lnTo>
                    <a:pt x="14675" y="24612"/>
                  </a:lnTo>
                  <a:lnTo>
                    <a:pt x="14675" y="25247"/>
                  </a:lnTo>
                  <a:lnTo>
                    <a:pt x="14732" y="25825"/>
                  </a:lnTo>
                  <a:lnTo>
                    <a:pt x="14848" y="26403"/>
                  </a:lnTo>
                  <a:lnTo>
                    <a:pt x="15079" y="26981"/>
                  </a:lnTo>
                  <a:lnTo>
                    <a:pt x="15195" y="27327"/>
                  </a:lnTo>
                  <a:lnTo>
                    <a:pt x="15426" y="27674"/>
                  </a:lnTo>
                  <a:lnTo>
                    <a:pt x="15657" y="27905"/>
                  </a:lnTo>
                  <a:lnTo>
                    <a:pt x="15946" y="28136"/>
                  </a:lnTo>
                  <a:lnTo>
                    <a:pt x="16177" y="28194"/>
                  </a:lnTo>
                  <a:lnTo>
                    <a:pt x="16870" y="28194"/>
                  </a:lnTo>
                  <a:lnTo>
                    <a:pt x="17390" y="28021"/>
                  </a:lnTo>
                  <a:lnTo>
                    <a:pt x="17852" y="27790"/>
                  </a:lnTo>
                  <a:lnTo>
                    <a:pt x="18257" y="27501"/>
                  </a:lnTo>
                  <a:lnTo>
                    <a:pt x="18661" y="27154"/>
                  </a:lnTo>
                  <a:lnTo>
                    <a:pt x="19008" y="26692"/>
                  </a:lnTo>
                  <a:lnTo>
                    <a:pt x="19297" y="26230"/>
                  </a:lnTo>
                  <a:lnTo>
                    <a:pt x="19528" y="25767"/>
                  </a:lnTo>
                  <a:lnTo>
                    <a:pt x="19643" y="25247"/>
                  </a:lnTo>
                  <a:lnTo>
                    <a:pt x="19759" y="24728"/>
                  </a:lnTo>
                  <a:lnTo>
                    <a:pt x="19759" y="24150"/>
                  </a:lnTo>
                  <a:lnTo>
                    <a:pt x="19759" y="23630"/>
                  </a:lnTo>
                  <a:lnTo>
                    <a:pt x="19701" y="23110"/>
                  </a:lnTo>
                  <a:lnTo>
                    <a:pt x="19643" y="22590"/>
                  </a:lnTo>
                  <a:lnTo>
                    <a:pt x="19528" y="22070"/>
                  </a:lnTo>
                  <a:lnTo>
                    <a:pt x="19181" y="21030"/>
                  </a:lnTo>
                  <a:lnTo>
                    <a:pt x="18777" y="19990"/>
                  </a:lnTo>
                  <a:lnTo>
                    <a:pt x="18430" y="18950"/>
                  </a:lnTo>
                  <a:lnTo>
                    <a:pt x="18314" y="18430"/>
                  </a:lnTo>
                  <a:lnTo>
                    <a:pt x="18257" y="17910"/>
                  </a:lnTo>
                  <a:lnTo>
                    <a:pt x="18314" y="17390"/>
                  </a:lnTo>
                  <a:lnTo>
                    <a:pt x="18430" y="16870"/>
                  </a:lnTo>
                  <a:lnTo>
                    <a:pt x="18488" y="16639"/>
                  </a:lnTo>
                  <a:lnTo>
                    <a:pt x="18603" y="16466"/>
                  </a:lnTo>
                  <a:lnTo>
                    <a:pt x="18719" y="16293"/>
                  </a:lnTo>
                  <a:lnTo>
                    <a:pt x="18950" y="16177"/>
                  </a:lnTo>
                  <a:lnTo>
                    <a:pt x="19181" y="16061"/>
                  </a:lnTo>
                  <a:lnTo>
                    <a:pt x="19470" y="16119"/>
                  </a:lnTo>
                  <a:lnTo>
                    <a:pt x="19759" y="16235"/>
                  </a:lnTo>
                  <a:lnTo>
                    <a:pt x="19990" y="16350"/>
                  </a:lnTo>
                  <a:lnTo>
                    <a:pt x="20221" y="16581"/>
                  </a:lnTo>
                  <a:lnTo>
                    <a:pt x="20394" y="16812"/>
                  </a:lnTo>
                  <a:lnTo>
                    <a:pt x="20683" y="17390"/>
                  </a:lnTo>
                  <a:lnTo>
                    <a:pt x="20856" y="17968"/>
                  </a:lnTo>
                  <a:lnTo>
                    <a:pt x="21376" y="19874"/>
                  </a:lnTo>
                  <a:lnTo>
                    <a:pt x="21781" y="21088"/>
                  </a:lnTo>
                  <a:lnTo>
                    <a:pt x="22012" y="21723"/>
                  </a:lnTo>
                  <a:lnTo>
                    <a:pt x="22301" y="22243"/>
                  </a:lnTo>
                  <a:lnTo>
                    <a:pt x="22705" y="22763"/>
                  </a:lnTo>
                  <a:lnTo>
                    <a:pt x="23167" y="23225"/>
                  </a:lnTo>
                  <a:lnTo>
                    <a:pt x="23456" y="23399"/>
                  </a:lnTo>
                  <a:lnTo>
                    <a:pt x="23745" y="23572"/>
                  </a:lnTo>
                  <a:lnTo>
                    <a:pt x="24034" y="23630"/>
                  </a:lnTo>
                  <a:lnTo>
                    <a:pt x="24323" y="23745"/>
                  </a:lnTo>
                  <a:lnTo>
                    <a:pt x="24958" y="23745"/>
                  </a:lnTo>
                  <a:lnTo>
                    <a:pt x="25305" y="23630"/>
                  </a:lnTo>
                  <a:lnTo>
                    <a:pt x="25594" y="23514"/>
                  </a:lnTo>
                  <a:lnTo>
                    <a:pt x="25883" y="23341"/>
                  </a:lnTo>
                  <a:lnTo>
                    <a:pt x="26114" y="23168"/>
                  </a:lnTo>
                  <a:lnTo>
                    <a:pt x="26287" y="22879"/>
                  </a:lnTo>
                  <a:lnTo>
                    <a:pt x="26403" y="22590"/>
                  </a:lnTo>
                  <a:lnTo>
                    <a:pt x="26461" y="22301"/>
                  </a:lnTo>
                  <a:lnTo>
                    <a:pt x="26518" y="21954"/>
                  </a:lnTo>
                  <a:lnTo>
                    <a:pt x="26403" y="21319"/>
                  </a:lnTo>
                  <a:lnTo>
                    <a:pt x="26287" y="20568"/>
                  </a:lnTo>
                  <a:lnTo>
                    <a:pt x="26114" y="19759"/>
                  </a:lnTo>
                  <a:lnTo>
                    <a:pt x="25825" y="19008"/>
                  </a:lnTo>
                  <a:lnTo>
                    <a:pt x="25594" y="18315"/>
                  </a:lnTo>
                  <a:lnTo>
                    <a:pt x="25247" y="17564"/>
                  </a:lnTo>
                  <a:lnTo>
                    <a:pt x="25016" y="17217"/>
                  </a:lnTo>
                  <a:lnTo>
                    <a:pt x="24727" y="16870"/>
                  </a:lnTo>
                  <a:lnTo>
                    <a:pt x="24496" y="16697"/>
                  </a:lnTo>
                  <a:lnTo>
                    <a:pt x="24207" y="16524"/>
                  </a:lnTo>
                  <a:lnTo>
                    <a:pt x="23687" y="16293"/>
                  </a:lnTo>
                  <a:lnTo>
                    <a:pt x="23052" y="16119"/>
                  </a:lnTo>
                  <a:lnTo>
                    <a:pt x="22416" y="16061"/>
                  </a:lnTo>
                  <a:lnTo>
                    <a:pt x="21145" y="16004"/>
                  </a:lnTo>
                  <a:lnTo>
                    <a:pt x="20568" y="15946"/>
                  </a:lnTo>
                  <a:lnTo>
                    <a:pt x="19932" y="15773"/>
                  </a:lnTo>
                  <a:lnTo>
                    <a:pt x="19759" y="15715"/>
                  </a:lnTo>
                  <a:lnTo>
                    <a:pt x="19585" y="15599"/>
                  </a:lnTo>
                  <a:lnTo>
                    <a:pt x="19412" y="15484"/>
                  </a:lnTo>
                  <a:lnTo>
                    <a:pt x="19354" y="15310"/>
                  </a:lnTo>
                  <a:lnTo>
                    <a:pt x="19354" y="15195"/>
                  </a:lnTo>
                  <a:lnTo>
                    <a:pt x="19412" y="15079"/>
                  </a:lnTo>
                  <a:lnTo>
                    <a:pt x="19585" y="14906"/>
                  </a:lnTo>
                  <a:lnTo>
                    <a:pt x="19932" y="14675"/>
                  </a:lnTo>
                  <a:lnTo>
                    <a:pt x="20279" y="14559"/>
                  </a:lnTo>
                  <a:lnTo>
                    <a:pt x="20683" y="14502"/>
                  </a:lnTo>
                  <a:lnTo>
                    <a:pt x="21088" y="14502"/>
                  </a:lnTo>
                  <a:lnTo>
                    <a:pt x="21896" y="14675"/>
                  </a:lnTo>
                  <a:lnTo>
                    <a:pt x="22705" y="14848"/>
                  </a:lnTo>
                  <a:lnTo>
                    <a:pt x="23861" y="14848"/>
                  </a:lnTo>
                  <a:lnTo>
                    <a:pt x="24207" y="14733"/>
                  </a:lnTo>
                  <a:lnTo>
                    <a:pt x="24958" y="14502"/>
                  </a:lnTo>
                  <a:lnTo>
                    <a:pt x="25652" y="14155"/>
                  </a:lnTo>
                  <a:lnTo>
                    <a:pt x="26287" y="13693"/>
                  </a:lnTo>
                  <a:lnTo>
                    <a:pt x="26923" y="13173"/>
                  </a:lnTo>
                  <a:lnTo>
                    <a:pt x="27443" y="12595"/>
                  </a:lnTo>
                  <a:lnTo>
                    <a:pt x="27905" y="11902"/>
                  </a:lnTo>
                  <a:lnTo>
                    <a:pt x="28194" y="11382"/>
                  </a:lnTo>
                  <a:lnTo>
                    <a:pt x="28425" y="10746"/>
                  </a:lnTo>
                  <a:lnTo>
                    <a:pt x="28540" y="10168"/>
                  </a:lnTo>
                  <a:lnTo>
                    <a:pt x="28598" y="9822"/>
                  </a:lnTo>
                  <a:lnTo>
                    <a:pt x="28540" y="9533"/>
                  </a:lnTo>
                  <a:lnTo>
                    <a:pt x="28483" y="9244"/>
                  </a:lnTo>
                  <a:lnTo>
                    <a:pt x="28425" y="9129"/>
                  </a:lnTo>
                  <a:lnTo>
                    <a:pt x="28367" y="9013"/>
                  </a:lnTo>
                  <a:lnTo>
                    <a:pt x="28194" y="8897"/>
                  </a:lnTo>
                  <a:lnTo>
                    <a:pt x="27674" y="8897"/>
                  </a:lnTo>
                  <a:lnTo>
                    <a:pt x="27038" y="9013"/>
                  </a:lnTo>
                  <a:lnTo>
                    <a:pt x="26403" y="9244"/>
                  </a:lnTo>
                  <a:lnTo>
                    <a:pt x="25767" y="9417"/>
                  </a:lnTo>
                  <a:lnTo>
                    <a:pt x="25190" y="9706"/>
                  </a:lnTo>
                  <a:lnTo>
                    <a:pt x="24612" y="9995"/>
                  </a:lnTo>
                  <a:lnTo>
                    <a:pt x="24092" y="10400"/>
                  </a:lnTo>
                  <a:lnTo>
                    <a:pt x="23572" y="10746"/>
                  </a:lnTo>
                  <a:lnTo>
                    <a:pt x="23052" y="11208"/>
                  </a:lnTo>
                  <a:lnTo>
                    <a:pt x="22301" y="12017"/>
                  </a:lnTo>
                  <a:lnTo>
                    <a:pt x="21492" y="12884"/>
                  </a:lnTo>
                  <a:lnTo>
                    <a:pt x="21088" y="13288"/>
                  </a:lnTo>
                  <a:lnTo>
                    <a:pt x="20625" y="13693"/>
                  </a:lnTo>
                  <a:lnTo>
                    <a:pt x="20163" y="13982"/>
                  </a:lnTo>
                  <a:lnTo>
                    <a:pt x="19701" y="14213"/>
                  </a:lnTo>
                  <a:lnTo>
                    <a:pt x="19701" y="13982"/>
                  </a:lnTo>
                  <a:lnTo>
                    <a:pt x="19759" y="13693"/>
                  </a:lnTo>
                  <a:lnTo>
                    <a:pt x="19874" y="13404"/>
                  </a:lnTo>
                  <a:lnTo>
                    <a:pt x="19990" y="13173"/>
                  </a:lnTo>
                  <a:lnTo>
                    <a:pt x="20394" y="12711"/>
                  </a:lnTo>
                  <a:lnTo>
                    <a:pt x="20799" y="12306"/>
                  </a:lnTo>
                  <a:lnTo>
                    <a:pt x="21261" y="11959"/>
                  </a:lnTo>
                  <a:lnTo>
                    <a:pt x="21781" y="11613"/>
                  </a:lnTo>
                  <a:lnTo>
                    <a:pt x="22243" y="11266"/>
                  </a:lnTo>
                  <a:lnTo>
                    <a:pt x="22705" y="10920"/>
                  </a:lnTo>
                  <a:lnTo>
                    <a:pt x="23167" y="10342"/>
                  </a:lnTo>
                  <a:lnTo>
                    <a:pt x="23572" y="9764"/>
                  </a:lnTo>
                  <a:lnTo>
                    <a:pt x="23918" y="9071"/>
                  </a:lnTo>
                  <a:lnTo>
                    <a:pt x="24207" y="8435"/>
                  </a:lnTo>
                  <a:lnTo>
                    <a:pt x="24670" y="7280"/>
                  </a:lnTo>
                  <a:lnTo>
                    <a:pt x="24901" y="6702"/>
                  </a:lnTo>
                  <a:lnTo>
                    <a:pt x="25074" y="6124"/>
                  </a:lnTo>
                  <a:lnTo>
                    <a:pt x="25190" y="5547"/>
                  </a:lnTo>
                  <a:lnTo>
                    <a:pt x="25247" y="4969"/>
                  </a:lnTo>
                  <a:lnTo>
                    <a:pt x="25247" y="4333"/>
                  </a:lnTo>
                  <a:lnTo>
                    <a:pt x="25190" y="3756"/>
                  </a:lnTo>
                  <a:lnTo>
                    <a:pt x="25016" y="3293"/>
                  </a:lnTo>
                  <a:lnTo>
                    <a:pt x="24785" y="2831"/>
                  </a:lnTo>
                  <a:lnTo>
                    <a:pt x="24612" y="2658"/>
                  </a:lnTo>
                  <a:lnTo>
                    <a:pt x="24438" y="2542"/>
                  </a:lnTo>
                  <a:lnTo>
                    <a:pt x="24207" y="2427"/>
                  </a:lnTo>
                  <a:lnTo>
                    <a:pt x="23630" y="2427"/>
                  </a:lnTo>
                  <a:lnTo>
                    <a:pt x="23283" y="2600"/>
                  </a:lnTo>
                  <a:lnTo>
                    <a:pt x="22994" y="2889"/>
                  </a:lnTo>
                  <a:lnTo>
                    <a:pt x="22705" y="3178"/>
                  </a:lnTo>
                  <a:lnTo>
                    <a:pt x="22012" y="3987"/>
                  </a:lnTo>
                  <a:lnTo>
                    <a:pt x="21376" y="4911"/>
                  </a:lnTo>
                  <a:lnTo>
                    <a:pt x="20856" y="5835"/>
                  </a:lnTo>
                  <a:lnTo>
                    <a:pt x="20394" y="6818"/>
                  </a:lnTo>
                  <a:lnTo>
                    <a:pt x="20048" y="7858"/>
                  </a:lnTo>
                  <a:lnTo>
                    <a:pt x="19874" y="8897"/>
                  </a:lnTo>
                  <a:lnTo>
                    <a:pt x="19817" y="9417"/>
                  </a:lnTo>
                  <a:lnTo>
                    <a:pt x="19759" y="9937"/>
                  </a:lnTo>
                  <a:lnTo>
                    <a:pt x="19817" y="10515"/>
                  </a:lnTo>
                  <a:lnTo>
                    <a:pt x="19874" y="11035"/>
                  </a:lnTo>
                  <a:lnTo>
                    <a:pt x="19932" y="11555"/>
                  </a:lnTo>
                  <a:lnTo>
                    <a:pt x="19990" y="12075"/>
                  </a:lnTo>
                  <a:lnTo>
                    <a:pt x="19874" y="12364"/>
                  </a:lnTo>
                  <a:lnTo>
                    <a:pt x="19817" y="12711"/>
                  </a:lnTo>
                  <a:lnTo>
                    <a:pt x="19470" y="13288"/>
                  </a:lnTo>
                  <a:lnTo>
                    <a:pt x="19123" y="13866"/>
                  </a:lnTo>
                  <a:lnTo>
                    <a:pt x="18777" y="14444"/>
                  </a:lnTo>
                  <a:lnTo>
                    <a:pt x="18372" y="14270"/>
                  </a:lnTo>
                  <a:lnTo>
                    <a:pt x="18314" y="13288"/>
                  </a:lnTo>
                  <a:lnTo>
                    <a:pt x="18257" y="12768"/>
                  </a:lnTo>
                  <a:lnTo>
                    <a:pt x="18314" y="12306"/>
                  </a:lnTo>
                  <a:lnTo>
                    <a:pt x="18430" y="11555"/>
                  </a:lnTo>
                  <a:lnTo>
                    <a:pt x="18661" y="10804"/>
                  </a:lnTo>
                  <a:lnTo>
                    <a:pt x="18892" y="10111"/>
                  </a:lnTo>
                  <a:lnTo>
                    <a:pt x="19065" y="9360"/>
                  </a:lnTo>
                  <a:lnTo>
                    <a:pt x="19181" y="8897"/>
                  </a:lnTo>
                  <a:lnTo>
                    <a:pt x="19239" y="8377"/>
                  </a:lnTo>
                  <a:lnTo>
                    <a:pt x="19239" y="7915"/>
                  </a:lnTo>
                  <a:lnTo>
                    <a:pt x="19239" y="7395"/>
                  </a:lnTo>
                  <a:lnTo>
                    <a:pt x="19123" y="6413"/>
                  </a:lnTo>
                  <a:lnTo>
                    <a:pt x="18892" y="5431"/>
                  </a:lnTo>
                  <a:lnTo>
                    <a:pt x="18546" y="4507"/>
                  </a:lnTo>
                  <a:lnTo>
                    <a:pt x="18083" y="3582"/>
                  </a:lnTo>
                  <a:lnTo>
                    <a:pt x="17621" y="2716"/>
                  </a:lnTo>
                  <a:lnTo>
                    <a:pt x="17101" y="1849"/>
                  </a:lnTo>
                  <a:lnTo>
                    <a:pt x="16755" y="1387"/>
                  </a:lnTo>
                  <a:lnTo>
                    <a:pt x="16350" y="925"/>
                  </a:lnTo>
                  <a:lnTo>
                    <a:pt x="15888" y="520"/>
                  </a:lnTo>
                  <a:lnTo>
                    <a:pt x="15426" y="174"/>
                  </a:lnTo>
                  <a:lnTo>
                    <a:pt x="15137" y="58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-846575" y="-344374"/>
              <a:ext cx="1981491" cy="1953386"/>
            </a:xfrm>
            <a:custGeom>
              <a:avLst/>
              <a:gdLst/>
              <a:ahLst/>
              <a:cxnLst/>
              <a:rect l="l" t="t" r="r" b="b"/>
              <a:pathLst>
                <a:path w="28483" h="28079" extrusionOk="0">
                  <a:moveTo>
                    <a:pt x="13808" y="1"/>
                  </a:moveTo>
                  <a:lnTo>
                    <a:pt x="13519" y="232"/>
                  </a:lnTo>
                  <a:lnTo>
                    <a:pt x="13230" y="521"/>
                  </a:lnTo>
                  <a:lnTo>
                    <a:pt x="13115" y="694"/>
                  </a:lnTo>
                  <a:lnTo>
                    <a:pt x="13057" y="925"/>
                  </a:lnTo>
                  <a:lnTo>
                    <a:pt x="12941" y="1387"/>
                  </a:lnTo>
                  <a:lnTo>
                    <a:pt x="12884" y="2081"/>
                  </a:lnTo>
                  <a:lnTo>
                    <a:pt x="12826" y="2832"/>
                  </a:lnTo>
                  <a:lnTo>
                    <a:pt x="12884" y="3525"/>
                  </a:lnTo>
                  <a:lnTo>
                    <a:pt x="12999" y="4276"/>
                  </a:lnTo>
                  <a:lnTo>
                    <a:pt x="13115" y="4969"/>
                  </a:lnTo>
                  <a:lnTo>
                    <a:pt x="13288" y="5663"/>
                  </a:lnTo>
                  <a:lnTo>
                    <a:pt x="13519" y="6356"/>
                  </a:lnTo>
                  <a:lnTo>
                    <a:pt x="13808" y="6991"/>
                  </a:lnTo>
                  <a:lnTo>
                    <a:pt x="14155" y="7627"/>
                  </a:lnTo>
                  <a:lnTo>
                    <a:pt x="14501" y="8262"/>
                  </a:lnTo>
                  <a:lnTo>
                    <a:pt x="14906" y="8898"/>
                  </a:lnTo>
                  <a:lnTo>
                    <a:pt x="15368" y="9418"/>
                  </a:lnTo>
                  <a:lnTo>
                    <a:pt x="15830" y="9996"/>
                  </a:lnTo>
                  <a:lnTo>
                    <a:pt x="16350" y="10516"/>
                  </a:lnTo>
                  <a:lnTo>
                    <a:pt x="16870" y="11036"/>
                  </a:lnTo>
                  <a:lnTo>
                    <a:pt x="17390" y="11498"/>
                  </a:lnTo>
                  <a:lnTo>
                    <a:pt x="17563" y="11613"/>
                  </a:lnTo>
                  <a:lnTo>
                    <a:pt x="17679" y="11787"/>
                  </a:lnTo>
                  <a:lnTo>
                    <a:pt x="17794" y="11960"/>
                  </a:lnTo>
                  <a:lnTo>
                    <a:pt x="17794" y="11440"/>
                  </a:lnTo>
                  <a:lnTo>
                    <a:pt x="17737" y="10862"/>
                  </a:lnTo>
                  <a:lnTo>
                    <a:pt x="17621" y="10285"/>
                  </a:lnTo>
                  <a:lnTo>
                    <a:pt x="17448" y="9765"/>
                  </a:lnTo>
                  <a:lnTo>
                    <a:pt x="16697" y="7280"/>
                  </a:lnTo>
                  <a:lnTo>
                    <a:pt x="15830" y="4854"/>
                  </a:lnTo>
                  <a:lnTo>
                    <a:pt x="14848" y="2427"/>
                  </a:lnTo>
                  <a:lnTo>
                    <a:pt x="13808" y="1"/>
                  </a:lnTo>
                  <a:close/>
                  <a:moveTo>
                    <a:pt x="4969" y="6587"/>
                  </a:moveTo>
                  <a:lnTo>
                    <a:pt x="4911" y="6818"/>
                  </a:lnTo>
                  <a:lnTo>
                    <a:pt x="4911" y="7165"/>
                  </a:lnTo>
                  <a:lnTo>
                    <a:pt x="4969" y="7511"/>
                  </a:lnTo>
                  <a:lnTo>
                    <a:pt x="5026" y="7858"/>
                  </a:lnTo>
                  <a:lnTo>
                    <a:pt x="5200" y="8147"/>
                  </a:lnTo>
                  <a:lnTo>
                    <a:pt x="5373" y="8436"/>
                  </a:lnTo>
                  <a:lnTo>
                    <a:pt x="5546" y="8667"/>
                  </a:lnTo>
                  <a:lnTo>
                    <a:pt x="6066" y="9071"/>
                  </a:lnTo>
                  <a:lnTo>
                    <a:pt x="6586" y="9418"/>
                  </a:lnTo>
                  <a:lnTo>
                    <a:pt x="7164" y="9707"/>
                  </a:lnTo>
                  <a:lnTo>
                    <a:pt x="10111" y="11267"/>
                  </a:lnTo>
                  <a:lnTo>
                    <a:pt x="10977" y="11671"/>
                  </a:lnTo>
                  <a:lnTo>
                    <a:pt x="11844" y="12018"/>
                  </a:lnTo>
                  <a:lnTo>
                    <a:pt x="12595" y="12191"/>
                  </a:lnTo>
                  <a:lnTo>
                    <a:pt x="13346" y="12249"/>
                  </a:lnTo>
                  <a:lnTo>
                    <a:pt x="14155" y="12307"/>
                  </a:lnTo>
                  <a:lnTo>
                    <a:pt x="14906" y="12307"/>
                  </a:lnTo>
                  <a:lnTo>
                    <a:pt x="14617" y="11844"/>
                  </a:lnTo>
                  <a:lnTo>
                    <a:pt x="14270" y="11498"/>
                  </a:lnTo>
                  <a:lnTo>
                    <a:pt x="13404" y="10805"/>
                  </a:lnTo>
                  <a:lnTo>
                    <a:pt x="12537" y="10111"/>
                  </a:lnTo>
                  <a:lnTo>
                    <a:pt x="11613" y="9534"/>
                  </a:lnTo>
                  <a:lnTo>
                    <a:pt x="10862" y="9071"/>
                  </a:lnTo>
                  <a:lnTo>
                    <a:pt x="10111" y="8725"/>
                  </a:lnTo>
                  <a:lnTo>
                    <a:pt x="8493" y="8031"/>
                  </a:lnTo>
                  <a:lnTo>
                    <a:pt x="4969" y="6587"/>
                  </a:lnTo>
                  <a:close/>
                  <a:moveTo>
                    <a:pt x="23630" y="2312"/>
                  </a:moveTo>
                  <a:lnTo>
                    <a:pt x="23283" y="2485"/>
                  </a:lnTo>
                  <a:lnTo>
                    <a:pt x="22994" y="2774"/>
                  </a:lnTo>
                  <a:lnTo>
                    <a:pt x="22705" y="3063"/>
                  </a:lnTo>
                  <a:lnTo>
                    <a:pt x="22012" y="3872"/>
                  </a:lnTo>
                  <a:lnTo>
                    <a:pt x="21376" y="4796"/>
                  </a:lnTo>
                  <a:lnTo>
                    <a:pt x="20856" y="5720"/>
                  </a:lnTo>
                  <a:lnTo>
                    <a:pt x="20394" y="6703"/>
                  </a:lnTo>
                  <a:lnTo>
                    <a:pt x="20048" y="7743"/>
                  </a:lnTo>
                  <a:lnTo>
                    <a:pt x="19874" y="8782"/>
                  </a:lnTo>
                  <a:lnTo>
                    <a:pt x="19817" y="9302"/>
                  </a:lnTo>
                  <a:lnTo>
                    <a:pt x="19759" y="9822"/>
                  </a:lnTo>
                  <a:lnTo>
                    <a:pt x="19817" y="10400"/>
                  </a:lnTo>
                  <a:lnTo>
                    <a:pt x="19874" y="10920"/>
                  </a:lnTo>
                  <a:lnTo>
                    <a:pt x="19932" y="11440"/>
                  </a:lnTo>
                  <a:lnTo>
                    <a:pt x="19990" y="11960"/>
                  </a:lnTo>
                  <a:lnTo>
                    <a:pt x="19874" y="12422"/>
                  </a:lnTo>
                  <a:lnTo>
                    <a:pt x="20279" y="11960"/>
                  </a:lnTo>
                  <a:lnTo>
                    <a:pt x="20683" y="11440"/>
                  </a:lnTo>
                  <a:lnTo>
                    <a:pt x="21088" y="10805"/>
                  </a:lnTo>
                  <a:lnTo>
                    <a:pt x="21434" y="10227"/>
                  </a:lnTo>
                  <a:lnTo>
                    <a:pt x="21723" y="9591"/>
                  </a:lnTo>
                  <a:lnTo>
                    <a:pt x="22763" y="7280"/>
                  </a:lnTo>
                  <a:lnTo>
                    <a:pt x="23687" y="4969"/>
                  </a:lnTo>
                  <a:lnTo>
                    <a:pt x="24092" y="3698"/>
                  </a:lnTo>
                  <a:lnTo>
                    <a:pt x="24265" y="3005"/>
                  </a:lnTo>
                  <a:lnTo>
                    <a:pt x="24323" y="2370"/>
                  </a:lnTo>
                  <a:lnTo>
                    <a:pt x="24034" y="2312"/>
                  </a:lnTo>
                  <a:close/>
                  <a:moveTo>
                    <a:pt x="27674" y="8782"/>
                  </a:moveTo>
                  <a:lnTo>
                    <a:pt x="27038" y="8898"/>
                  </a:lnTo>
                  <a:lnTo>
                    <a:pt x="26403" y="9129"/>
                  </a:lnTo>
                  <a:lnTo>
                    <a:pt x="25767" y="9302"/>
                  </a:lnTo>
                  <a:lnTo>
                    <a:pt x="25190" y="9591"/>
                  </a:lnTo>
                  <a:lnTo>
                    <a:pt x="24612" y="9880"/>
                  </a:lnTo>
                  <a:lnTo>
                    <a:pt x="24092" y="10285"/>
                  </a:lnTo>
                  <a:lnTo>
                    <a:pt x="23572" y="10631"/>
                  </a:lnTo>
                  <a:lnTo>
                    <a:pt x="23052" y="11093"/>
                  </a:lnTo>
                  <a:lnTo>
                    <a:pt x="22359" y="11844"/>
                  </a:lnTo>
                  <a:lnTo>
                    <a:pt x="21608" y="12653"/>
                  </a:lnTo>
                  <a:lnTo>
                    <a:pt x="20856" y="13347"/>
                  </a:lnTo>
                  <a:lnTo>
                    <a:pt x="20452" y="13693"/>
                  </a:lnTo>
                  <a:lnTo>
                    <a:pt x="20048" y="13982"/>
                  </a:lnTo>
                  <a:lnTo>
                    <a:pt x="20048" y="14040"/>
                  </a:lnTo>
                  <a:lnTo>
                    <a:pt x="20856" y="13924"/>
                  </a:lnTo>
                  <a:lnTo>
                    <a:pt x="21608" y="13635"/>
                  </a:lnTo>
                  <a:lnTo>
                    <a:pt x="22359" y="13347"/>
                  </a:lnTo>
                  <a:lnTo>
                    <a:pt x="23110" y="12942"/>
                  </a:lnTo>
                  <a:lnTo>
                    <a:pt x="23803" y="12538"/>
                  </a:lnTo>
                  <a:lnTo>
                    <a:pt x="24496" y="12076"/>
                  </a:lnTo>
                  <a:lnTo>
                    <a:pt x="25883" y="11093"/>
                  </a:lnTo>
                  <a:lnTo>
                    <a:pt x="27905" y="9591"/>
                  </a:lnTo>
                  <a:lnTo>
                    <a:pt x="28483" y="9071"/>
                  </a:lnTo>
                  <a:lnTo>
                    <a:pt x="28367" y="8898"/>
                  </a:lnTo>
                  <a:lnTo>
                    <a:pt x="28194" y="8782"/>
                  </a:lnTo>
                  <a:close/>
                  <a:moveTo>
                    <a:pt x="2889" y="15889"/>
                  </a:moveTo>
                  <a:lnTo>
                    <a:pt x="867" y="16004"/>
                  </a:lnTo>
                  <a:lnTo>
                    <a:pt x="0" y="16120"/>
                  </a:lnTo>
                  <a:lnTo>
                    <a:pt x="58" y="16466"/>
                  </a:lnTo>
                  <a:lnTo>
                    <a:pt x="173" y="16871"/>
                  </a:lnTo>
                  <a:lnTo>
                    <a:pt x="404" y="17160"/>
                  </a:lnTo>
                  <a:lnTo>
                    <a:pt x="636" y="17391"/>
                  </a:lnTo>
                  <a:lnTo>
                    <a:pt x="982" y="17564"/>
                  </a:lnTo>
                  <a:lnTo>
                    <a:pt x="1329" y="17737"/>
                  </a:lnTo>
                  <a:lnTo>
                    <a:pt x="1791" y="17911"/>
                  </a:lnTo>
                  <a:lnTo>
                    <a:pt x="2369" y="18026"/>
                  </a:lnTo>
                  <a:lnTo>
                    <a:pt x="3409" y="18200"/>
                  </a:lnTo>
                  <a:lnTo>
                    <a:pt x="4969" y="18315"/>
                  </a:lnTo>
                  <a:lnTo>
                    <a:pt x="6529" y="18373"/>
                  </a:lnTo>
                  <a:lnTo>
                    <a:pt x="8088" y="18315"/>
                  </a:lnTo>
                  <a:lnTo>
                    <a:pt x="9648" y="18142"/>
                  </a:lnTo>
                  <a:lnTo>
                    <a:pt x="11150" y="17853"/>
                  </a:lnTo>
                  <a:lnTo>
                    <a:pt x="11901" y="17680"/>
                  </a:lnTo>
                  <a:lnTo>
                    <a:pt x="12653" y="17449"/>
                  </a:lnTo>
                  <a:lnTo>
                    <a:pt x="13346" y="17160"/>
                  </a:lnTo>
                  <a:lnTo>
                    <a:pt x="14039" y="16871"/>
                  </a:lnTo>
                  <a:lnTo>
                    <a:pt x="14732" y="16582"/>
                  </a:lnTo>
                  <a:lnTo>
                    <a:pt x="15426" y="16178"/>
                  </a:lnTo>
                  <a:lnTo>
                    <a:pt x="15195" y="16178"/>
                  </a:lnTo>
                  <a:lnTo>
                    <a:pt x="14444" y="16351"/>
                  </a:lnTo>
                  <a:lnTo>
                    <a:pt x="13692" y="16466"/>
                  </a:lnTo>
                  <a:lnTo>
                    <a:pt x="12941" y="16524"/>
                  </a:lnTo>
                  <a:lnTo>
                    <a:pt x="12190" y="16524"/>
                  </a:lnTo>
                  <a:lnTo>
                    <a:pt x="11382" y="16466"/>
                  </a:lnTo>
                  <a:lnTo>
                    <a:pt x="10573" y="16409"/>
                  </a:lnTo>
                  <a:lnTo>
                    <a:pt x="8955" y="16178"/>
                  </a:lnTo>
                  <a:lnTo>
                    <a:pt x="6933" y="16004"/>
                  </a:lnTo>
                  <a:lnTo>
                    <a:pt x="4911" y="15889"/>
                  </a:lnTo>
                  <a:close/>
                  <a:moveTo>
                    <a:pt x="20510" y="15773"/>
                  </a:moveTo>
                  <a:lnTo>
                    <a:pt x="20683" y="15946"/>
                  </a:lnTo>
                  <a:lnTo>
                    <a:pt x="20856" y="16062"/>
                  </a:lnTo>
                  <a:lnTo>
                    <a:pt x="21203" y="16293"/>
                  </a:lnTo>
                  <a:lnTo>
                    <a:pt x="21550" y="16466"/>
                  </a:lnTo>
                  <a:lnTo>
                    <a:pt x="21839" y="16697"/>
                  </a:lnTo>
                  <a:lnTo>
                    <a:pt x="22416" y="17217"/>
                  </a:lnTo>
                  <a:lnTo>
                    <a:pt x="22879" y="17795"/>
                  </a:lnTo>
                  <a:lnTo>
                    <a:pt x="23341" y="18431"/>
                  </a:lnTo>
                  <a:lnTo>
                    <a:pt x="23976" y="19528"/>
                  </a:lnTo>
                  <a:lnTo>
                    <a:pt x="24554" y="20684"/>
                  </a:lnTo>
                  <a:lnTo>
                    <a:pt x="25074" y="21839"/>
                  </a:lnTo>
                  <a:lnTo>
                    <a:pt x="25536" y="22995"/>
                  </a:lnTo>
                  <a:lnTo>
                    <a:pt x="25652" y="23341"/>
                  </a:lnTo>
                  <a:lnTo>
                    <a:pt x="25941" y="23168"/>
                  </a:lnTo>
                  <a:lnTo>
                    <a:pt x="26114" y="22995"/>
                  </a:lnTo>
                  <a:lnTo>
                    <a:pt x="26287" y="22764"/>
                  </a:lnTo>
                  <a:lnTo>
                    <a:pt x="26403" y="22475"/>
                  </a:lnTo>
                  <a:lnTo>
                    <a:pt x="26461" y="22186"/>
                  </a:lnTo>
                  <a:lnTo>
                    <a:pt x="26518" y="21839"/>
                  </a:lnTo>
                  <a:lnTo>
                    <a:pt x="26403" y="21204"/>
                  </a:lnTo>
                  <a:lnTo>
                    <a:pt x="26287" y="20453"/>
                  </a:lnTo>
                  <a:lnTo>
                    <a:pt x="26114" y="19644"/>
                  </a:lnTo>
                  <a:lnTo>
                    <a:pt x="25825" y="18893"/>
                  </a:lnTo>
                  <a:lnTo>
                    <a:pt x="25594" y="18200"/>
                  </a:lnTo>
                  <a:lnTo>
                    <a:pt x="25247" y="17449"/>
                  </a:lnTo>
                  <a:lnTo>
                    <a:pt x="25016" y="17102"/>
                  </a:lnTo>
                  <a:lnTo>
                    <a:pt x="24727" y="16755"/>
                  </a:lnTo>
                  <a:lnTo>
                    <a:pt x="24496" y="16582"/>
                  </a:lnTo>
                  <a:lnTo>
                    <a:pt x="24207" y="16409"/>
                  </a:lnTo>
                  <a:lnTo>
                    <a:pt x="23687" y="16178"/>
                  </a:lnTo>
                  <a:lnTo>
                    <a:pt x="23052" y="16004"/>
                  </a:lnTo>
                  <a:lnTo>
                    <a:pt x="22416" y="15946"/>
                  </a:lnTo>
                  <a:lnTo>
                    <a:pt x="21492" y="15889"/>
                  </a:lnTo>
                  <a:lnTo>
                    <a:pt x="20510" y="15773"/>
                  </a:lnTo>
                  <a:close/>
                  <a:moveTo>
                    <a:pt x="16235" y="17333"/>
                  </a:moveTo>
                  <a:lnTo>
                    <a:pt x="15657" y="17737"/>
                  </a:lnTo>
                  <a:lnTo>
                    <a:pt x="15137" y="18200"/>
                  </a:lnTo>
                  <a:lnTo>
                    <a:pt x="14155" y="19124"/>
                  </a:lnTo>
                  <a:lnTo>
                    <a:pt x="13173" y="20106"/>
                  </a:lnTo>
                  <a:lnTo>
                    <a:pt x="12133" y="21088"/>
                  </a:lnTo>
                  <a:lnTo>
                    <a:pt x="11266" y="21782"/>
                  </a:lnTo>
                  <a:lnTo>
                    <a:pt x="10284" y="22417"/>
                  </a:lnTo>
                  <a:lnTo>
                    <a:pt x="9302" y="23053"/>
                  </a:lnTo>
                  <a:lnTo>
                    <a:pt x="8320" y="23630"/>
                  </a:lnTo>
                  <a:lnTo>
                    <a:pt x="7626" y="24035"/>
                  </a:lnTo>
                  <a:lnTo>
                    <a:pt x="7800" y="24381"/>
                  </a:lnTo>
                  <a:lnTo>
                    <a:pt x="7915" y="24555"/>
                  </a:lnTo>
                  <a:lnTo>
                    <a:pt x="8031" y="24670"/>
                  </a:lnTo>
                  <a:lnTo>
                    <a:pt x="8262" y="24786"/>
                  </a:lnTo>
                  <a:lnTo>
                    <a:pt x="8493" y="24901"/>
                  </a:lnTo>
                  <a:lnTo>
                    <a:pt x="9013" y="24901"/>
                  </a:lnTo>
                  <a:lnTo>
                    <a:pt x="9533" y="24786"/>
                  </a:lnTo>
                  <a:lnTo>
                    <a:pt x="10053" y="24613"/>
                  </a:lnTo>
                  <a:lnTo>
                    <a:pt x="10919" y="24150"/>
                  </a:lnTo>
                  <a:lnTo>
                    <a:pt x="11728" y="23630"/>
                  </a:lnTo>
                  <a:lnTo>
                    <a:pt x="12421" y="23053"/>
                  </a:lnTo>
                  <a:lnTo>
                    <a:pt x="13173" y="22417"/>
                  </a:lnTo>
                  <a:lnTo>
                    <a:pt x="13808" y="21724"/>
                  </a:lnTo>
                  <a:lnTo>
                    <a:pt x="14386" y="20973"/>
                  </a:lnTo>
                  <a:lnTo>
                    <a:pt x="14848" y="20164"/>
                  </a:lnTo>
                  <a:lnTo>
                    <a:pt x="15310" y="19297"/>
                  </a:lnTo>
                  <a:lnTo>
                    <a:pt x="15715" y="18315"/>
                  </a:lnTo>
                  <a:lnTo>
                    <a:pt x="15946" y="17853"/>
                  </a:lnTo>
                  <a:lnTo>
                    <a:pt x="16235" y="17333"/>
                  </a:lnTo>
                  <a:close/>
                  <a:moveTo>
                    <a:pt x="18372" y="16871"/>
                  </a:moveTo>
                  <a:lnTo>
                    <a:pt x="18199" y="17160"/>
                  </a:lnTo>
                  <a:lnTo>
                    <a:pt x="18083" y="17449"/>
                  </a:lnTo>
                  <a:lnTo>
                    <a:pt x="17968" y="18026"/>
                  </a:lnTo>
                  <a:lnTo>
                    <a:pt x="17852" y="18662"/>
                  </a:lnTo>
                  <a:lnTo>
                    <a:pt x="17852" y="19297"/>
                  </a:lnTo>
                  <a:lnTo>
                    <a:pt x="17794" y="20453"/>
                  </a:lnTo>
                  <a:lnTo>
                    <a:pt x="17737" y="21550"/>
                  </a:lnTo>
                  <a:lnTo>
                    <a:pt x="17621" y="22648"/>
                  </a:lnTo>
                  <a:lnTo>
                    <a:pt x="17448" y="23746"/>
                  </a:lnTo>
                  <a:lnTo>
                    <a:pt x="17217" y="24844"/>
                  </a:lnTo>
                  <a:lnTo>
                    <a:pt x="16986" y="25941"/>
                  </a:lnTo>
                  <a:lnTo>
                    <a:pt x="16755" y="27039"/>
                  </a:lnTo>
                  <a:lnTo>
                    <a:pt x="16466" y="28079"/>
                  </a:lnTo>
                  <a:lnTo>
                    <a:pt x="16870" y="28079"/>
                  </a:lnTo>
                  <a:lnTo>
                    <a:pt x="17390" y="27906"/>
                  </a:lnTo>
                  <a:lnTo>
                    <a:pt x="17852" y="27675"/>
                  </a:lnTo>
                  <a:lnTo>
                    <a:pt x="18257" y="27386"/>
                  </a:lnTo>
                  <a:lnTo>
                    <a:pt x="18661" y="27039"/>
                  </a:lnTo>
                  <a:lnTo>
                    <a:pt x="19008" y="26577"/>
                  </a:lnTo>
                  <a:lnTo>
                    <a:pt x="19297" y="26115"/>
                  </a:lnTo>
                  <a:lnTo>
                    <a:pt x="19528" y="25652"/>
                  </a:lnTo>
                  <a:lnTo>
                    <a:pt x="19643" y="25132"/>
                  </a:lnTo>
                  <a:lnTo>
                    <a:pt x="19759" y="24613"/>
                  </a:lnTo>
                  <a:lnTo>
                    <a:pt x="19759" y="24035"/>
                  </a:lnTo>
                  <a:lnTo>
                    <a:pt x="19759" y="23515"/>
                  </a:lnTo>
                  <a:lnTo>
                    <a:pt x="19701" y="22995"/>
                  </a:lnTo>
                  <a:lnTo>
                    <a:pt x="19643" y="22475"/>
                  </a:lnTo>
                  <a:lnTo>
                    <a:pt x="19528" y="21955"/>
                  </a:lnTo>
                  <a:lnTo>
                    <a:pt x="19181" y="20915"/>
                  </a:lnTo>
                  <a:lnTo>
                    <a:pt x="18777" y="19933"/>
                  </a:lnTo>
                  <a:lnTo>
                    <a:pt x="18430" y="18893"/>
                  </a:lnTo>
                  <a:lnTo>
                    <a:pt x="18314" y="18373"/>
                  </a:lnTo>
                  <a:lnTo>
                    <a:pt x="18257" y="17853"/>
                  </a:lnTo>
                  <a:lnTo>
                    <a:pt x="18257" y="17391"/>
                  </a:lnTo>
                  <a:lnTo>
                    <a:pt x="18372" y="168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9"/>
          <p:cNvSpPr txBox="1">
            <a:spLocks noGrp="1"/>
          </p:cNvSpPr>
          <p:nvPr>
            <p:ph type="title"/>
          </p:nvPr>
        </p:nvSpPr>
        <p:spPr>
          <a:xfrm>
            <a:off x="713225" y="1269513"/>
            <a:ext cx="44304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9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9"/>
          <p:cNvSpPr txBox="1">
            <a:spLocks noGrp="1"/>
          </p:cNvSpPr>
          <p:nvPr>
            <p:ph type="subTitle" idx="1"/>
          </p:nvPr>
        </p:nvSpPr>
        <p:spPr>
          <a:xfrm>
            <a:off x="713225" y="2740300"/>
            <a:ext cx="44304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29"/>
          <p:cNvGrpSpPr/>
          <p:nvPr/>
        </p:nvGrpSpPr>
        <p:grpSpPr>
          <a:xfrm rot="-3225398" flipH="1">
            <a:off x="4586392" y="3603892"/>
            <a:ext cx="1066745" cy="2324201"/>
            <a:chOff x="1367425" y="2480116"/>
            <a:chExt cx="398381" cy="867984"/>
          </a:xfrm>
        </p:grpSpPr>
        <p:sp>
          <p:nvSpPr>
            <p:cNvPr id="898" name="Google Shape;898;p29"/>
            <p:cNvSpPr/>
            <p:nvPr/>
          </p:nvSpPr>
          <p:spPr>
            <a:xfrm>
              <a:off x="1547006" y="2480116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0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30"/>
          <p:cNvSpPr txBox="1">
            <a:spLocks noGrp="1"/>
          </p:cNvSpPr>
          <p:nvPr>
            <p:ph type="body" idx="1"/>
          </p:nvPr>
        </p:nvSpPr>
        <p:spPr>
          <a:xfrm>
            <a:off x="2678525" y="1603450"/>
            <a:ext cx="3786900" cy="23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ctor"/>
              <a:buChar char="●"/>
              <a:defRPr sz="15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  <p:grpSp>
        <p:nvGrpSpPr>
          <p:cNvPr id="904" name="Google Shape;904;p30"/>
          <p:cNvGrpSpPr/>
          <p:nvPr/>
        </p:nvGrpSpPr>
        <p:grpSpPr>
          <a:xfrm rot="6785962">
            <a:off x="-855643" y="2855604"/>
            <a:ext cx="2061801" cy="1511424"/>
            <a:chOff x="2735150" y="1713425"/>
            <a:chExt cx="549375" cy="402725"/>
          </a:xfrm>
        </p:grpSpPr>
        <p:sp>
          <p:nvSpPr>
            <p:cNvPr id="905" name="Google Shape;905;p30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30"/>
          <p:cNvGrpSpPr/>
          <p:nvPr/>
        </p:nvGrpSpPr>
        <p:grpSpPr>
          <a:xfrm rot="586162" flipH="1">
            <a:off x="7576537" y="2192109"/>
            <a:ext cx="2037539" cy="1861592"/>
            <a:chOff x="2171813" y="4014950"/>
            <a:chExt cx="2037329" cy="1861401"/>
          </a:xfrm>
        </p:grpSpPr>
        <p:sp>
          <p:nvSpPr>
            <p:cNvPr id="908" name="Google Shape;908;p30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38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8"/>
          <p:cNvSpPr txBox="1">
            <a:spLocks noGrp="1"/>
          </p:cNvSpPr>
          <p:nvPr>
            <p:ph type="title"/>
          </p:nvPr>
        </p:nvSpPr>
        <p:spPr>
          <a:xfrm>
            <a:off x="4001325" y="542913"/>
            <a:ext cx="4430400" cy="13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38"/>
          <p:cNvSpPr txBox="1">
            <a:spLocks noGrp="1"/>
          </p:cNvSpPr>
          <p:nvPr>
            <p:ph type="subTitle" idx="1"/>
          </p:nvPr>
        </p:nvSpPr>
        <p:spPr>
          <a:xfrm>
            <a:off x="4001325" y="1858950"/>
            <a:ext cx="4430400" cy="7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38"/>
          <p:cNvSpPr/>
          <p:nvPr/>
        </p:nvSpPr>
        <p:spPr>
          <a:xfrm rot="9383067">
            <a:off x="215747" y="-455851"/>
            <a:ext cx="1917017" cy="1709737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38"/>
          <p:cNvGrpSpPr/>
          <p:nvPr/>
        </p:nvGrpSpPr>
        <p:grpSpPr>
          <a:xfrm rot="803399">
            <a:off x="766945" y="-1275277"/>
            <a:ext cx="2642327" cy="1919545"/>
            <a:chOff x="-450997" y="3447502"/>
            <a:chExt cx="2079187" cy="1510447"/>
          </a:xfrm>
        </p:grpSpPr>
        <p:sp>
          <p:nvSpPr>
            <p:cNvPr id="1060" name="Google Shape;1060;p38"/>
            <p:cNvSpPr/>
            <p:nvPr/>
          </p:nvSpPr>
          <p:spPr>
            <a:xfrm rot="454737">
              <a:off x="-375862" y="3569172"/>
              <a:ext cx="1928917" cy="1267107"/>
            </a:xfrm>
            <a:custGeom>
              <a:avLst/>
              <a:gdLst/>
              <a:ahLst/>
              <a:cxnLst/>
              <a:rect l="l" t="t" r="r" b="b"/>
              <a:pathLst>
                <a:path w="35532" h="23341" extrusionOk="0">
                  <a:moveTo>
                    <a:pt x="4449" y="0"/>
                  </a:moveTo>
                  <a:lnTo>
                    <a:pt x="4391" y="58"/>
                  </a:lnTo>
                  <a:lnTo>
                    <a:pt x="4333" y="174"/>
                  </a:lnTo>
                  <a:lnTo>
                    <a:pt x="3987" y="578"/>
                  </a:lnTo>
                  <a:lnTo>
                    <a:pt x="2947" y="2022"/>
                  </a:lnTo>
                  <a:lnTo>
                    <a:pt x="1965" y="3524"/>
                  </a:lnTo>
                  <a:lnTo>
                    <a:pt x="1618" y="4044"/>
                  </a:lnTo>
                  <a:lnTo>
                    <a:pt x="1329" y="4622"/>
                  </a:lnTo>
                  <a:lnTo>
                    <a:pt x="867" y="5835"/>
                  </a:lnTo>
                  <a:lnTo>
                    <a:pt x="520" y="6818"/>
                  </a:lnTo>
                  <a:lnTo>
                    <a:pt x="232" y="7800"/>
                  </a:lnTo>
                  <a:lnTo>
                    <a:pt x="58" y="8897"/>
                  </a:lnTo>
                  <a:lnTo>
                    <a:pt x="0" y="9417"/>
                  </a:lnTo>
                  <a:lnTo>
                    <a:pt x="0" y="9937"/>
                  </a:lnTo>
                  <a:lnTo>
                    <a:pt x="116" y="10400"/>
                  </a:lnTo>
                  <a:lnTo>
                    <a:pt x="347" y="10862"/>
                  </a:lnTo>
                  <a:lnTo>
                    <a:pt x="694" y="11208"/>
                  </a:lnTo>
                  <a:lnTo>
                    <a:pt x="1214" y="11902"/>
                  </a:lnTo>
                  <a:lnTo>
                    <a:pt x="1849" y="12595"/>
                  </a:lnTo>
                  <a:lnTo>
                    <a:pt x="2658" y="13462"/>
                  </a:lnTo>
                  <a:lnTo>
                    <a:pt x="3525" y="14270"/>
                  </a:lnTo>
                  <a:lnTo>
                    <a:pt x="4449" y="14964"/>
                  </a:lnTo>
                  <a:lnTo>
                    <a:pt x="5373" y="15657"/>
                  </a:lnTo>
                  <a:lnTo>
                    <a:pt x="6933" y="16697"/>
                  </a:lnTo>
                  <a:lnTo>
                    <a:pt x="7742" y="17159"/>
                  </a:lnTo>
                  <a:lnTo>
                    <a:pt x="8551" y="17563"/>
                  </a:lnTo>
                  <a:lnTo>
                    <a:pt x="9244" y="17968"/>
                  </a:lnTo>
                  <a:lnTo>
                    <a:pt x="10342" y="18430"/>
                  </a:lnTo>
                  <a:lnTo>
                    <a:pt x="10920" y="18661"/>
                  </a:lnTo>
                  <a:lnTo>
                    <a:pt x="11440" y="18777"/>
                  </a:lnTo>
                  <a:lnTo>
                    <a:pt x="11613" y="18835"/>
                  </a:lnTo>
                  <a:lnTo>
                    <a:pt x="11786" y="18777"/>
                  </a:lnTo>
                  <a:lnTo>
                    <a:pt x="11960" y="18719"/>
                  </a:lnTo>
                  <a:lnTo>
                    <a:pt x="12017" y="18661"/>
                  </a:lnTo>
                  <a:lnTo>
                    <a:pt x="12017" y="18372"/>
                  </a:lnTo>
                  <a:lnTo>
                    <a:pt x="11960" y="18083"/>
                  </a:lnTo>
                  <a:lnTo>
                    <a:pt x="11671" y="16292"/>
                  </a:lnTo>
                  <a:lnTo>
                    <a:pt x="11555" y="15599"/>
                  </a:lnTo>
                  <a:lnTo>
                    <a:pt x="11440" y="14906"/>
                  </a:lnTo>
                  <a:lnTo>
                    <a:pt x="11266" y="14155"/>
                  </a:lnTo>
                  <a:lnTo>
                    <a:pt x="11151" y="13462"/>
                  </a:lnTo>
                  <a:lnTo>
                    <a:pt x="12826" y="17159"/>
                  </a:lnTo>
                  <a:lnTo>
                    <a:pt x="13288" y="18026"/>
                  </a:lnTo>
                  <a:lnTo>
                    <a:pt x="13751" y="18835"/>
                  </a:lnTo>
                  <a:lnTo>
                    <a:pt x="13924" y="19123"/>
                  </a:lnTo>
                  <a:lnTo>
                    <a:pt x="13982" y="19239"/>
                  </a:lnTo>
                  <a:lnTo>
                    <a:pt x="14155" y="19354"/>
                  </a:lnTo>
                  <a:lnTo>
                    <a:pt x="15888" y="20221"/>
                  </a:lnTo>
                  <a:lnTo>
                    <a:pt x="16697" y="20626"/>
                  </a:lnTo>
                  <a:lnTo>
                    <a:pt x="17506" y="20972"/>
                  </a:lnTo>
                  <a:lnTo>
                    <a:pt x="19239" y="21608"/>
                  </a:lnTo>
                  <a:lnTo>
                    <a:pt x="21030" y="22243"/>
                  </a:lnTo>
                  <a:lnTo>
                    <a:pt x="22128" y="22590"/>
                  </a:lnTo>
                  <a:lnTo>
                    <a:pt x="23226" y="22879"/>
                  </a:lnTo>
                  <a:lnTo>
                    <a:pt x="24381" y="23110"/>
                  </a:lnTo>
                  <a:lnTo>
                    <a:pt x="25537" y="23225"/>
                  </a:lnTo>
                  <a:lnTo>
                    <a:pt x="26808" y="23225"/>
                  </a:lnTo>
                  <a:lnTo>
                    <a:pt x="26923" y="23110"/>
                  </a:lnTo>
                  <a:lnTo>
                    <a:pt x="26981" y="23052"/>
                  </a:lnTo>
                  <a:lnTo>
                    <a:pt x="26923" y="22936"/>
                  </a:lnTo>
                  <a:lnTo>
                    <a:pt x="26461" y="21723"/>
                  </a:lnTo>
                  <a:lnTo>
                    <a:pt x="26114" y="20452"/>
                  </a:lnTo>
                  <a:lnTo>
                    <a:pt x="26114" y="20452"/>
                  </a:lnTo>
                  <a:lnTo>
                    <a:pt x="27559" y="21954"/>
                  </a:lnTo>
                  <a:lnTo>
                    <a:pt x="28252" y="22590"/>
                  </a:lnTo>
                  <a:lnTo>
                    <a:pt x="28599" y="22879"/>
                  </a:lnTo>
                  <a:lnTo>
                    <a:pt x="29003" y="23168"/>
                  </a:lnTo>
                  <a:lnTo>
                    <a:pt x="29234" y="23283"/>
                  </a:lnTo>
                  <a:lnTo>
                    <a:pt x="29465" y="23341"/>
                  </a:lnTo>
                  <a:lnTo>
                    <a:pt x="29927" y="23341"/>
                  </a:lnTo>
                  <a:lnTo>
                    <a:pt x="30852" y="23225"/>
                  </a:lnTo>
                  <a:lnTo>
                    <a:pt x="32701" y="22994"/>
                  </a:lnTo>
                  <a:lnTo>
                    <a:pt x="33625" y="22821"/>
                  </a:lnTo>
                  <a:lnTo>
                    <a:pt x="34029" y="22705"/>
                  </a:lnTo>
                  <a:lnTo>
                    <a:pt x="34492" y="22532"/>
                  </a:lnTo>
                  <a:lnTo>
                    <a:pt x="34896" y="22301"/>
                  </a:lnTo>
                  <a:lnTo>
                    <a:pt x="35243" y="21954"/>
                  </a:lnTo>
                  <a:lnTo>
                    <a:pt x="35416" y="21665"/>
                  </a:lnTo>
                  <a:lnTo>
                    <a:pt x="35531" y="21319"/>
                  </a:lnTo>
                  <a:lnTo>
                    <a:pt x="35531" y="20914"/>
                  </a:lnTo>
                  <a:lnTo>
                    <a:pt x="35474" y="20510"/>
                  </a:lnTo>
                  <a:lnTo>
                    <a:pt x="35300" y="20106"/>
                  </a:lnTo>
                  <a:lnTo>
                    <a:pt x="35069" y="19701"/>
                  </a:lnTo>
                  <a:lnTo>
                    <a:pt x="34087" y="18083"/>
                  </a:lnTo>
                  <a:lnTo>
                    <a:pt x="33683" y="17506"/>
                  </a:lnTo>
                  <a:lnTo>
                    <a:pt x="33220" y="16928"/>
                  </a:lnTo>
                  <a:lnTo>
                    <a:pt x="32296" y="15830"/>
                  </a:lnTo>
                  <a:lnTo>
                    <a:pt x="31429" y="15021"/>
                  </a:lnTo>
                  <a:lnTo>
                    <a:pt x="31025" y="14617"/>
                  </a:lnTo>
                  <a:lnTo>
                    <a:pt x="30563" y="14270"/>
                  </a:lnTo>
                  <a:lnTo>
                    <a:pt x="30216" y="14097"/>
                  </a:lnTo>
                  <a:lnTo>
                    <a:pt x="30043" y="14039"/>
                  </a:lnTo>
                  <a:lnTo>
                    <a:pt x="29870" y="14039"/>
                  </a:lnTo>
                  <a:lnTo>
                    <a:pt x="29234" y="14328"/>
                  </a:lnTo>
                  <a:lnTo>
                    <a:pt x="28656" y="14617"/>
                  </a:lnTo>
                  <a:lnTo>
                    <a:pt x="27963" y="14906"/>
                  </a:lnTo>
                  <a:lnTo>
                    <a:pt x="27270" y="15079"/>
                  </a:lnTo>
                  <a:lnTo>
                    <a:pt x="25883" y="15368"/>
                  </a:lnTo>
                  <a:lnTo>
                    <a:pt x="25883" y="15368"/>
                  </a:lnTo>
                  <a:lnTo>
                    <a:pt x="27096" y="14790"/>
                  </a:lnTo>
                  <a:lnTo>
                    <a:pt x="27674" y="14444"/>
                  </a:lnTo>
                  <a:lnTo>
                    <a:pt x="28252" y="14039"/>
                  </a:lnTo>
                  <a:lnTo>
                    <a:pt x="28656" y="13693"/>
                  </a:lnTo>
                  <a:lnTo>
                    <a:pt x="28830" y="13519"/>
                  </a:lnTo>
                  <a:lnTo>
                    <a:pt x="28945" y="13346"/>
                  </a:lnTo>
                  <a:lnTo>
                    <a:pt x="28945" y="13230"/>
                  </a:lnTo>
                  <a:lnTo>
                    <a:pt x="28945" y="13115"/>
                  </a:lnTo>
                  <a:lnTo>
                    <a:pt x="28887" y="13057"/>
                  </a:lnTo>
                  <a:lnTo>
                    <a:pt x="28830" y="12999"/>
                  </a:lnTo>
                  <a:lnTo>
                    <a:pt x="28367" y="12595"/>
                  </a:lnTo>
                  <a:lnTo>
                    <a:pt x="26981" y="11497"/>
                  </a:lnTo>
                  <a:lnTo>
                    <a:pt x="25479" y="10342"/>
                  </a:lnTo>
                  <a:lnTo>
                    <a:pt x="25074" y="9995"/>
                  </a:lnTo>
                  <a:lnTo>
                    <a:pt x="24670" y="9706"/>
                  </a:lnTo>
                  <a:lnTo>
                    <a:pt x="24497" y="9648"/>
                  </a:lnTo>
                  <a:lnTo>
                    <a:pt x="24381" y="9591"/>
                  </a:lnTo>
                  <a:lnTo>
                    <a:pt x="24266" y="9591"/>
                  </a:lnTo>
                  <a:lnTo>
                    <a:pt x="24092" y="9706"/>
                  </a:lnTo>
                  <a:lnTo>
                    <a:pt x="23746" y="9937"/>
                  </a:lnTo>
                  <a:lnTo>
                    <a:pt x="23457" y="10284"/>
                  </a:lnTo>
                  <a:lnTo>
                    <a:pt x="22301" y="11324"/>
                  </a:lnTo>
                  <a:lnTo>
                    <a:pt x="21435" y="12133"/>
                  </a:lnTo>
                  <a:lnTo>
                    <a:pt x="20915" y="12537"/>
                  </a:lnTo>
                  <a:lnTo>
                    <a:pt x="20452" y="12826"/>
                  </a:lnTo>
                  <a:lnTo>
                    <a:pt x="20452" y="12826"/>
                  </a:lnTo>
                  <a:lnTo>
                    <a:pt x="21377" y="11844"/>
                  </a:lnTo>
                  <a:lnTo>
                    <a:pt x="21839" y="11266"/>
                  </a:lnTo>
                  <a:lnTo>
                    <a:pt x="22243" y="10688"/>
                  </a:lnTo>
                  <a:lnTo>
                    <a:pt x="22590" y="10168"/>
                  </a:lnTo>
                  <a:lnTo>
                    <a:pt x="22937" y="9533"/>
                  </a:lnTo>
                  <a:lnTo>
                    <a:pt x="23110" y="9244"/>
                  </a:lnTo>
                  <a:lnTo>
                    <a:pt x="23168" y="9071"/>
                  </a:lnTo>
                  <a:lnTo>
                    <a:pt x="23168" y="8897"/>
                  </a:lnTo>
                  <a:lnTo>
                    <a:pt x="23168" y="8724"/>
                  </a:lnTo>
                  <a:lnTo>
                    <a:pt x="23052" y="8666"/>
                  </a:lnTo>
                  <a:lnTo>
                    <a:pt x="22821" y="8551"/>
                  </a:lnTo>
                  <a:lnTo>
                    <a:pt x="22070" y="8031"/>
                  </a:lnTo>
                  <a:lnTo>
                    <a:pt x="20452" y="7106"/>
                  </a:lnTo>
                  <a:lnTo>
                    <a:pt x="18777" y="6240"/>
                  </a:lnTo>
                  <a:lnTo>
                    <a:pt x="17737" y="5720"/>
                  </a:lnTo>
                  <a:lnTo>
                    <a:pt x="16639" y="5200"/>
                  </a:lnTo>
                  <a:lnTo>
                    <a:pt x="14559" y="4044"/>
                  </a:lnTo>
                  <a:lnTo>
                    <a:pt x="12884" y="3120"/>
                  </a:lnTo>
                  <a:lnTo>
                    <a:pt x="11151" y="2253"/>
                  </a:lnTo>
                  <a:lnTo>
                    <a:pt x="9880" y="1676"/>
                  </a:lnTo>
                  <a:lnTo>
                    <a:pt x="8551" y="1213"/>
                  </a:lnTo>
                  <a:lnTo>
                    <a:pt x="7222" y="751"/>
                  </a:lnTo>
                  <a:lnTo>
                    <a:pt x="5836" y="347"/>
                  </a:lnTo>
                  <a:lnTo>
                    <a:pt x="5200" y="174"/>
                  </a:lnTo>
                  <a:lnTo>
                    <a:pt x="4853" y="58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 rot="454737">
              <a:off x="-311843" y="3732608"/>
              <a:ext cx="1703084" cy="1056963"/>
            </a:xfrm>
            <a:custGeom>
              <a:avLst/>
              <a:gdLst/>
              <a:ahLst/>
              <a:cxnLst/>
              <a:rect l="l" t="t" r="r" b="b"/>
              <a:pathLst>
                <a:path w="31372" h="19470" extrusionOk="0">
                  <a:moveTo>
                    <a:pt x="9244" y="0"/>
                  </a:moveTo>
                  <a:lnTo>
                    <a:pt x="9129" y="58"/>
                  </a:lnTo>
                  <a:lnTo>
                    <a:pt x="9013" y="173"/>
                  </a:lnTo>
                  <a:lnTo>
                    <a:pt x="7684" y="1387"/>
                  </a:lnTo>
                  <a:lnTo>
                    <a:pt x="6298" y="2542"/>
                  </a:lnTo>
                  <a:lnTo>
                    <a:pt x="5142" y="3466"/>
                  </a:lnTo>
                  <a:lnTo>
                    <a:pt x="4564" y="3871"/>
                  </a:lnTo>
                  <a:lnTo>
                    <a:pt x="3929" y="4275"/>
                  </a:lnTo>
                  <a:lnTo>
                    <a:pt x="3871" y="4333"/>
                  </a:lnTo>
                  <a:lnTo>
                    <a:pt x="1676" y="3178"/>
                  </a:lnTo>
                  <a:lnTo>
                    <a:pt x="1040" y="2831"/>
                  </a:lnTo>
                  <a:lnTo>
                    <a:pt x="405" y="2427"/>
                  </a:lnTo>
                  <a:lnTo>
                    <a:pt x="231" y="2311"/>
                  </a:lnTo>
                  <a:lnTo>
                    <a:pt x="116" y="2195"/>
                  </a:lnTo>
                  <a:lnTo>
                    <a:pt x="0" y="2195"/>
                  </a:lnTo>
                  <a:lnTo>
                    <a:pt x="0" y="2253"/>
                  </a:lnTo>
                  <a:lnTo>
                    <a:pt x="58" y="2311"/>
                  </a:lnTo>
                  <a:lnTo>
                    <a:pt x="116" y="2484"/>
                  </a:lnTo>
                  <a:lnTo>
                    <a:pt x="289" y="2600"/>
                  </a:lnTo>
                  <a:lnTo>
                    <a:pt x="578" y="2831"/>
                  </a:lnTo>
                  <a:lnTo>
                    <a:pt x="867" y="3062"/>
                  </a:lnTo>
                  <a:lnTo>
                    <a:pt x="1502" y="3466"/>
                  </a:lnTo>
                  <a:lnTo>
                    <a:pt x="3987" y="4853"/>
                  </a:lnTo>
                  <a:lnTo>
                    <a:pt x="4218" y="5720"/>
                  </a:lnTo>
                  <a:lnTo>
                    <a:pt x="4333" y="6586"/>
                  </a:lnTo>
                  <a:lnTo>
                    <a:pt x="4564" y="8319"/>
                  </a:lnTo>
                  <a:lnTo>
                    <a:pt x="4795" y="9937"/>
                  </a:lnTo>
                  <a:lnTo>
                    <a:pt x="4969" y="11613"/>
                  </a:lnTo>
                  <a:lnTo>
                    <a:pt x="4969" y="11670"/>
                  </a:lnTo>
                  <a:lnTo>
                    <a:pt x="5027" y="11786"/>
                  </a:lnTo>
                  <a:lnTo>
                    <a:pt x="5142" y="11786"/>
                  </a:lnTo>
                  <a:lnTo>
                    <a:pt x="5200" y="11844"/>
                  </a:lnTo>
                  <a:lnTo>
                    <a:pt x="5373" y="11728"/>
                  </a:lnTo>
                  <a:lnTo>
                    <a:pt x="5431" y="11670"/>
                  </a:lnTo>
                  <a:lnTo>
                    <a:pt x="5431" y="11613"/>
                  </a:lnTo>
                  <a:lnTo>
                    <a:pt x="5431" y="11093"/>
                  </a:lnTo>
                  <a:lnTo>
                    <a:pt x="5315" y="9995"/>
                  </a:lnTo>
                  <a:lnTo>
                    <a:pt x="5142" y="8897"/>
                  </a:lnTo>
                  <a:lnTo>
                    <a:pt x="4738" y="6933"/>
                  </a:lnTo>
                  <a:lnTo>
                    <a:pt x="4507" y="5951"/>
                  </a:lnTo>
                  <a:lnTo>
                    <a:pt x="4218" y="5026"/>
                  </a:lnTo>
                  <a:lnTo>
                    <a:pt x="6586" y="6355"/>
                  </a:lnTo>
                  <a:lnTo>
                    <a:pt x="7049" y="7857"/>
                  </a:lnTo>
                  <a:lnTo>
                    <a:pt x="7395" y="9359"/>
                  </a:lnTo>
                  <a:lnTo>
                    <a:pt x="7684" y="10746"/>
                  </a:lnTo>
                  <a:lnTo>
                    <a:pt x="7800" y="11439"/>
                  </a:lnTo>
                  <a:lnTo>
                    <a:pt x="7973" y="12133"/>
                  </a:lnTo>
                  <a:lnTo>
                    <a:pt x="8031" y="12248"/>
                  </a:lnTo>
                  <a:lnTo>
                    <a:pt x="8146" y="12248"/>
                  </a:lnTo>
                  <a:lnTo>
                    <a:pt x="8262" y="12190"/>
                  </a:lnTo>
                  <a:lnTo>
                    <a:pt x="8262" y="12075"/>
                  </a:lnTo>
                  <a:lnTo>
                    <a:pt x="8031" y="10515"/>
                  </a:lnTo>
                  <a:lnTo>
                    <a:pt x="7684" y="9013"/>
                  </a:lnTo>
                  <a:lnTo>
                    <a:pt x="7280" y="7742"/>
                  </a:lnTo>
                  <a:lnTo>
                    <a:pt x="6818" y="6471"/>
                  </a:lnTo>
                  <a:lnTo>
                    <a:pt x="9533" y="8031"/>
                  </a:lnTo>
                  <a:lnTo>
                    <a:pt x="10631" y="8608"/>
                  </a:lnTo>
                  <a:lnTo>
                    <a:pt x="11728" y="9071"/>
                  </a:lnTo>
                  <a:lnTo>
                    <a:pt x="12191" y="10053"/>
                  </a:lnTo>
                  <a:lnTo>
                    <a:pt x="12653" y="11035"/>
                  </a:lnTo>
                  <a:lnTo>
                    <a:pt x="13519" y="13057"/>
                  </a:lnTo>
                  <a:lnTo>
                    <a:pt x="14386" y="15137"/>
                  </a:lnTo>
                  <a:lnTo>
                    <a:pt x="14502" y="15483"/>
                  </a:lnTo>
                  <a:lnTo>
                    <a:pt x="14617" y="15541"/>
                  </a:lnTo>
                  <a:lnTo>
                    <a:pt x="14733" y="15541"/>
                  </a:lnTo>
                  <a:lnTo>
                    <a:pt x="14790" y="15483"/>
                  </a:lnTo>
                  <a:lnTo>
                    <a:pt x="14790" y="15368"/>
                  </a:lnTo>
                  <a:lnTo>
                    <a:pt x="14559" y="14732"/>
                  </a:lnTo>
                  <a:lnTo>
                    <a:pt x="14328" y="14039"/>
                  </a:lnTo>
                  <a:lnTo>
                    <a:pt x="13404" y="11786"/>
                  </a:lnTo>
                  <a:lnTo>
                    <a:pt x="12826" y="10515"/>
                  </a:lnTo>
                  <a:lnTo>
                    <a:pt x="12191" y="9302"/>
                  </a:lnTo>
                  <a:lnTo>
                    <a:pt x="12306" y="9359"/>
                  </a:lnTo>
                  <a:lnTo>
                    <a:pt x="13924" y="10168"/>
                  </a:lnTo>
                  <a:lnTo>
                    <a:pt x="14328" y="11035"/>
                  </a:lnTo>
                  <a:lnTo>
                    <a:pt x="14790" y="11959"/>
                  </a:lnTo>
                  <a:lnTo>
                    <a:pt x="16350" y="15021"/>
                  </a:lnTo>
                  <a:lnTo>
                    <a:pt x="17044" y="16523"/>
                  </a:lnTo>
                  <a:lnTo>
                    <a:pt x="17159" y="16581"/>
                  </a:lnTo>
                  <a:lnTo>
                    <a:pt x="17217" y="16581"/>
                  </a:lnTo>
                  <a:lnTo>
                    <a:pt x="17332" y="16523"/>
                  </a:lnTo>
                  <a:lnTo>
                    <a:pt x="17332" y="16408"/>
                  </a:lnTo>
                  <a:lnTo>
                    <a:pt x="16350" y="14386"/>
                  </a:lnTo>
                  <a:lnTo>
                    <a:pt x="15368" y="12364"/>
                  </a:lnTo>
                  <a:lnTo>
                    <a:pt x="14559" y="10862"/>
                  </a:lnTo>
                  <a:lnTo>
                    <a:pt x="14328" y="10342"/>
                  </a:lnTo>
                  <a:lnTo>
                    <a:pt x="17275" y="11844"/>
                  </a:lnTo>
                  <a:lnTo>
                    <a:pt x="17621" y="12652"/>
                  </a:lnTo>
                  <a:lnTo>
                    <a:pt x="17968" y="13404"/>
                  </a:lnTo>
                  <a:lnTo>
                    <a:pt x="18892" y="15541"/>
                  </a:lnTo>
                  <a:lnTo>
                    <a:pt x="19990" y="17794"/>
                  </a:lnTo>
                  <a:lnTo>
                    <a:pt x="20106" y="17910"/>
                  </a:lnTo>
                  <a:lnTo>
                    <a:pt x="20221" y="17852"/>
                  </a:lnTo>
                  <a:lnTo>
                    <a:pt x="20279" y="17794"/>
                  </a:lnTo>
                  <a:lnTo>
                    <a:pt x="20279" y="17679"/>
                  </a:lnTo>
                  <a:lnTo>
                    <a:pt x="19701" y="16466"/>
                  </a:lnTo>
                  <a:lnTo>
                    <a:pt x="19123" y="15310"/>
                  </a:lnTo>
                  <a:lnTo>
                    <a:pt x="18199" y="13288"/>
                  </a:lnTo>
                  <a:lnTo>
                    <a:pt x="17564" y="12075"/>
                  </a:lnTo>
                  <a:lnTo>
                    <a:pt x="17564" y="12017"/>
                  </a:lnTo>
                  <a:lnTo>
                    <a:pt x="19239" y="12826"/>
                  </a:lnTo>
                  <a:lnTo>
                    <a:pt x="19586" y="12999"/>
                  </a:lnTo>
                  <a:lnTo>
                    <a:pt x="20799" y="15599"/>
                  </a:lnTo>
                  <a:lnTo>
                    <a:pt x="21954" y="18141"/>
                  </a:lnTo>
                  <a:lnTo>
                    <a:pt x="22070" y="18257"/>
                  </a:lnTo>
                  <a:lnTo>
                    <a:pt x="22185" y="18199"/>
                  </a:lnTo>
                  <a:lnTo>
                    <a:pt x="22243" y="18141"/>
                  </a:lnTo>
                  <a:lnTo>
                    <a:pt x="22243" y="18025"/>
                  </a:lnTo>
                  <a:lnTo>
                    <a:pt x="21897" y="17159"/>
                  </a:lnTo>
                  <a:lnTo>
                    <a:pt x="21146" y="15483"/>
                  </a:lnTo>
                  <a:lnTo>
                    <a:pt x="20279" y="13866"/>
                  </a:lnTo>
                  <a:lnTo>
                    <a:pt x="19874" y="13115"/>
                  </a:lnTo>
                  <a:lnTo>
                    <a:pt x="21550" y="13866"/>
                  </a:lnTo>
                  <a:lnTo>
                    <a:pt x="21954" y="14559"/>
                  </a:lnTo>
                  <a:lnTo>
                    <a:pt x="22417" y="15541"/>
                  </a:lnTo>
                  <a:lnTo>
                    <a:pt x="22879" y="16523"/>
                  </a:lnTo>
                  <a:lnTo>
                    <a:pt x="23341" y="17737"/>
                  </a:lnTo>
                  <a:lnTo>
                    <a:pt x="23919" y="18950"/>
                  </a:lnTo>
                  <a:lnTo>
                    <a:pt x="23976" y="19123"/>
                  </a:lnTo>
                  <a:lnTo>
                    <a:pt x="24034" y="19181"/>
                  </a:lnTo>
                  <a:lnTo>
                    <a:pt x="24150" y="19181"/>
                  </a:lnTo>
                  <a:lnTo>
                    <a:pt x="24208" y="19123"/>
                  </a:lnTo>
                  <a:lnTo>
                    <a:pt x="24208" y="19008"/>
                  </a:lnTo>
                  <a:lnTo>
                    <a:pt x="23745" y="17794"/>
                  </a:lnTo>
                  <a:lnTo>
                    <a:pt x="23225" y="16581"/>
                  </a:lnTo>
                  <a:lnTo>
                    <a:pt x="22648" y="15426"/>
                  </a:lnTo>
                  <a:lnTo>
                    <a:pt x="22012" y="14328"/>
                  </a:lnTo>
                  <a:lnTo>
                    <a:pt x="21781" y="13981"/>
                  </a:lnTo>
                  <a:lnTo>
                    <a:pt x="23399" y="14675"/>
                  </a:lnTo>
                  <a:lnTo>
                    <a:pt x="24959" y="15368"/>
                  </a:lnTo>
                  <a:lnTo>
                    <a:pt x="26056" y="15888"/>
                  </a:lnTo>
                  <a:lnTo>
                    <a:pt x="26518" y="16697"/>
                  </a:lnTo>
                  <a:lnTo>
                    <a:pt x="26981" y="17563"/>
                  </a:lnTo>
                  <a:lnTo>
                    <a:pt x="27905" y="19239"/>
                  </a:lnTo>
                  <a:lnTo>
                    <a:pt x="27963" y="19296"/>
                  </a:lnTo>
                  <a:lnTo>
                    <a:pt x="28078" y="19296"/>
                  </a:lnTo>
                  <a:lnTo>
                    <a:pt x="28136" y="19239"/>
                  </a:lnTo>
                  <a:lnTo>
                    <a:pt x="28136" y="19123"/>
                  </a:lnTo>
                  <a:lnTo>
                    <a:pt x="27847" y="18488"/>
                  </a:lnTo>
                  <a:lnTo>
                    <a:pt x="27558" y="17852"/>
                  </a:lnTo>
                  <a:lnTo>
                    <a:pt x="27096" y="17101"/>
                  </a:lnTo>
                  <a:lnTo>
                    <a:pt x="26576" y="16350"/>
                  </a:lnTo>
                  <a:lnTo>
                    <a:pt x="26345" y="16061"/>
                  </a:lnTo>
                  <a:lnTo>
                    <a:pt x="26345" y="16061"/>
                  </a:lnTo>
                  <a:lnTo>
                    <a:pt x="28194" y="16928"/>
                  </a:lnTo>
                  <a:lnTo>
                    <a:pt x="28656" y="17794"/>
                  </a:lnTo>
                  <a:lnTo>
                    <a:pt x="29118" y="18661"/>
                  </a:lnTo>
                  <a:lnTo>
                    <a:pt x="29465" y="19354"/>
                  </a:lnTo>
                  <a:lnTo>
                    <a:pt x="29581" y="19470"/>
                  </a:lnTo>
                  <a:lnTo>
                    <a:pt x="29696" y="19470"/>
                  </a:lnTo>
                  <a:lnTo>
                    <a:pt x="29812" y="19354"/>
                  </a:lnTo>
                  <a:lnTo>
                    <a:pt x="29812" y="19239"/>
                  </a:lnTo>
                  <a:lnTo>
                    <a:pt x="29638" y="18834"/>
                  </a:lnTo>
                  <a:lnTo>
                    <a:pt x="29407" y="18488"/>
                  </a:lnTo>
                  <a:lnTo>
                    <a:pt x="29003" y="17737"/>
                  </a:lnTo>
                  <a:lnTo>
                    <a:pt x="28598" y="17101"/>
                  </a:lnTo>
                  <a:lnTo>
                    <a:pt x="29061" y="17332"/>
                  </a:lnTo>
                  <a:lnTo>
                    <a:pt x="30505" y="17968"/>
                  </a:lnTo>
                  <a:lnTo>
                    <a:pt x="30620" y="17910"/>
                  </a:lnTo>
                  <a:lnTo>
                    <a:pt x="30736" y="17852"/>
                  </a:lnTo>
                  <a:lnTo>
                    <a:pt x="30736" y="17737"/>
                  </a:lnTo>
                  <a:lnTo>
                    <a:pt x="30678" y="17621"/>
                  </a:lnTo>
                  <a:lnTo>
                    <a:pt x="29869" y="17217"/>
                  </a:lnTo>
                  <a:lnTo>
                    <a:pt x="29061" y="16870"/>
                  </a:lnTo>
                  <a:lnTo>
                    <a:pt x="28483" y="16581"/>
                  </a:lnTo>
                  <a:lnTo>
                    <a:pt x="28829" y="16466"/>
                  </a:lnTo>
                  <a:lnTo>
                    <a:pt x="29234" y="16350"/>
                  </a:lnTo>
                  <a:lnTo>
                    <a:pt x="29754" y="16119"/>
                  </a:lnTo>
                  <a:lnTo>
                    <a:pt x="30505" y="15772"/>
                  </a:lnTo>
                  <a:lnTo>
                    <a:pt x="31256" y="15368"/>
                  </a:lnTo>
                  <a:lnTo>
                    <a:pt x="31314" y="15368"/>
                  </a:lnTo>
                  <a:lnTo>
                    <a:pt x="31372" y="15310"/>
                  </a:lnTo>
                  <a:lnTo>
                    <a:pt x="31314" y="15252"/>
                  </a:lnTo>
                  <a:lnTo>
                    <a:pt x="31256" y="15252"/>
                  </a:lnTo>
                  <a:lnTo>
                    <a:pt x="30447" y="15483"/>
                  </a:lnTo>
                  <a:lnTo>
                    <a:pt x="28887" y="16061"/>
                  </a:lnTo>
                  <a:lnTo>
                    <a:pt x="28541" y="16177"/>
                  </a:lnTo>
                  <a:lnTo>
                    <a:pt x="28136" y="16350"/>
                  </a:lnTo>
                  <a:lnTo>
                    <a:pt x="28078" y="16408"/>
                  </a:lnTo>
                  <a:lnTo>
                    <a:pt x="26634" y="15657"/>
                  </a:lnTo>
                  <a:lnTo>
                    <a:pt x="27212" y="15483"/>
                  </a:lnTo>
                  <a:lnTo>
                    <a:pt x="27905" y="15195"/>
                  </a:lnTo>
                  <a:lnTo>
                    <a:pt x="28656" y="14848"/>
                  </a:lnTo>
                  <a:lnTo>
                    <a:pt x="29985" y="14155"/>
                  </a:lnTo>
                  <a:lnTo>
                    <a:pt x="30043" y="14097"/>
                  </a:lnTo>
                  <a:lnTo>
                    <a:pt x="30043" y="14039"/>
                  </a:lnTo>
                  <a:lnTo>
                    <a:pt x="29985" y="14039"/>
                  </a:lnTo>
                  <a:lnTo>
                    <a:pt x="29869" y="14097"/>
                  </a:lnTo>
                  <a:lnTo>
                    <a:pt x="28945" y="14443"/>
                  </a:lnTo>
                  <a:lnTo>
                    <a:pt x="27558" y="14963"/>
                  </a:lnTo>
                  <a:lnTo>
                    <a:pt x="26172" y="15483"/>
                  </a:lnTo>
                  <a:lnTo>
                    <a:pt x="24901" y="14848"/>
                  </a:lnTo>
                  <a:lnTo>
                    <a:pt x="24728" y="14790"/>
                  </a:lnTo>
                  <a:lnTo>
                    <a:pt x="24843" y="14732"/>
                  </a:lnTo>
                  <a:lnTo>
                    <a:pt x="25305" y="14617"/>
                  </a:lnTo>
                  <a:lnTo>
                    <a:pt x="25710" y="14443"/>
                  </a:lnTo>
                  <a:lnTo>
                    <a:pt x="26518" y="14097"/>
                  </a:lnTo>
                  <a:lnTo>
                    <a:pt x="27674" y="13461"/>
                  </a:lnTo>
                  <a:lnTo>
                    <a:pt x="28829" y="12768"/>
                  </a:lnTo>
                  <a:lnTo>
                    <a:pt x="28829" y="12710"/>
                  </a:lnTo>
                  <a:lnTo>
                    <a:pt x="28772" y="12652"/>
                  </a:lnTo>
                  <a:lnTo>
                    <a:pt x="28714" y="12652"/>
                  </a:lnTo>
                  <a:lnTo>
                    <a:pt x="27154" y="13461"/>
                  </a:lnTo>
                  <a:lnTo>
                    <a:pt x="25594" y="14155"/>
                  </a:lnTo>
                  <a:lnTo>
                    <a:pt x="24959" y="14386"/>
                  </a:lnTo>
                  <a:lnTo>
                    <a:pt x="24323" y="14559"/>
                  </a:lnTo>
                  <a:lnTo>
                    <a:pt x="24265" y="14559"/>
                  </a:lnTo>
                  <a:lnTo>
                    <a:pt x="21665" y="13404"/>
                  </a:lnTo>
                  <a:lnTo>
                    <a:pt x="22417" y="12941"/>
                  </a:lnTo>
                  <a:lnTo>
                    <a:pt x="23110" y="12364"/>
                  </a:lnTo>
                  <a:lnTo>
                    <a:pt x="23861" y="11786"/>
                  </a:lnTo>
                  <a:lnTo>
                    <a:pt x="25247" y="10573"/>
                  </a:lnTo>
                  <a:lnTo>
                    <a:pt x="25536" y="10342"/>
                  </a:lnTo>
                  <a:lnTo>
                    <a:pt x="25536" y="10284"/>
                  </a:lnTo>
                  <a:lnTo>
                    <a:pt x="25536" y="10226"/>
                  </a:lnTo>
                  <a:lnTo>
                    <a:pt x="25479" y="10226"/>
                  </a:lnTo>
                  <a:lnTo>
                    <a:pt x="24785" y="10746"/>
                  </a:lnTo>
                  <a:lnTo>
                    <a:pt x="24092" y="11324"/>
                  </a:lnTo>
                  <a:lnTo>
                    <a:pt x="22474" y="12537"/>
                  </a:lnTo>
                  <a:lnTo>
                    <a:pt x="21608" y="13057"/>
                  </a:lnTo>
                  <a:lnTo>
                    <a:pt x="21434" y="13172"/>
                  </a:lnTo>
                  <a:lnTo>
                    <a:pt x="21261" y="13288"/>
                  </a:lnTo>
                  <a:lnTo>
                    <a:pt x="20626" y="12999"/>
                  </a:lnTo>
                  <a:lnTo>
                    <a:pt x="20048" y="12710"/>
                  </a:lnTo>
                  <a:lnTo>
                    <a:pt x="20394" y="12537"/>
                  </a:lnTo>
                  <a:lnTo>
                    <a:pt x="21030" y="12075"/>
                  </a:lnTo>
                  <a:lnTo>
                    <a:pt x="21608" y="11613"/>
                  </a:lnTo>
                  <a:lnTo>
                    <a:pt x="22185" y="11035"/>
                  </a:lnTo>
                  <a:lnTo>
                    <a:pt x="22705" y="10457"/>
                  </a:lnTo>
                  <a:lnTo>
                    <a:pt x="23861" y="9302"/>
                  </a:lnTo>
                  <a:lnTo>
                    <a:pt x="24092" y="9071"/>
                  </a:lnTo>
                  <a:lnTo>
                    <a:pt x="24092" y="9013"/>
                  </a:lnTo>
                  <a:lnTo>
                    <a:pt x="24034" y="9013"/>
                  </a:lnTo>
                  <a:lnTo>
                    <a:pt x="23976" y="9071"/>
                  </a:lnTo>
                  <a:lnTo>
                    <a:pt x="22937" y="9937"/>
                  </a:lnTo>
                  <a:lnTo>
                    <a:pt x="21897" y="10862"/>
                  </a:lnTo>
                  <a:lnTo>
                    <a:pt x="20857" y="11728"/>
                  </a:lnTo>
                  <a:lnTo>
                    <a:pt x="20337" y="12133"/>
                  </a:lnTo>
                  <a:lnTo>
                    <a:pt x="19759" y="12537"/>
                  </a:lnTo>
                  <a:lnTo>
                    <a:pt x="19759" y="12595"/>
                  </a:lnTo>
                  <a:lnTo>
                    <a:pt x="18315" y="11901"/>
                  </a:lnTo>
                  <a:lnTo>
                    <a:pt x="19412" y="11093"/>
                  </a:lnTo>
                  <a:lnTo>
                    <a:pt x="20221" y="10457"/>
                  </a:lnTo>
                  <a:lnTo>
                    <a:pt x="20972" y="9764"/>
                  </a:lnTo>
                  <a:lnTo>
                    <a:pt x="22417" y="8377"/>
                  </a:lnTo>
                  <a:lnTo>
                    <a:pt x="22763" y="8031"/>
                  </a:lnTo>
                  <a:lnTo>
                    <a:pt x="23110" y="7742"/>
                  </a:lnTo>
                  <a:lnTo>
                    <a:pt x="23168" y="7742"/>
                  </a:lnTo>
                  <a:lnTo>
                    <a:pt x="23168" y="7684"/>
                  </a:lnTo>
                  <a:lnTo>
                    <a:pt x="23110" y="7626"/>
                  </a:lnTo>
                  <a:lnTo>
                    <a:pt x="22994" y="7626"/>
                  </a:lnTo>
                  <a:lnTo>
                    <a:pt x="22705" y="7857"/>
                  </a:lnTo>
                  <a:lnTo>
                    <a:pt x="22185" y="8262"/>
                  </a:lnTo>
                  <a:lnTo>
                    <a:pt x="21550" y="8839"/>
                  </a:lnTo>
                  <a:lnTo>
                    <a:pt x="20914" y="9359"/>
                  </a:lnTo>
                  <a:lnTo>
                    <a:pt x="19586" y="10457"/>
                  </a:lnTo>
                  <a:lnTo>
                    <a:pt x="18257" y="11497"/>
                  </a:lnTo>
                  <a:lnTo>
                    <a:pt x="18026" y="11728"/>
                  </a:lnTo>
                  <a:lnTo>
                    <a:pt x="16119" y="10804"/>
                  </a:lnTo>
                  <a:lnTo>
                    <a:pt x="16350" y="10573"/>
                  </a:lnTo>
                  <a:lnTo>
                    <a:pt x="17044" y="10053"/>
                  </a:lnTo>
                  <a:lnTo>
                    <a:pt x="17621" y="9417"/>
                  </a:lnTo>
                  <a:lnTo>
                    <a:pt x="18257" y="8666"/>
                  </a:lnTo>
                  <a:lnTo>
                    <a:pt x="18777" y="7857"/>
                  </a:lnTo>
                  <a:lnTo>
                    <a:pt x="19643" y="6528"/>
                  </a:lnTo>
                  <a:lnTo>
                    <a:pt x="19701" y="6355"/>
                  </a:lnTo>
                  <a:lnTo>
                    <a:pt x="19759" y="6297"/>
                  </a:lnTo>
                  <a:lnTo>
                    <a:pt x="19701" y="6240"/>
                  </a:lnTo>
                  <a:lnTo>
                    <a:pt x="19470" y="6528"/>
                  </a:lnTo>
                  <a:lnTo>
                    <a:pt x="18315" y="8031"/>
                  </a:lnTo>
                  <a:lnTo>
                    <a:pt x="17737" y="8782"/>
                  </a:lnTo>
                  <a:lnTo>
                    <a:pt x="17101" y="9533"/>
                  </a:lnTo>
                  <a:lnTo>
                    <a:pt x="16581" y="10053"/>
                  </a:lnTo>
                  <a:lnTo>
                    <a:pt x="16235" y="10342"/>
                  </a:lnTo>
                  <a:lnTo>
                    <a:pt x="16061" y="10515"/>
                  </a:lnTo>
                  <a:lnTo>
                    <a:pt x="15830" y="10630"/>
                  </a:lnTo>
                  <a:lnTo>
                    <a:pt x="14039" y="9764"/>
                  </a:lnTo>
                  <a:lnTo>
                    <a:pt x="14328" y="9590"/>
                  </a:lnTo>
                  <a:lnTo>
                    <a:pt x="14617" y="9359"/>
                  </a:lnTo>
                  <a:lnTo>
                    <a:pt x="15368" y="8724"/>
                  </a:lnTo>
                  <a:lnTo>
                    <a:pt x="16235" y="7799"/>
                  </a:lnTo>
                  <a:lnTo>
                    <a:pt x="17044" y="6875"/>
                  </a:lnTo>
                  <a:lnTo>
                    <a:pt x="17737" y="6008"/>
                  </a:lnTo>
                  <a:lnTo>
                    <a:pt x="18083" y="5546"/>
                  </a:lnTo>
                  <a:lnTo>
                    <a:pt x="18372" y="5026"/>
                  </a:lnTo>
                  <a:lnTo>
                    <a:pt x="18372" y="4969"/>
                  </a:lnTo>
                  <a:lnTo>
                    <a:pt x="18257" y="4969"/>
                  </a:lnTo>
                  <a:lnTo>
                    <a:pt x="17852" y="5431"/>
                  </a:lnTo>
                  <a:lnTo>
                    <a:pt x="16928" y="6528"/>
                  </a:lnTo>
                  <a:lnTo>
                    <a:pt x="15830" y="7684"/>
                  </a:lnTo>
                  <a:lnTo>
                    <a:pt x="14675" y="8839"/>
                  </a:lnTo>
                  <a:lnTo>
                    <a:pt x="14386" y="9128"/>
                  </a:lnTo>
                  <a:lnTo>
                    <a:pt x="14097" y="9359"/>
                  </a:lnTo>
                  <a:lnTo>
                    <a:pt x="13808" y="9648"/>
                  </a:lnTo>
                  <a:lnTo>
                    <a:pt x="12017" y="8782"/>
                  </a:lnTo>
                  <a:lnTo>
                    <a:pt x="12826" y="8031"/>
                  </a:lnTo>
                  <a:lnTo>
                    <a:pt x="13635" y="7222"/>
                  </a:lnTo>
                  <a:lnTo>
                    <a:pt x="15195" y="5546"/>
                  </a:lnTo>
                  <a:lnTo>
                    <a:pt x="15830" y="4795"/>
                  </a:lnTo>
                  <a:lnTo>
                    <a:pt x="16524" y="4044"/>
                  </a:lnTo>
                  <a:lnTo>
                    <a:pt x="16812" y="3755"/>
                  </a:lnTo>
                  <a:lnTo>
                    <a:pt x="16812" y="3640"/>
                  </a:lnTo>
                  <a:lnTo>
                    <a:pt x="16755" y="3582"/>
                  </a:lnTo>
                  <a:lnTo>
                    <a:pt x="16697" y="3582"/>
                  </a:lnTo>
                  <a:lnTo>
                    <a:pt x="16697" y="3640"/>
                  </a:lnTo>
                  <a:lnTo>
                    <a:pt x="16004" y="4275"/>
                  </a:lnTo>
                  <a:lnTo>
                    <a:pt x="15253" y="4969"/>
                  </a:lnTo>
                  <a:lnTo>
                    <a:pt x="14559" y="5720"/>
                  </a:lnTo>
                  <a:lnTo>
                    <a:pt x="13115" y="7280"/>
                  </a:lnTo>
                  <a:lnTo>
                    <a:pt x="12075" y="8319"/>
                  </a:lnTo>
                  <a:lnTo>
                    <a:pt x="11728" y="8608"/>
                  </a:lnTo>
                  <a:lnTo>
                    <a:pt x="11728" y="8666"/>
                  </a:lnTo>
                  <a:lnTo>
                    <a:pt x="10862" y="8262"/>
                  </a:lnTo>
                  <a:lnTo>
                    <a:pt x="9880" y="7799"/>
                  </a:lnTo>
                  <a:lnTo>
                    <a:pt x="8897" y="7222"/>
                  </a:lnTo>
                  <a:lnTo>
                    <a:pt x="9822" y="6702"/>
                  </a:lnTo>
                  <a:lnTo>
                    <a:pt x="10977" y="5893"/>
                  </a:lnTo>
                  <a:lnTo>
                    <a:pt x="11555" y="5489"/>
                  </a:lnTo>
                  <a:lnTo>
                    <a:pt x="12133" y="5026"/>
                  </a:lnTo>
                  <a:lnTo>
                    <a:pt x="13057" y="4102"/>
                  </a:lnTo>
                  <a:lnTo>
                    <a:pt x="13924" y="3120"/>
                  </a:lnTo>
                  <a:lnTo>
                    <a:pt x="13982" y="3004"/>
                  </a:lnTo>
                  <a:lnTo>
                    <a:pt x="14039" y="3004"/>
                  </a:lnTo>
                  <a:lnTo>
                    <a:pt x="13982" y="2946"/>
                  </a:lnTo>
                  <a:lnTo>
                    <a:pt x="13924" y="2946"/>
                  </a:lnTo>
                  <a:lnTo>
                    <a:pt x="13808" y="3062"/>
                  </a:lnTo>
                  <a:lnTo>
                    <a:pt x="12884" y="3929"/>
                  </a:lnTo>
                  <a:lnTo>
                    <a:pt x="11902" y="4795"/>
                  </a:lnTo>
                  <a:lnTo>
                    <a:pt x="11208" y="5315"/>
                  </a:lnTo>
                  <a:lnTo>
                    <a:pt x="10573" y="5777"/>
                  </a:lnTo>
                  <a:lnTo>
                    <a:pt x="9244" y="6760"/>
                  </a:lnTo>
                  <a:lnTo>
                    <a:pt x="8666" y="7048"/>
                  </a:lnTo>
                  <a:lnTo>
                    <a:pt x="8666" y="7106"/>
                  </a:lnTo>
                  <a:lnTo>
                    <a:pt x="7049" y="6124"/>
                  </a:lnTo>
                  <a:lnTo>
                    <a:pt x="6818" y="6008"/>
                  </a:lnTo>
                  <a:lnTo>
                    <a:pt x="7222" y="5777"/>
                  </a:lnTo>
                  <a:lnTo>
                    <a:pt x="7684" y="5489"/>
                  </a:lnTo>
                  <a:lnTo>
                    <a:pt x="8435" y="4969"/>
                  </a:lnTo>
                  <a:lnTo>
                    <a:pt x="9244" y="4391"/>
                  </a:lnTo>
                  <a:lnTo>
                    <a:pt x="9822" y="3871"/>
                  </a:lnTo>
                  <a:lnTo>
                    <a:pt x="10400" y="3293"/>
                  </a:lnTo>
                  <a:lnTo>
                    <a:pt x="10977" y="2715"/>
                  </a:lnTo>
                  <a:lnTo>
                    <a:pt x="11497" y="2080"/>
                  </a:lnTo>
                  <a:lnTo>
                    <a:pt x="11671" y="1849"/>
                  </a:lnTo>
                  <a:lnTo>
                    <a:pt x="11728" y="1849"/>
                  </a:lnTo>
                  <a:lnTo>
                    <a:pt x="11671" y="1791"/>
                  </a:lnTo>
                  <a:lnTo>
                    <a:pt x="11497" y="1964"/>
                  </a:lnTo>
                  <a:lnTo>
                    <a:pt x="10746" y="2715"/>
                  </a:lnTo>
                  <a:lnTo>
                    <a:pt x="9937" y="3409"/>
                  </a:lnTo>
                  <a:lnTo>
                    <a:pt x="8666" y="4391"/>
                  </a:lnTo>
                  <a:lnTo>
                    <a:pt x="7338" y="5315"/>
                  </a:lnTo>
                  <a:lnTo>
                    <a:pt x="6933" y="5604"/>
                  </a:lnTo>
                  <a:lnTo>
                    <a:pt x="6529" y="5835"/>
                  </a:lnTo>
                  <a:lnTo>
                    <a:pt x="4102" y="4506"/>
                  </a:lnTo>
                  <a:lnTo>
                    <a:pt x="4738" y="4160"/>
                  </a:lnTo>
                  <a:lnTo>
                    <a:pt x="5315" y="3755"/>
                  </a:lnTo>
                  <a:lnTo>
                    <a:pt x="6413" y="2946"/>
                  </a:lnTo>
                  <a:lnTo>
                    <a:pt x="7164" y="2253"/>
                  </a:lnTo>
                  <a:lnTo>
                    <a:pt x="7915" y="1560"/>
                  </a:lnTo>
                  <a:lnTo>
                    <a:pt x="8609" y="809"/>
                  </a:lnTo>
                  <a:lnTo>
                    <a:pt x="9302" y="58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38"/>
          <p:cNvGrpSpPr/>
          <p:nvPr/>
        </p:nvGrpSpPr>
        <p:grpSpPr>
          <a:xfrm rot="9981428">
            <a:off x="7201802" y="3327821"/>
            <a:ext cx="1776883" cy="2125352"/>
            <a:chOff x="-518375" y="-84550"/>
            <a:chExt cx="1381840" cy="1652962"/>
          </a:xfrm>
        </p:grpSpPr>
        <p:sp>
          <p:nvSpPr>
            <p:cNvPr id="1063" name="Google Shape;1063;p38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5" name="Google Shape;1705;p60"/>
          <p:cNvGrpSpPr/>
          <p:nvPr/>
        </p:nvGrpSpPr>
        <p:grpSpPr>
          <a:xfrm rot="10390557">
            <a:off x="8999" y="-785025"/>
            <a:ext cx="1557907" cy="2262658"/>
            <a:chOff x="1952025" y="2524800"/>
            <a:chExt cx="536400" cy="779025"/>
          </a:xfrm>
        </p:grpSpPr>
        <p:sp>
          <p:nvSpPr>
            <p:cNvPr id="1706" name="Google Shape;1706;p60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0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0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0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0" name="Google Shape;1710;p60"/>
          <p:cNvGrpSpPr/>
          <p:nvPr/>
        </p:nvGrpSpPr>
        <p:grpSpPr>
          <a:xfrm rot="4857747" flipH="1">
            <a:off x="6571579" y="3507802"/>
            <a:ext cx="2037565" cy="1861617"/>
            <a:chOff x="2171813" y="4014950"/>
            <a:chExt cx="2037329" cy="1861401"/>
          </a:xfrm>
        </p:grpSpPr>
        <p:sp>
          <p:nvSpPr>
            <p:cNvPr id="1711" name="Google Shape;1711;p60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0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0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0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0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0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0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0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0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0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0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0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0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0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0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0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0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0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0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0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0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0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0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0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0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0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0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0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0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0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0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2" name="Google Shape;1742;p60"/>
          <p:cNvGrpSpPr/>
          <p:nvPr/>
        </p:nvGrpSpPr>
        <p:grpSpPr>
          <a:xfrm rot="126988">
            <a:off x="7835562" y="498228"/>
            <a:ext cx="2061782" cy="1511599"/>
            <a:chOff x="2735150" y="1713425"/>
            <a:chExt cx="549375" cy="402775"/>
          </a:xfrm>
        </p:grpSpPr>
        <p:sp>
          <p:nvSpPr>
            <p:cNvPr id="1743" name="Google Shape;1743;p60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0"/>
            <p:cNvSpPr/>
            <p:nvPr/>
          </p:nvSpPr>
          <p:spPr>
            <a:xfrm>
              <a:off x="2765500" y="1796775"/>
              <a:ext cx="396525" cy="319425"/>
            </a:xfrm>
            <a:custGeom>
              <a:avLst/>
              <a:gdLst/>
              <a:ahLst/>
              <a:cxnLst/>
              <a:rect l="l" t="t" r="r" b="b"/>
              <a:pathLst>
                <a:path w="15861" h="12777" extrusionOk="0">
                  <a:moveTo>
                    <a:pt x="3299" y="1"/>
                  </a:moveTo>
                  <a:cubicBezTo>
                    <a:pt x="3216" y="24"/>
                    <a:pt x="3156" y="24"/>
                    <a:pt x="3085" y="36"/>
                  </a:cubicBezTo>
                  <a:lnTo>
                    <a:pt x="3918" y="4085"/>
                  </a:lnTo>
                  <a:lnTo>
                    <a:pt x="3918" y="4085"/>
                  </a:lnTo>
                  <a:lnTo>
                    <a:pt x="263" y="2168"/>
                  </a:lnTo>
                  <a:cubicBezTo>
                    <a:pt x="227" y="2227"/>
                    <a:pt x="203" y="2287"/>
                    <a:pt x="180" y="2358"/>
                  </a:cubicBezTo>
                  <a:lnTo>
                    <a:pt x="3787" y="4251"/>
                  </a:lnTo>
                  <a:lnTo>
                    <a:pt x="1" y="5335"/>
                  </a:lnTo>
                  <a:cubicBezTo>
                    <a:pt x="25" y="5406"/>
                    <a:pt x="37" y="5466"/>
                    <a:pt x="49" y="5525"/>
                  </a:cubicBezTo>
                  <a:lnTo>
                    <a:pt x="4037" y="4382"/>
                  </a:lnTo>
                  <a:lnTo>
                    <a:pt x="6371" y="5609"/>
                  </a:lnTo>
                  <a:lnTo>
                    <a:pt x="751" y="7180"/>
                  </a:lnTo>
                  <a:cubicBezTo>
                    <a:pt x="775" y="7240"/>
                    <a:pt x="823" y="7299"/>
                    <a:pt x="858" y="7359"/>
                  </a:cubicBezTo>
                  <a:lnTo>
                    <a:pt x="6645" y="5751"/>
                  </a:lnTo>
                  <a:lnTo>
                    <a:pt x="9395" y="7192"/>
                  </a:lnTo>
                  <a:lnTo>
                    <a:pt x="3537" y="10204"/>
                  </a:lnTo>
                  <a:cubicBezTo>
                    <a:pt x="3597" y="10252"/>
                    <a:pt x="3656" y="10288"/>
                    <a:pt x="3728" y="10335"/>
                  </a:cubicBezTo>
                  <a:lnTo>
                    <a:pt x="9621" y="7323"/>
                  </a:lnTo>
                  <a:lnTo>
                    <a:pt x="13074" y="9145"/>
                  </a:lnTo>
                  <a:lnTo>
                    <a:pt x="7657" y="12216"/>
                  </a:lnTo>
                  <a:cubicBezTo>
                    <a:pt x="7740" y="12240"/>
                    <a:pt x="7847" y="12252"/>
                    <a:pt x="7942" y="12288"/>
                  </a:cubicBezTo>
                  <a:lnTo>
                    <a:pt x="13300" y="9252"/>
                  </a:lnTo>
                  <a:lnTo>
                    <a:pt x="15265" y="10288"/>
                  </a:lnTo>
                  <a:lnTo>
                    <a:pt x="12229" y="12776"/>
                  </a:lnTo>
                  <a:cubicBezTo>
                    <a:pt x="12348" y="12776"/>
                    <a:pt x="12467" y="12776"/>
                    <a:pt x="12562" y="12764"/>
                  </a:cubicBezTo>
                  <a:lnTo>
                    <a:pt x="15467" y="10395"/>
                  </a:lnTo>
                  <a:lnTo>
                    <a:pt x="15765" y="10561"/>
                  </a:lnTo>
                  <a:cubicBezTo>
                    <a:pt x="15801" y="10502"/>
                    <a:pt x="15824" y="10442"/>
                    <a:pt x="15860" y="10371"/>
                  </a:cubicBezTo>
                  <a:lnTo>
                    <a:pt x="15562" y="10216"/>
                  </a:lnTo>
                  <a:lnTo>
                    <a:pt x="15562" y="6549"/>
                  </a:lnTo>
                  <a:cubicBezTo>
                    <a:pt x="15503" y="6466"/>
                    <a:pt x="15420" y="6394"/>
                    <a:pt x="15348" y="6299"/>
                  </a:cubicBezTo>
                  <a:lnTo>
                    <a:pt x="15348" y="10097"/>
                  </a:lnTo>
                  <a:lnTo>
                    <a:pt x="13396" y="9073"/>
                  </a:lnTo>
                  <a:lnTo>
                    <a:pt x="13265" y="4251"/>
                  </a:lnTo>
                  <a:cubicBezTo>
                    <a:pt x="13193" y="4192"/>
                    <a:pt x="13134" y="4132"/>
                    <a:pt x="13062" y="4073"/>
                  </a:cubicBezTo>
                  <a:lnTo>
                    <a:pt x="13062" y="4073"/>
                  </a:lnTo>
                  <a:lnTo>
                    <a:pt x="13193" y="8966"/>
                  </a:lnTo>
                  <a:lnTo>
                    <a:pt x="13193" y="8966"/>
                  </a:lnTo>
                  <a:lnTo>
                    <a:pt x="9728" y="7133"/>
                  </a:lnTo>
                  <a:lnTo>
                    <a:pt x="8931" y="1239"/>
                  </a:lnTo>
                  <a:cubicBezTo>
                    <a:pt x="8859" y="1215"/>
                    <a:pt x="8788" y="1167"/>
                    <a:pt x="8716" y="1132"/>
                  </a:cubicBezTo>
                  <a:lnTo>
                    <a:pt x="8716" y="1132"/>
                  </a:lnTo>
                  <a:lnTo>
                    <a:pt x="9502" y="7013"/>
                  </a:lnTo>
                  <a:lnTo>
                    <a:pt x="6764" y="5573"/>
                  </a:lnTo>
                  <a:lnTo>
                    <a:pt x="5859" y="167"/>
                  </a:lnTo>
                  <a:lnTo>
                    <a:pt x="5633" y="120"/>
                  </a:lnTo>
                  <a:lnTo>
                    <a:pt x="6526" y="5454"/>
                  </a:lnTo>
                  <a:lnTo>
                    <a:pt x="4156" y="4204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0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0"/>
            <p:cNvSpPr/>
            <p:nvPr/>
          </p:nvSpPr>
          <p:spPr>
            <a:xfrm>
              <a:off x="2966125" y="1714325"/>
              <a:ext cx="299775" cy="294400"/>
            </a:xfrm>
            <a:custGeom>
              <a:avLst/>
              <a:gdLst/>
              <a:ahLst/>
              <a:cxnLst/>
              <a:rect l="l" t="t" r="r" b="b"/>
              <a:pathLst>
                <a:path w="11991" h="11776" extrusionOk="0">
                  <a:moveTo>
                    <a:pt x="3311" y="1"/>
                  </a:moveTo>
                  <a:lnTo>
                    <a:pt x="3275" y="3251"/>
                  </a:lnTo>
                  <a:lnTo>
                    <a:pt x="727" y="953"/>
                  </a:lnTo>
                  <a:lnTo>
                    <a:pt x="644" y="1084"/>
                  </a:lnTo>
                  <a:lnTo>
                    <a:pt x="3156" y="3334"/>
                  </a:lnTo>
                  <a:lnTo>
                    <a:pt x="1" y="3311"/>
                  </a:lnTo>
                  <a:lnTo>
                    <a:pt x="1" y="3465"/>
                  </a:lnTo>
                  <a:lnTo>
                    <a:pt x="3335" y="3513"/>
                  </a:lnTo>
                  <a:lnTo>
                    <a:pt x="4954" y="4977"/>
                  </a:lnTo>
                  <a:lnTo>
                    <a:pt x="263" y="4882"/>
                  </a:lnTo>
                  <a:lnTo>
                    <a:pt x="263" y="4882"/>
                  </a:lnTo>
                  <a:cubicBezTo>
                    <a:pt x="287" y="4942"/>
                    <a:pt x="298" y="4989"/>
                    <a:pt x="322" y="5049"/>
                  </a:cubicBezTo>
                  <a:lnTo>
                    <a:pt x="5144" y="5156"/>
                  </a:lnTo>
                  <a:lnTo>
                    <a:pt x="7073" y="6859"/>
                  </a:lnTo>
                  <a:lnTo>
                    <a:pt x="1953" y="7787"/>
                  </a:lnTo>
                  <a:cubicBezTo>
                    <a:pt x="1989" y="7835"/>
                    <a:pt x="2037" y="7894"/>
                    <a:pt x="2072" y="7930"/>
                  </a:cubicBezTo>
                  <a:lnTo>
                    <a:pt x="7216" y="7002"/>
                  </a:lnTo>
                  <a:lnTo>
                    <a:pt x="9633" y="9157"/>
                  </a:lnTo>
                  <a:lnTo>
                    <a:pt x="4835" y="10240"/>
                  </a:lnTo>
                  <a:cubicBezTo>
                    <a:pt x="4906" y="10288"/>
                    <a:pt x="4990" y="10335"/>
                    <a:pt x="5049" y="10359"/>
                  </a:cubicBezTo>
                  <a:lnTo>
                    <a:pt x="9764" y="9288"/>
                  </a:lnTo>
                  <a:lnTo>
                    <a:pt x="11133" y="10526"/>
                  </a:lnTo>
                  <a:lnTo>
                    <a:pt x="8323" y="11704"/>
                  </a:lnTo>
                  <a:cubicBezTo>
                    <a:pt x="8407" y="11728"/>
                    <a:pt x="8502" y="11740"/>
                    <a:pt x="8585" y="11776"/>
                  </a:cubicBezTo>
                  <a:lnTo>
                    <a:pt x="11264" y="10645"/>
                  </a:lnTo>
                  <a:lnTo>
                    <a:pt x="11478" y="10835"/>
                  </a:lnTo>
                  <a:cubicBezTo>
                    <a:pt x="11502" y="10788"/>
                    <a:pt x="11538" y="10764"/>
                    <a:pt x="11574" y="10716"/>
                  </a:cubicBezTo>
                  <a:lnTo>
                    <a:pt x="11371" y="10538"/>
                  </a:lnTo>
                  <a:lnTo>
                    <a:pt x="11990" y="7764"/>
                  </a:lnTo>
                  <a:cubicBezTo>
                    <a:pt x="11955" y="7692"/>
                    <a:pt x="11919" y="7621"/>
                    <a:pt x="11871" y="7525"/>
                  </a:cubicBezTo>
                  <a:lnTo>
                    <a:pt x="11216" y="10407"/>
                  </a:lnTo>
                  <a:lnTo>
                    <a:pt x="9847" y="9180"/>
                  </a:lnTo>
                  <a:lnTo>
                    <a:pt x="10609" y="5513"/>
                  </a:lnTo>
                  <a:lnTo>
                    <a:pt x="10478" y="5335"/>
                  </a:lnTo>
                  <a:lnTo>
                    <a:pt x="9752" y="9061"/>
                  </a:lnTo>
                  <a:lnTo>
                    <a:pt x="7323" y="6894"/>
                  </a:lnTo>
                  <a:lnTo>
                    <a:pt x="7692" y="2263"/>
                  </a:lnTo>
                  <a:cubicBezTo>
                    <a:pt x="7657" y="2215"/>
                    <a:pt x="7597" y="2179"/>
                    <a:pt x="7537" y="2132"/>
                  </a:cubicBezTo>
                  <a:lnTo>
                    <a:pt x="7156" y="6763"/>
                  </a:lnTo>
                  <a:lnTo>
                    <a:pt x="5251" y="5037"/>
                  </a:lnTo>
                  <a:lnTo>
                    <a:pt x="5466" y="751"/>
                  </a:lnTo>
                  <a:cubicBezTo>
                    <a:pt x="5406" y="715"/>
                    <a:pt x="5359" y="691"/>
                    <a:pt x="5299" y="667"/>
                  </a:cubicBezTo>
                  <a:lnTo>
                    <a:pt x="5097" y="4894"/>
                  </a:lnTo>
                  <a:lnTo>
                    <a:pt x="3442" y="3406"/>
                  </a:lnTo>
                  <a:lnTo>
                    <a:pt x="3466" y="24"/>
                  </a:lnTo>
                  <a:cubicBezTo>
                    <a:pt x="3406" y="13"/>
                    <a:pt x="3370" y="13"/>
                    <a:pt x="3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60"/>
          <p:cNvGrpSpPr/>
          <p:nvPr/>
        </p:nvGrpSpPr>
        <p:grpSpPr>
          <a:xfrm rot="-743171">
            <a:off x="422959" y="1713505"/>
            <a:ext cx="729997" cy="531931"/>
            <a:chOff x="3880914" y="3359134"/>
            <a:chExt cx="968363" cy="705622"/>
          </a:xfrm>
        </p:grpSpPr>
        <p:sp>
          <p:nvSpPr>
            <p:cNvPr id="1748" name="Google Shape;1748;p60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0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0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0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0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0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0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0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0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0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0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0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0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0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0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0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0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0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0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0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0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0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0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0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0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0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0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0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0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0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0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0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0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0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0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0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0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0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0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0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0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0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0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0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0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0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0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0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0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_1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8" name="Google Shape;1798;p61"/>
          <p:cNvGrpSpPr/>
          <p:nvPr/>
        </p:nvGrpSpPr>
        <p:grpSpPr>
          <a:xfrm rot="2844838" flipH="1">
            <a:off x="-304054" y="666010"/>
            <a:ext cx="1157504" cy="2298040"/>
            <a:chOff x="1367425" y="2489891"/>
            <a:chExt cx="432273" cy="858209"/>
          </a:xfrm>
        </p:grpSpPr>
        <p:sp>
          <p:nvSpPr>
            <p:cNvPr id="1799" name="Google Shape;1799;p61"/>
            <p:cNvSpPr/>
            <p:nvPr/>
          </p:nvSpPr>
          <p:spPr>
            <a:xfrm>
              <a:off x="1580898" y="2489891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1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1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61"/>
          <p:cNvGrpSpPr/>
          <p:nvPr/>
        </p:nvGrpSpPr>
        <p:grpSpPr>
          <a:xfrm>
            <a:off x="3342723" y="3853711"/>
            <a:ext cx="2684603" cy="2098286"/>
            <a:chOff x="1010710" y="4054575"/>
            <a:chExt cx="2134534" cy="1668351"/>
          </a:xfrm>
        </p:grpSpPr>
        <p:sp>
          <p:nvSpPr>
            <p:cNvPr id="1803" name="Google Shape;1803;p61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1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1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1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1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1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1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1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1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1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1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1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1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1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1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1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1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1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1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1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1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1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1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1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1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1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1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1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1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1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1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1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1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1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1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1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1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1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1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61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1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1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1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1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1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1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1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1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1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1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1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1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1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1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1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1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1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1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1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1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1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1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1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1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1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1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1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1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1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1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1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1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1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1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1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1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1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1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1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1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1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1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1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6" name="Google Shape;1886;p61"/>
          <p:cNvGrpSpPr/>
          <p:nvPr/>
        </p:nvGrpSpPr>
        <p:grpSpPr>
          <a:xfrm flipH="1">
            <a:off x="6600029" y="-1205940"/>
            <a:ext cx="2543984" cy="2687149"/>
            <a:chOff x="-825121" y="10"/>
            <a:chExt cx="2543984" cy="2687149"/>
          </a:xfrm>
        </p:grpSpPr>
        <p:sp>
          <p:nvSpPr>
            <p:cNvPr id="1887" name="Google Shape;1887;p61"/>
            <p:cNvSpPr/>
            <p:nvPr/>
          </p:nvSpPr>
          <p:spPr>
            <a:xfrm rot="7763877" flipH="1">
              <a:off x="-199721" y="718204"/>
              <a:ext cx="662816" cy="1931929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8" name="Google Shape;1888;p61"/>
            <p:cNvGrpSpPr/>
            <p:nvPr/>
          </p:nvGrpSpPr>
          <p:grpSpPr>
            <a:xfrm rot="-6786005" flipH="1">
              <a:off x="-617647" y="414772"/>
              <a:ext cx="2129036" cy="1857624"/>
              <a:chOff x="2216761" y="-454735"/>
              <a:chExt cx="1949365" cy="1700857"/>
            </a:xfrm>
          </p:grpSpPr>
          <p:sp>
            <p:nvSpPr>
              <p:cNvPr id="1889" name="Google Shape;1889;p61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61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1" name="Google Shape;1891;p61"/>
          <p:cNvGrpSpPr/>
          <p:nvPr/>
        </p:nvGrpSpPr>
        <p:grpSpPr>
          <a:xfrm>
            <a:off x="5498059" y="3853705"/>
            <a:ext cx="642723" cy="600905"/>
            <a:chOff x="5770756" y="873899"/>
            <a:chExt cx="755434" cy="706199"/>
          </a:xfrm>
        </p:grpSpPr>
        <p:sp>
          <p:nvSpPr>
            <p:cNvPr id="1892" name="Google Shape;1892;p61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1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1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1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1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1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1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1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1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1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1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1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1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1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1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1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1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1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1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1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1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1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1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1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1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1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1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1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1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1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1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1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1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1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1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1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1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1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1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1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1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1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1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1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1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1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1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1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1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1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1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1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926000" y="2346738"/>
            <a:ext cx="4504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245525" y="34162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839825" y="1038450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0" name="Google Shape;20;p3"/>
          <p:cNvGrpSpPr/>
          <p:nvPr/>
        </p:nvGrpSpPr>
        <p:grpSpPr>
          <a:xfrm>
            <a:off x="3437286" y="-694740"/>
            <a:ext cx="2213385" cy="1940862"/>
            <a:chOff x="3437286" y="-694740"/>
            <a:chExt cx="2213385" cy="1940862"/>
          </a:xfrm>
        </p:grpSpPr>
        <p:grpSp>
          <p:nvGrpSpPr>
            <p:cNvPr id="21" name="Google Shape;21;p3"/>
            <p:cNvGrpSpPr/>
            <p:nvPr/>
          </p:nvGrpSpPr>
          <p:grpSpPr>
            <a:xfrm>
              <a:off x="3437286" y="-454735"/>
              <a:ext cx="1949365" cy="1700857"/>
              <a:chOff x="2216761" y="-454735"/>
              <a:chExt cx="1949365" cy="1700857"/>
            </a:xfrm>
          </p:grpSpPr>
          <p:sp>
            <p:nvSpPr>
              <p:cNvPr id="22" name="Google Shape;22;p3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3"/>
            <p:cNvSpPr/>
            <p:nvPr/>
          </p:nvSpPr>
          <p:spPr>
            <a:xfrm rot="7543098">
              <a:off x="4451982" y="-816486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903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0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7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0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67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40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1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5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7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13225" y="1106075"/>
            <a:ext cx="7717500" cy="3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 rot="10390557">
            <a:off x="-310701" y="-852350"/>
            <a:ext cx="1557907" cy="2262658"/>
            <a:chOff x="1952025" y="2524800"/>
            <a:chExt cx="536400" cy="779025"/>
          </a:xfrm>
        </p:grpSpPr>
        <p:sp>
          <p:nvSpPr>
            <p:cNvPr id="29" name="Google Shape;29;p4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01075" y="2215625"/>
            <a:ext cx="2684400" cy="9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2"/>
          </p:nvPr>
        </p:nvSpPr>
        <p:spPr>
          <a:xfrm>
            <a:off x="5158475" y="2215625"/>
            <a:ext cx="2684400" cy="9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1301075" y="3035051"/>
            <a:ext cx="2684400" cy="81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5158450" y="3035050"/>
            <a:ext cx="2684400" cy="81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 rot="-993863">
            <a:off x="8180840" y="2070903"/>
            <a:ext cx="1085443" cy="2387053"/>
            <a:chOff x="1367425" y="2456652"/>
            <a:chExt cx="405360" cy="891448"/>
          </a:xfrm>
        </p:grpSpPr>
        <p:sp>
          <p:nvSpPr>
            <p:cNvPr id="40" name="Google Shape;40;p5"/>
            <p:cNvSpPr/>
            <p:nvPr/>
          </p:nvSpPr>
          <p:spPr>
            <a:xfrm>
              <a:off x="1553985" y="2456652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5"/>
          <p:cNvGrpSpPr/>
          <p:nvPr/>
        </p:nvGrpSpPr>
        <p:grpSpPr>
          <a:xfrm>
            <a:off x="5504504" y="4325594"/>
            <a:ext cx="605480" cy="565948"/>
            <a:chOff x="5770756" y="873899"/>
            <a:chExt cx="755434" cy="706199"/>
          </a:xfrm>
        </p:grpSpPr>
        <p:sp>
          <p:nvSpPr>
            <p:cNvPr id="44" name="Google Shape;44;p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6"/>
          <p:cNvGrpSpPr/>
          <p:nvPr/>
        </p:nvGrpSpPr>
        <p:grpSpPr>
          <a:xfrm>
            <a:off x="7406837" y="3080319"/>
            <a:ext cx="2323179" cy="2490377"/>
            <a:chOff x="7406837" y="3080319"/>
            <a:chExt cx="2323179" cy="2490377"/>
          </a:xfrm>
        </p:grpSpPr>
        <p:grpSp>
          <p:nvGrpSpPr>
            <p:cNvPr id="98" name="Google Shape;98;p6"/>
            <p:cNvGrpSpPr/>
            <p:nvPr/>
          </p:nvGrpSpPr>
          <p:grpSpPr>
            <a:xfrm rot="6767135" flipH="1">
              <a:off x="7593702" y="3492202"/>
              <a:ext cx="1949448" cy="1700930"/>
              <a:chOff x="2216761" y="-454735"/>
              <a:chExt cx="1949365" cy="1700857"/>
            </a:xfrm>
          </p:grpSpPr>
          <p:sp>
            <p:nvSpPr>
              <p:cNvPr id="99" name="Google Shape;99;p6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rot="-775690" flipH="1">
              <a:off x="8760352" y="3125788"/>
              <a:ext cx="606891" cy="1768923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6"/>
          <p:cNvGrpSpPr/>
          <p:nvPr/>
        </p:nvGrpSpPr>
        <p:grpSpPr>
          <a:xfrm rot="10800000">
            <a:off x="283610" y="-694550"/>
            <a:ext cx="1300287" cy="1888435"/>
            <a:chOff x="1952025" y="2524800"/>
            <a:chExt cx="536400" cy="779025"/>
          </a:xfrm>
        </p:grpSpPr>
        <p:sp>
          <p:nvSpPr>
            <p:cNvPr id="103" name="Google Shape;103;p6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subTitle" idx="1"/>
          </p:nvPr>
        </p:nvSpPr>
        <p:spPr>
          <a:xfrm>
            <a:off x="1547225" y="18870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2"/>
          </p:nvPr>
        </p:nvSpPr>
        <p:spPr>
          <a:xfrm>
            <a:off x="5328422" y="18870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3"/>
          </p:nvPr>
        </p:nvSpPr>
        <p:spPr>
          <a:xfrm>
            <a:off x="1547225" y="342781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4"/>
          </p:nvPr>
        </p:nvSpPr>
        <p:spPr>
          <a:xfrm>
            <a:off x="5328401" y="342781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5"/>
          </p:nvPr>
        </p:nvSpPr>
        <p:spPr>
          <a:xfrm>
            <a:off x="1547225" y="22317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6"/>
          </p:nvPr>
        </p:nvSpPr>
        <p:spPr>
          <a:xfrm>
            <a:off x="5328400" y="22317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7"/>
          </p:nvPr>
        </p:nvSpPr>
        <p:spPr>
          <a:xfrm>
            <a:off x="1547225" y="377255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8"/>
          </p:nvPr>
        </p:nvSpPr>
        <p:spPr>
          <a:xfrm>
            <a:off x="5328400" y="377255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hasCustomPrompt="1"/>
          </p:nvPr>
        </p:nvSpPr>
        <p:spPr>
          <a:xfrm>
            <a:off x="2217875" y="135184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9" hasCustomPrompt="1"/>
          </p:nvPr>
        </p:nvSpPr>
        <p:spPr>
          <a:xfrm>
            <a:off x="5999050" y="135184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13" hasCustomPrompt="1"/>
          </p:nvPr>
        </p:nvSpPr>
        <p:spPr>
          <a:xfrm>
            <a:off x="2246075" y="29205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14" hasCustomPrompt="1"/>
          </p:nvPr>
        </p:nvSpPr>
        <p:spPr>
          <a:xfrm>
            <a:off x="5999075" y="29205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5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2111038">
            <a:off x="-216827" y="2635688"/>
            <a:ext cx="1066744" cy="2324200"/>
            <a:chOff x="1367425" y="2480116"/>
            <a:chExt cx="398381" cy="867984"/>
          </a:xfrm>
        </p:grpSpPr>
        <p:sp>
          <p:nvSpPr>
            <p:cNvPr id="291" name="Google Shape;291;p13"/>
            <p:cNvSpPr/>
            <p:nvPr/>
          </p:nvSpPr>
          <p:spPr>
            <a:xfrm>
              <a:off x="1547006" y="2480116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13"/>
          <p:cNvGrpSpPr/>
          <p:nvPr/>
        </p:nvGrpSpPr>
        <p:grpSpPr>
          <a:xfrm rot="10117775" flipH="1">
            <a:off x="7863918" y="429699"/>
            <a:ext cx="2061782" cy="1511410"/>
            <a:chOff x="2735150" y="1713425"/>
            <a:chExt cx="549375" cy="402725"/>
          </a:xfrm>
        </p:grpSpPr>
        <p:sp>
          <p:nvSpPr>
            <p:cNvPr id="295" name="Google Shape;295;p13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25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192389" y="13539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4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610311" y="13539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4">
            <a:hlinkClick r:id="rId4" action="ppaction://hlinksldjump"/>
          </p:cNvPr>
          <p:cNvSpPr txBox="1">
            <a:spLocks noGrp="1"/>
          </p:cNvSpPr>
          <p:nvPr>
            <p:ph type="subTitle" idx="3"/>
          </p:nvPr>
        </p:nvSpPr>
        <p:spPr>
          <a:xfrm>
            <a:off x="2192389" y="250436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4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610290" y="250436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4"/>
          <p:cNvSpPr txBox="1">
            <a:spLocks noGrp="1"/>
          </p:cNvSpPr>
          <p:nvPr>
            <p:ph type="subTitle" idx="5"/>
          </p:nvPr>
        </p:nvSpPr>
        <p:spPr>
          <a:xfrm>
            <a:off x="2192389" y="16986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4"/>
          <p:cNvSpPr txBox="1">
            <a:spLocks noGrp="1"/>
          </p:cNvSpPr>
          <p:nvPr>
            <p:ph type="subTitle" idx="6"/>
          </p:nvPr>
        </p:nvSpPr>
        <p:spPr>
          <a:xfrm>
            <a:off x="5610289" y="16986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4"/>
          <p:cNvSpPr txBox="1">
            <a:spLocks noGrp="1"/>
          </p:cNvSpPr>
          <p:nvPr>
            <p:ph type="subTitle" idx="7"/>
          </p:nvPr>
        </p:nvSpPr>
        <p:spPr>
          <a:xfrm>
            <a:off x="2192389" y="284910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4"/>
          <p:cNvSpPr txBox="1">
            <a:spLocks noGrp="1"/>
          </p:cNvSpPr>
          <p:nvPr>
            <p:ph type="subTitle" idx="8"/>
          </p:nvPr>
        </p:nvSpPr>
        <p:spPr>
          <a:xfrm>
            <a:off x="5610289" y="284910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4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65389" y="1297874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4">
            <a:hlinkClick r:id="rId3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4683264" y="1297874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8" name="Google Shape;308;p14">
            <a:hlinkClick r:id="rId4" action="ppaction://hlinksldjump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1265389" y="2447689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9" name="Google Shape;309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4683289" y="2447689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15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4"/>
          <p:cNvSpPr/>
          <p:nvPr/>
        </p:nvSpPr>
        <p:spPr>
          <a:xfrm rot="-4144222">
            <a:off x="6613600" y="3851946"/>
            <a:ext cx="3281216" cy="3338304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4"/>
          <p:cNvGrpSpPr/>
          <p:nvPr/>
        </p:nvGrpSpPr>
        <p:grpSpPr>
          <a:xfrm rot="1915076">
            <a:off x="-1198655" y="221236"/>
            <a:ext cx="2642322" cy="1919541"/>
            <a:chOff x="-450997" y="3447502"/>
            <a:chExt cx="2079187" cy="1510447"/>
          </a:xfrm>
        </p:grpSpPr>
        <p:sp>
          <p:nvSpPr>
            <p:cNvPr id="313" name="Google Shape;313;p14"/>
            <p:cNvSpPr/>
            <p:nvPr/>
          </p:nvSpPr>
          <p:spPr>
            <a:xfrm rot="454737">
              <a:off x="-375862" y="3569172"/>
              <a:ext cx="1928917" cy="1267107"/>
            </a:xfrm>
            <a:custGeom>
              <a:avLst/>
              <a:gdLst/>
              <a:ahLst/>
              <a:cxnLst/>
              <a:rect l="l" t="t" r="r" b="b"/>
              <a:pathLst>
                <a:path w="35532" h="23341" extrusionOk="0">
                  <a:moveTo>
                    <a:pt x="4449" y="0"/>
                  </a:moveTo>
                  <a:lnTo>
                    <a:pt x="4391" y="58"/>
                  </a:lnTo>
                  <a:lnTo>
                    <a:pt x="4333" y="174"/>
                  </a:lnTo>
                  <a:lnTo>
                    <a:pt x="3987" y="578"/>
                  </a:lnTo>
                  <a:lnTo>
                    <a:pt x="2947" y="2022"/>
                  </a:lnTo>
                  <a:lnTo>
                    <a:pt x="1965" y="3524"/>
                  </a:lnTo>
                  <a:lnTo>
                    <a:pt x="1618" y="4044"/>
                  </a:lnTo>
                  <a:lnTo>
                    <a:pt x="1329" y="4622"/>
                  </a:lnTo>
                  <a:lnTo>
                    <a:pt x="867" y="5835"/>
                  </a:lnTo>
                  <a:lnTo>
                    <a:pt x="520" y="6818"/>
                  </a:lnTo>
                  <a:lnTo>
                    <a:pt x="232" y="7800"/>
                  </a:lnTo>
                  <a:lnTo>
                    <a:pt x="58" y="8897"/>
                  </a:lnTo>
                  <a:lnTo>
                    <a:pt x="0" y="9417"/>
                  </a:lnTo>
                  <a:lnTo>
                    <a:pt x="0" y="9937"/>
                  </a:lnTo>
                  <a:lnTo>
                    <a:pt x="116" y="10400"/>
                  </a:lnTo>
                  <a:lnTo>
                    <a:pt x="347" y="10862"/>
                  </a:lnTo>
                  <a:lnTo>
                    <a:pt x="694" y="11208"/>
                  </a:lnTo>
                  <a:lnTo>
                    <a:pt x="1214" y="11902"/>
                  </a:lnTo>
                  <a:lnTo>
                    <a:pt x="1849" y="12595"/>
                  </a:lnTo>
                  <a:lnTo>
                    <a:pt x="2658" y="13462"/>
                  </a:lnTo>
                  <a:lnTo>
                    <a:pt x="3525" y="14270"/>
                  </a:lnTo>
                  <a:lnTo>
                    <a:pt x="4449" y="14964"/>
                  </a:lnTo>
                  <a:lnTo>
                    <a:pt x="5373" y="15657"/>
                  </a:lnTo>
                  <a:lnTo>
                    <a:pt x="6933" y="16697"/>
                  </a:lnTo>
                  <a:lnTo>
                    <a:pt x="7742" y="17159"/>
                  </a:lnTo>
                  <a:lnTo>
                    <a:pt x="8551" y="17563"/>
                  </a:lnTo>
                  <a:lnTo>
                    <a:pt x="9244" y="17968"/>
                  </a:lnTo>
                  <a:lnTo>
                    <a:pt x="10342" y="18430"/>
                  </a:lnTo>
                  <a:lnTo>
                    <a:pt x="10920" y="18661"/>
                  </a:lnTo>
                  <a:lnTo>
                    <a:pt x="11440" y="18777"/>
                  </a:lnTo>
                  <a:lnTo>
                    <a:pt x="11613" y="18835"/>
                  </a:lnTo>
                  <a:lnTo>
                    <a:pt x="11786" y="18777"/>
                  </a:lnTo>
                  <a:lnTo>
                    <a:pt x="11960" y="18719"/>
                  </a:lnTo>
                  <a:lnTo>
                    <a:pt x="12017" y="18661"/>
                  </a:lnTo>
                  <a:lnTo>
                    <a:pt x="12017" y="18372"/>
                  </a:lnTo>
                  <a:lnTo>
                    <a:pt x="11960" y="18083"/>
                  </a:lnTo>
                  <a:lnTo>
                    <a:pt x="11671" y="16292"/>
                  </a:lnTo>
                  <a:lnTo>
                    <a:pt x="11555" y="15599"/>
                  </a:lnTo>
                  <a:lnTo>
                    <a:pt x="11440" y="14906"/>
                  </a:lnTo>
                  <a:lnTo>
                    <a:pt x="11266" y="14155"/>
                  </a:lnTo>
                  <a:lnTo>
                    <a:pt x="11151" y="13462"/>
                  </a:lnTo>
                  <a:lnTo>
                    <a:pt x="12826" y="17159"/>
                  </a:lnTo>
                  <a:lnTo>
                    <a:pt x="13288" y="18026"/>
                  </a:lnTo>
                  <a:lnTo>
                    <a:pt x="13751" y="18835"/>
                  </a:lnTo>
                  <a:lnTo>
                    <a:pt x="13924" y="19123"/>
                  </a:lnTo>
                  <a:lnTo>
                    <a:pt x="13982" y="19239"/>
                  </a:lnTo>
                  <a:lnTo>
                    <a:pt x="14155" y="19354"/>
                  </a:lnTo>
                  <a:lnTo>
                    <a:pt x="15888" y="20221"/>
                  </a:lnTo>
                  <a:lnTo>
                    <a:pt x="16697" y="20626"/>
                  </a:lnTo>
                  <a:lnTo>
                    <a:pt x="17506" y="20972"/>
                  </a:lnTo>
                  <a:lnTo>
                    <a:pt x="19239" y="21608"/>
                  </a:lnTo>
                  <a:lnTo>
                    <a:pt x="21030" y="22243"/>
                  </a:lnTo>
                  <a:lnTo>
                    <a:pt x="22128" y="22590"/>
                  </a:lnTo>
                  <a:lnTo>
                    <a:pt x="23226" y="22879"/>
                  </a:lnTo>
                  <a:lnTo>
                    <a:pt x="24381" y="23110"/>
                  </a:lnTo>
                  <a:lnTo>
                    <a:pt x="25537" y="23225"/>
                  </a:lnTo>
                  <a:lnTo>
                    <a:pt x="26808" y="23225"/>
                  </a:lnTo>
                  <a:lnTo>
                    <a:pt x="26923" y="23110"/>
                  </a:lnTo>
                  <a:lnTo>
                    <a:pt x="26981" y="23052"/>
                  </a:lnTo>
                  <a:lnTo>
                    <a:pt x="26923" y="22936"/>
                  </a:lnTo>
                  <a:lnTo>
                    <a:pt x="26461" y="21723"/>
                  </a:lnTo>
                  <a:lnTo>
                    <a:pt x="26114" y="20452"/>
                  </a:lnTo>
                  <a:lnTo>
                    <a:pt x="26114" y="20452"/>
                  </a:lnTo>
                  <a:lnTo>
                    <a:pt x="27559" y="21954"/>
                  </a:lnTo>
                  <a:lnTo>
                    <a:pt x="28252" y="22590"/>
                  </a:lnTo>
                  <a:lnTo>
                    <a:pt x="28599" y="22879"/>
                  </a:lnTo>
                  <a:lnTo>
                    <a:pt x="29003" y="23168"/>
                  </a:lnTo>
                  <a:lnTo>
                    <a:pt x="29234" y="23283"/>
                  </a:lnTo>
                  <a:lnTo>
                    <a:pt x="29465" y="23341"/>
                  </a:lnTo>
                  <a:lnTo>
                    <a:pt x="29927" y="23341"/>
                  </a:lnTo>
                  <a:lnTo>
                    <a:pt x="30852" y="23225"/>
                  </a:lnTo>
                  <a:lnTo>
                    <a:pt x="32701" y="22994"/>
                  </a:lnTo>
                  <a:lnTo>
                    <a:pt x="33625" y="22821"/>
                  </a:lnTo>
                  <a:lnTo>
                    <a:pt x="34029" y="22705"/>
                  </a:lnTo>
                  <a:lnTo>
                    <a:pt x="34492" y="22532"/>
                  </a:lnTo>
                  <a:lnTo>
                    <a:pt x="34896" y="22301"/>
                  </a:lnTo>
                  <a:lnTo>
                    <a:pt x="35243" y="21954"/>
                  </a:lnTo>
                  <a:lnTo>
                    <a:pt x="35416" y="21665"/>
                  </a:lnTo>
                  <a:lnTo>
                    <a:pt x="35531" y="21319"/>
                  </a:lnTo>
                  <a:lnTo>
                    <a:pt x="35531" y="20914"/>
                  </a:lnTo>
                  <a:lnTo>
                    <a:pt x="35474" y="20510"/>
                  </a:lnTo>
                  <a:lnTo>
                    <a:pt x="35300" y="20106"/>
                  </a:lnTo>
                  <a:lnTo>
                    <a:pt x="35069" y="19701"/>
                  </a:lnTo>
                  <a:lnTo>
                    <a:pt x="34087" y="18083"/>
                  </a:lnTo>
                  <a:lnTo>
                    <a:pt x="33683" y="17506"/>
                  </a:lnTo>
                  <a:lnTo>
                    <a:pt x="33220" y="16928"/>
                  </a:lnTo>
                  <a:lnTo>
                    <a:pt x="32296" y="15830"/>
                  </a:lnTo>
                  <a:lnTo>
                    <a:pt x="31429" y="15021"/>
                  </a:lnTo>
                  <a:lnTo>
                    <a:pt x="31025" y="14617"/>
                  </a:lnTo>
                  <a:lnTo>
                    <a:pt x="30563" y="14270"/>
                  </a:lnTo>
                  <a:lnTo>
                    <a:pt x="30216" y="14097"/>
                  </a:lnTo>
                  <a:lnTo>
                    <a:pt x="30043" y="14039"/>
                  </a:lnTo>
                  <a:lnTo>
                    <a:pt x="29870" y="14039"/>
                  </a:lnTo>
                  <a:lnTo>
                    <a:pt x="29234" y="14328"/>
                  </a:lnTo>
                  <a:lnTo>
                    <a:pt x="28656" y="14617"/>
                  </a:lnTo>
                  <a:lnTo>
                    <a:pt x="27963" y="14906"/>
                  </a:lnTo>
                  <a:lnTo>
                    <a:pt x="27270" y="15079"/>
                  </a:lnTo>
                  <a:lnTo>
                    <a:pt x="25883" y="15368"/>
                  </a:lnTo>
                  <a:lnTo>
                    <a:pt x="25883" y="15368"/>
                  </a:lnTo>
                  <a:lnTo>
                    <a:pt x="27096" y="14790"/>
                  </a:lnTo>
                  <a:lnTo>
                    <a:pt x="27674" y="14444"/>
                  </a:lnTo>
                  <a:lnTo>
                    <a:pt x="28252" y="14039"/>
                  </a:lnTo>
                  <a:lnTo>
                    <a:pt x="28656" y="13693"/>
                  </a:lnTo>
                  <a:lnTo>
                    <a:pt x="28830" y="13519"/>
                  </a:lnTo>
                  <a:lnTo>
                    <a:pt x="28945" y="13346"/>
                  </a:lnTo>
                  <a:lnTo>
                    <a:pt x="28945" y="13230"/>
                  </a:lnTo>
                  <a:lnTo>
                    <a:pt x="28945" y="13115"/>
                  </a:lnTo>
                  <a:lnTo>
                    <a:pt x="28887" y="13057"/>
                  </a:lnTo>
                  <a:lnTo>
                    <a:pt x="28830" y="12999"/>
                  </a:lnTo>
                  <a:lnTo>
                    <a:pt x="28367" y="12595"/>
                  </a:lnTo>
                  <a:lnTo>
                    <a:pt x="26981" y="11497"/>
                  </a:lnTo>
                  <a:lnTo>
                    <a:pt x="25479" y="10342"/>
                  </a:lnTo>
                  <a:lnTo>
                    <a:pt x="25074" y="9995"/>
                  </a:lnTo>
                  <a:lnTo>
                    <a:pt x="24670" y="9706"/>
                  </a:lnTo>
                  <a:lnTo>
                    <a:pt x="24497" y="9648"/>
                  </a:lnTo>
                  <a:lnTo>
                    <a:pt x="24381" y="9591"/>
                  </a:lnTo>
                  <a:lnTo>
                    <a:pt x="24266" y="9591"/>
                  </a:lnTo>
                  <a:lnTo>
                    <a:pt x="24092" y="9706"/>
                  </a:lnTo>
                  <a:lnTo>
                    <a:pt x="23746" y="9937"/>
                  </a:lnTo>
                  <a:lnTo>
                    <a:pt x="23457" y="10284"/>
                  </a:lnTo>
                  <a:lnTo>
                    <a:pt x="22301" y="11324"/>
                  </a:lnTo>
                  <a:lnTo>
                    <a:pt x="21435" y="12133"/>
                  </a:lnTo>
                  <a:lnTo>
                    <a:pt x="20915" y="12537"/>
                  </a:lnTo>
                  <a:lnTo>
                    <a:pt x="20452" y="12826"/>
                  </a:lnTo>
                  <a:lnTo>
                    <a:pt x="20452" y="12826"/>
                  </a:lnTo>
                  <a:lnTo>
                    <a:pt x="21377" y="11844"/>
                  </a:lnTo>
                  <a:lnTo>
                    <a:pt x="21839" y="11266"/>
                  </a:lnTo>
                  <a:lnTo>
                    <a:pt x="22243" y="10688"/>
                  </a:lnTo>
                  <a:lnTo>
                    <a:pt x="22590" y="10168"/>
                  </a:lnTo>
                  <a:lnTo>
                    <a:pt x="22937" y="9533"/>
                  </a:lnTo>
                  <a:lnTo>
                    <a:pt x="23110" y="9244"/>
                  </a:lnTo>
                  <a:lnTo>
                    <a:pt x="23168" y="9071"/>
                  </a:lnTo>
                  <a:lnTo>
                    <a:pt x="23168" y="8897"/>
                  </a:lnTo>
                  <a:lnTo>
                    <a:pt x="23168" y="8724"/>
                  </a:lnTo>
                  <a:lnTo>
                    <a:pt x="23052" y="8666"/>
                  </a:lnTo>
                  <a:lnTo>
                    <a:pt x="22821" y="8551"/>
                  </a:lnTo>
                  <a:lnTo>
                    <a:pt x="22070" y="8031"/>
                  </a:lnTo>
                  <a:lnTo>
                    <a:pt x="20452" y="7106"/>
                  </a:lnTo>
                  <a:lnTo>
                    <a:pt x="18777" y="6240"/>
                  </a:lnTo>
                  <a:lnTo>
                    <a:pt x="17737" y="5720"/>
                  </a:lnTo>
                  <a:lnTo>
                    <a:pt x="16639" y="5200"/>
                  </a:lnTo>
                  <a:lnTo>
                    <a:pt x="14559" y="4044"/>
                  </a:lnTo>
                  <a:lnTo>
                    <a:pt x="12884" y="3120"/>
                  </a:lnTo>
                  <a:lnTo>
                    <a:pt x="11151" y="2253"/>
                  </a:lnTo>
                  <a:lnTo>
                    <a:pt x="9880" y="1676"/>
                  </a:lnTo>
                  <a:lnTo>
                    <a:pt x="8551" y="1213"/>
                  </a:lnTo>
                  <a:lnTo>
                    <a:pt x="7222" y="751"/>
                  </a:lnTo>
                  <a:lnTo>
                    <a:pt x="5836" y="347"/>
                  </a:lnTo>
                  <a:lnTo>
                    <a:pt x="5200" y="174"/>
                  </a:lnTo>
                  <a:lnTo>
                    <a:pt x="4853" y="58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 rot="454737">
              <a:off x="-311843" y="3732608"/>
              <a:ext cx="1703084" cy="1056963"/>
            </a:xfrm>
            <a:custGeom>
              <a:avLst/>
              <a:gdLst/>
              <a:ahLst/>
              <a:cxnLst/>
              <a:rect l="l" t="t" r="r" b="b"/>
              <a:pathLst>
                <a:path w="31372" h="19470" extrusionOk="0">
                  <a:moveTo>
                    <a:pt x="9244" y="0"/>
                  </a:moveTo>
                  <a:lnTo>
                    <a:pt x="9129" y="58"/>
                  </a:lnTo>
                  <a:lnTo>
                    <a:pt x="9013" y="173"/>
                  </a:lnTo>
                  <a:lnTo>
                    <a:pt x="7684" y="1387"/>
                  </a:lnTo>
                  <a:lnTo>
                    <a:pt x="6298" y="2542"/>
                  </a:lnTo>
                  <a:lnTo>
                    <a:pt x="5142" y="3466"/>
                  </a:lnTo>
                  <a:lnTo>
                    <a:pt x="4564" y="3871"/>
                  </a:lnTo>
                  <a:lnTo>
                    <a:pt x="3929" y="4275"/>
                  </a:lnTo>
                  <a:lnTo>
                    <a:pt x="3871" y="4333"/>
                  </a:lnTo>
                  <a:lnTo>
                    <a:pt x="1676" y="3178"/>
                  </a:lnTo>
                  <a:lnTo>
                    <a:pt x="1040" y="2831"/>
                  </a:lnTo>
                  <a:lnTo>
                    <a:pt x="405" y="2427"/>
                  </a:lnTo>
                  <a:lnTo>
                    <a:pt x="231" y="2311"/>
                  </a:lnTo>
                  <a:lnTo>
                    <a:pt x="116" y="2195"/>
                  </a:lnTo>
                  <a:lnTo>
                    <a:pt x="0" y="2195"/>
                  </a:lnTo>
                  <a:lnTo>
                    <a:pt x="0" y="2253"/>
                  </a:lnTo>
                  <a:lnTo>
                    <a:pt x="58" y="2311"/>
                  </a:lnTo>
                  <a:lnTo>
                    <a:pt x="116" y="2484"/>
                  </a:lnTo>
                  <a:lnTo>
                    <a:pt x="289" y="2600"/>
                  </a:lnTo>
                  <a:lnTo>
                    <a:pt x="578" y="2831"/>
                  </a:lnTo>
                  <a:lnTo>
                    <a:pt x="867" y="3062"/>
                  </a:lnTo>
                  <a:lnTo>
                    <a:pt x="1502" y="3466"/>
                  </a:lnTo>
                  <a:lnTo>
                    <a:pt x="3987" y="4853"/>
                  </a:lnTo>
                  <a:lnTo>
                    <a:pt x="4218" y="5720"/>
                  </a:lnTo>
                  <a:lnTo>
                    <a:pt x="4333" y="6586"/>
                  </a:lnTo>
                  <a:lnTo>
                    <a:pt x="4564" y="8319"/>
                  </a:lnTo>
                  <a:lnTo>
                    <a:pt x="4795" y="9937"/>
                  </a:lnTo>
                  <a:lnTo>
                    <a:pt x="4969" y="11613"/>
                  </a:lnTo>
                  <a:lnTo>
                    <a:pt x="4969" y="11670"/>
                  </a:lnTo>
                  <a:lnTo>
                    <a:pt x="5027" y="11786"/>
                  </a:lnTo>
                  <a:lnTo>
                    <a:pt x="5142" y="11786"/>
                  </a:lnTo>
                  <a:lnTo>
                    <a:pt x="5200" y="11844"/>
                  </a:lnTo>
                  <a:lnTo>
                    <a:pt x="5373" y="11728"/>
                  </a:lnTo>
                  <a:lnTo>
                    <a:pt x="5431" y="11670"/>
                  </a:lnTo>
                  <a:lnTo>
                    <a:pt x="5431" y="11613"/>
                  </a:lnTo>
                  <a:lnTo>
                    <a:pt x="5431" y="11093"/>
                  </a:lnTo>
                  <a:lnTo>
                    <a:pt x="5315" y="9995"/>
                  </a:lnTo>
                  <a:lnTo>
                    <a:pt x="5142" y="8897"/>
                  </a:lnTo>
                  <a:lnTo>
                    <a:pt x="4738" y="6933"/>
                  </a:lnTo>
                  <a:lnTo>
                    <a:pt x="4507" y="5951"/>
                  </a:lnTo>
                  <a:lnTo>
                    <a:pt x="4218" y="5026"/>
                  </a:lnTo>
                  <a:lnTo>
                    <a:pt x="6586" y="6355"/>
                  </a:lnTo>
                  <a:lnTo>
                    <a:pt x="7049" y="7857"/>
                  </a:lnTo>
                  <a:lnTo>
                    <a:pt x="7395" y="9359"/>
                  </a:lnTo>
                  <a:lnTo>
                    <a:pt x="7684" y="10746"/>
                  </a:lnTo>
                  <a:lnTo>
                    <a:pt x="7800" y="11439"/>
                  </a:lnTo>
                  <a:lnTo>
                    <a:pt x="7973" y="12133"/>
                  </a:lnTo>
                  <a:lnTo>
                    <a:pt x="8031" y="12248"/>
                  </a:lnTo>
                  <a:lnTo>
                    <a:pt x="8146" y="12248"/>
                  </a:lnTo>
                  <a:lnTo>
                    <a:pt x="8262" y="12190"/>
                  </a:lnTo>
                  <a:lnTo>
                    <a:pt x="8262" y="12075"/>
                  </a:lnTo>
                  <a:lnTo>
                    <a:pt x="8031" y="10515"/>
                  </a:lnTo>
                  <a:lnTo>
                    <a:pt x="7684" y="9013"/>
                  </a:lnTo>
                  <a:lnTo>
                    <a:pt x="7280" y="7742"/>
                  </a:lnTo>
                  <a:lnTo>
                    <a:pt x="6818" y="6471"/>
                  </a:lnTo>
                  <a:lnTo>
                    <a:pt x="9533" y="8031"/>
                  </a:lnTo>
                  <a:lnTo>
                    <a:pt x="10631" y="8608"/>
                  </a:lnTo>
                  <a:lnTo>
                    <a:pt x="11728" y="9071"/>
                  </a:lnTo>
                  <a:lnTo>
                    <a:pt x="12191" y="10053"/>
                  </a:lnTo>
                  <a:lnTo>
                    <a:pt x="12653" y="11035"/>
                  </a:lnTo>
                  <a:lnTo>
                    <a:pt x="13519" y="13057"/>
                  </a:lnTo>
                  <a:lnTo>
                    <a:pt x="14386" y="15137"/>
                  </a:lnTo>
                  <a:lnTo>
                    <a:pt x="14502" y="15483"/>
                  </a:lnTo>
                  <a:lnTo>
                    <a:pt x="14617" y="15541"/>
                  </a:lnTo>
                  <a:lnTo>
                    <a:pt x="14733" y="15541"/>
                  </a:lnTo>
                  <a:lnTo>
                    <a:pt x="14790" y="15483"/>
                  </a:lnTo>
                  <a:lnTo>
                    <a:pt x="14790" y="15368"/>
                  </a:lnTo>
                  <a:lnTo>
                    <a:pt x="14559" y="14732"/>
                  </a:lnTo>
                  <a:lnTo>
                    <a:pt x="14328" y="14039"/>
                  </a:lnTo>
                  <a:lnTo>
                    <a:pt x="13404" y="11786"/>
                  </a:lnTo>
                  <a:lnTo>
                    <a:pt x="12826" y="10515"/>
                  </a:lnTo>
                  <a:lnTo>
                    <a:pt x="12191" y="9302"/>
                  </a:lnTo>
                  <a:lnTo>
                    <a:pt x="12306" y="9359"/>
                  </a:lnTo>
                  <a:lnTo>
                    <a:pt x="13924" y="10168"/>
                  </a:lnTo>
                  <a:lnTo>
                    <a:pt x="14328" y="11035"/>
                  </a:lnTo>
                  <a:lnTo>
                    <a:pt x="14790" y="11959"/>
                  </a:lnTo>
                  <a:lnTo>
                    <a:pt x="16350" y="15021"/>
                  </a:lnTo>
                  <a:lnTo>
                    <a:pt x="17044" y="16523"/>
                  </a:lnTo>
                  <a:lnTo>
                    <a:pt x="17159" y="16581"/>
                  </a:lnTo>
                  <a:lnTo>
                    <a:pt x="17217" y="16581"/>
                  </a:lnTo>
                  <a:lnTo>
                    <a:pt x="17332" y="16523"/>
                  </a:lnTo>
                  <a:lnTo>
                    <a:pt x="17332" y="16408"/>
                  </a:lnTo>
                  <a:lnTo>
                    <a:pt x="16350" y="14386"/>
                  </a:lnTo>
                  <a:lnTo>
                    <a:pt x="15368" y="12364"/>
                  </a:lnTo>
                  <a:lnTo>
                    <a:pt x="14559" y="10862"/>
                  </a:lnTo>
                  <a:lnTo>
                    <a:pt x="14328" y="10342"/>
                  </a:lnTo>
                  <a:lnTo>
                    <a:pt x="17275" y="11844"/>
                  </a:lnTo>
                  <a:lnTo>
                    <a:pt x="17621" y="12652"/>
                  </a:lnTo>
                  <a:lnTo>
                    <a:pt x="17968" y="13404"/>
                  </a:lnTo>
                  <a:lnTo>
                    <a:pt x="18892" y="15541"/>
                  </a:lnTo>
                  <a:lnTo>
                    <a:pt x="19990" y="17794"/>
                  </a:lnTo>
                  <a:lnTo>
                    <a:pt x="20106" y="17910"/>
                  </a:lnTo>
                  <a:lnTo>
                    <a:pt x="20221" y="17852"/>
                  </a:lnTo>
                  <a:lnTo>
                    <a:pt x="20279" y="17794"/>
                  </a:lnTo>
                  <a:lnTo>
                    <a:pt x="20279" y="17679"/>
                  </a:lnTo>
                  <a:lnTo>
                    <a:pt x="19701" y="16466"/>
                  </a:lnTo>
                  <a:lnTo>
                    <a:pt x="19123" y="15310"/>
                  </a:lnTo>
                  <a:lnTo>
                    <a:pt x="18199" y="13288"/>
                  </a:lnTo>
                  <a:lnTo>
                    <a:pt x="17564" y="12075"/>
                  </a:lnTo>
                  <a:lnTo>
                    <a:pt x="17564" y="12017"/>
                  </a:lnTo>
                  <a:lnTo>
                    <a:pt x="19239" y="12826"/>
                  </a:lnTo>
                  <a:lnTo>
                    <a:pt x="19586" y="12999"/>
                  </a:lnTo>
                  <a:lnTo>
                    <a:pt x="20799" y="15599"/>
                  </a:lnTo>
                  <a:lnTo>
                    <a:pt x="21954" y="18141"/>
                  </a:lnTo>
                  <a:lnTo>
                    <a:pt x="22070" y="18257"/>
                  </a:lnTo>
                  <a:lnTo>
                    <a:pt x="22185" y="18199"/>
                  </a:lnTo>
                  <a:lnTo>
                    <a:pt x="22243" y="18141"/>
                  </a:lnTo>
                  <a:lnTo>
                    <a:pt x="22243" y="18025"/>
                  </a:lnTo>
                  <a:lnTo>
                    <a:pt x="21897" y="17159"/>
                  </a:lnTo>
                  <a:lnTo>
                    <a:pt x="21146" y="15483"/>
                  </a:lnTo>
                  <a:lnTo>
                    <a:pt x="20279" y="13866"/>
                  </a:lnTo>
                  <a:lnTo>
                    <a:pt x="19874" y="13115"/>
                  </a:lnTo>
                  <a:lnTo>
                    <a:pt x="21550" y="13866"/>
                  </a:lnTo>
                  <a:lnTo>
                    <a:pt x="21954" y="14559"/>
                  </a:lnTo>
                  <a:lnTo>
                    <a:pt x="22417" y="15541"/>
                  </a:lnTo>
                  <a:lnTo>
                    <a:pt x="22879" y="16523"/>
                  </a:lnTo>
                  <a:lnTo>
                    <a:pt x="23341" y="17737"/>
                  </a:lnTo>
                  <a:lnTo>
                    <a:pt x="23919" y="18950"/>
                  </a:lnTo>
                  <a:lnTo>
                    <a:pt x="23976" y="19123"/>
                  </a:lnTo>
                  <a:lnTo>
                    <a:pt x="24034" y="19181"/>
                  </a:lnTo>
                  <a:lnTo>
                    <a:pt x="24150" y="19181"/>
                  </a:lnTo>
                  <a:lnTo>
                    <a:pt x="24208" y="19123"/>
                  </a:lnTo>
                  <a:lnTo>
                    <a:pt x="24208" y="19008"/>
                  </a:lnTo>
                  <a:lnTo>
                    <a:pt x="23745" y="17794"/>
                  </a:lnTo>
                  <a:lnTo>
                    <a:pt x="23225" y="16581"/>
                  </a:lnTo>
                  <a:lnTo>
                    <a:pt x="22648" y="15426"/>
                  </a:lnTo>
                  <a:lnTo>
                    <a:pt x="22012" y="14328"/>
                  </a:lnTo>
                  <a:lnTo>
                    <a:pt x="21781" y="13981"/>
                  </a:lnTo>
                  <a:lnTo>
                    <a:pt x="23399" y="14675"/>
                  </a:lnTo>
                  <a:lnTo>
                    <a:pt x="24959" y="15368"/>
                  </a:lnTo>
                  <a:lnTo>
                    <a:pt x="26056" y="15888"/>
                  </a:lnTo>
                  <a:lnTo>
                    <a:pt x="26518" y="16697"/>
                  </a:lnTo>
                  <a:lnTo>
                    <a:pt x="26981" y="17563"/>
                  </a:lnTo>
                  <a:lnTo>
                    <a:pt x="27905" y="19239"/>
                  </a:lnTo>
                  <a:lnTo>
                    <a:pt x="27963" y="19296"/>
                  </a:lnTo>
                  <a:lnTo>
                    <a:pt x="28078" y="19296"/>
                  </a:lnTo>
                  <a:lnTo>
                    <a:pt x="28136" y="19239"/>
                  </a:lnTo>
                  <a:lnTo>
                    <a:pt x="28136" y="19123"/>
                  </a:lnTo>
                  <a:lnTo>
                    <a:pt x="27847" y="18488"/>
                  </a:lnTo>
                  <a:lnTo>
                    <a:pt x="27558" y="17852"/>
                  </a:lnTo>
                  <a:lnTo>
                    <a:pt x="27096" y="17101"/>
                  </a:lnTo>
                  <a:lnTo>
                    <a:pt x="26576" y="16350"/>
                  </a:lnTo>
                  <a:lnTo>
                    <a:pt x="26345" y="16061"/>
                  </a:lnTo>
                  <a:lnTo>
                    <a:pt x="26345" y="16061"/>
                  </a:lnTo>
                  <a:lnTo>
                    <a:pt x="28194" y="16928"/>
                  </a:lnTo>
                  <a:lnTo>
                    <a:pt x="28656" y="17794"/>
                  </a:lnTo>
                  <a:lnTo>
                    <a:pt x="29118" y="18661"/>
                  </a:lnTo>
                  <a:lnTo>
                    <a:pt x="29465" y="19354"/>
                  </a:lnTo>
                  <a:lnTo>
                    <a:pt x="29581" y="19470"/>
                  </a:lnTo>
                  <a:lnTo>
                    <a:pt x="29696" y="19470"/>
                  </a:lnTo>
                  <a:lnTo>
                    <a:pt x="29812" y="19354"/>
                  </a:lnTo>
                  <a:lnTo>
                    <a:pt x="29812" y="19239"/>
                  </a:lnTo>
                  <a:lnTo>
                    <a:pt x="29638" y="18834"/>
                  </a:lnTo>
                  <a:lnTo>
                    <a:pt x="29407" y="18488"/>
                  </a:lnTo>
                  <a:lnTo>
                    <a:pt x="29003" y="17737"/>
                  </a:lnTo>
                  <a:lnTo>
                    <a:pt x="28598" y="17101"/>
                  </a:lnTo>
                  <a:lnTo>
                    <a:pt x="29061" y="17332"/>
                  </a:lnTo>
                  <a:lnTo>
                    <a:pt x="30505" y="17968"/>
                  </a:lnTo>
                  <a:lnTo>
                    <a:pt x="30620" y="17910"/>
                  </a:lnTo>
                  <a:lnTo>
                    <a:pt x="30736" y="17852"/>
                  </a:lnTo>
                  <a:lnTo>
                    <a:pt x="30736" y="17737"/>
                  </a:lnTo>
                  <a:lnTo>
                    <a:pt x="30678" y="17621"/>
                  </a:lnTo>
                  <a:lnTo>
                    <a:pt x="29869" y="17217"/>
                  </a:lnTo>
                  <a:lnTo>
                    <a:pt x="29061" y="16870"/>
                  </a:lnTo>
                  <a:lnTo>
                    <a:pt x="28483" y="16581"/>
                  </a:lnTo>
                  <a:lnTo>
                    <a:pt x="28829" y="16466"/>
                  </a:lnTo>
                  <a:lnTo>
                    <a:pt x="29234" y="16350"/>
                  </a:lnTo>
                  <a:lnTo>
                    <a:pt x="29754" y="16119"/>
                  </a:lnTo>
                  <a:lnTo>
                    <a:pt x="30505" y="15772"/>
                  </a:lnTo>
                  <a:lnTo>
                    <a:pt x="31256" y="15368"/>
                  </a:lnTo>
                  <a:lnTo>
                    <a:pt x="31314" y="15368"/>
                  </a:lnTo>
                  <a:lnTo>
                    <a:pt x="31372" y="15310"/>
                  </a:lnTo>
                  <a:lnTo>
                    <a:pt x="31314" y="15252"/>
                  </a:lnTo>
                  <a:lnTo>
                    <a:pt x="31256" y="15252"/>
                  </a:lnTo>
                  <a:lnTo>
                    <a:pt x="30447" y="15483"/>
                  </a:lnTo>
                  <a:lnTo>
                    <a:pt x="28887" y="16061"/>
                  </a:lnTo>
                  <a:lnTo>
                    <a:pt x="28541" y="16177"/>
                  </a:lnTo>
                  <a:lnTo>
                    <a:pt x="28136" y="16350"/>
                  </a:lnTo>
                  <a:lnTo>
                    <a:pt x="28078" y="16408"/>
                  </a:lnTo>
                  <a:lnTo>
                    <a:pt x="26634" y="15657"/>
                  </a:lnTo>
                  <a:lnTo>
                    <a:pt x="27212" y="15483"/>
                  </a:lnTo>
                  <a:lnTo>
                    <a:pt x="27905" y="15195"/>
                  </a:lnTo>
                  <a:lnTo>
                    <a:pt x="28656" y="14848"/>
                  </a:lnTo>
                  <a:lnTo>
                    <a:pt x="29985" y="14155"/>
                  </a:lnTo>
                  <a:lnTo>
                    <a:pt x="30043" y="14097"/>
                  </a:lnTo>
                  <a:lnTo>
                    <a:pt x="30043" y="14039"/>
                  </a:lnTo>
                  <a:lnTo>
                    <a:pt x="29985" y="14039"/>
                  </a:lnTo>
                  <a:lnTo>
                    <a:pt x="29869" y="14097"/>
                  </a:lnTo>
                  <a:lnTo>
                    <a:pt x="28945" y="14443"/>
                  </a:lnTo>
                  <a:lnTo>
                    <a:pt x="27558" y="14963"/>
                  </a:lnTo>
                  <a:lnTo>
                    <a:pt x="26172" y="15483"/>
                  </a:lnTo>
                  <a:lnTo>
                    <a:pt x="24901" y="14848"/>
                  </a:lnTo>
                  <a:lnTo>
                    <a:pt x="24728" y="14790"/>
                  </a:lnTo>
                  <a:lnTo>
                    <a:pt x="24843" y="14732"/>
                  </a:lnTo>
                  <a:lnTo>
                    <a:pt x="25305" y="14617"/>
                  </a:lnTo>
                  <a:lnTo>
                    <a:pt x="25710" y="14443"/>
                  </a:lnTo>
                  <a:lnTo>
                    <a:pt x="26518" y="14097"/>
                  </a:lnTo>
                  <a:lnTo>
                    <a:pt x="27674" y="13461"/>
                  </a:lnTo>
                  <a:lnTo>
                    <a:pt x="28829" y="12768"/>
                  </a:lnTo>
                  <a:lnTo>
                    <a:pt x="28829" y="12710"/>
                  </a:lnTo>
                  <a:lnTo>
                    <a:pt x="28772" y="12652"/>
                  </a:lnTo>
                  <a:lnTo>
                    <a:pt x="28714" y="12652"/>
                  </a:lnTo>
                  <a:lnTo>
                    <a:pt x="27154" y="13461"/>
                  </a:lnTo>
                  <a:lnTo>
                    <a:pt x="25594" y="14155"/>
                  </a:lnTo>
                  <a:lnTo>
                    <a:pt x="24959" y="14386"/>
                  </a:lnTo>
                  <a:lnTo>
                    <a:pt x="24323" y="14559"/>
                  </a:lnTo>
                  <a:lnTo>
                    <a:pt x="24265" y="14559"/>
                  </a:lnTo>
                  <a:lnTo>
                    <a:pt x="21665" y="13404"/>
                  </a:lnTo>
                  <a:lnTo>
                    <a:pt x="22417" y="12941"/>
                  </a:lnTo>
                  <a:lnTo>
                    <a:pt x="23110" y="12364"/>
                  </a:lnTo>
                  <a:lnTo>
                    <a:pt x="23861" y="11786"/>
                  </a:lnTo>
                  <a:lnTo>
                    <a:pt x="25247" y="10573"/>
                  </a:lnTo>
                  <a:lnTo>
                    <a:pt x="25536" y="10342"/>
                  </a:lnTo>
                  <a:lnTo>
                    <a:pt x="25536" y="10284"/>
                  </a:lnTo>
                  <a:lnTo>
                    <a:pt x="25536" y="10226"/>
                  </a:lnTo>
                  <a:lnTo>
                    <a:pt x="25479" y="10226"/>
                  </a:lnTo>
                  <a:lnTo>
                    <a:pt x="24785" y="10746"/>
                  </a:lnTo>
                  <a:lnTo>
                    <a:pt x="24092" y="11324"/>
                  </a:lnTo>
                  <a:lnTo>
                    <a:pt x="22474" y="12537"/>
                  </a:lnTo>
                  <a:lnTo>
                    <a:pt x="21608" y="13057"/>
                  </a:lnTo>
                  <a:lnTo>
                    <a:pt x="21434" y="13172"/>
                  </a:lnTo>
                  <a:lnTo>
                    <a:pt x="21261" y="13288"/>
                  </a:lnTo>
                  <a:lnTo>
                    <a:pt x="20626" y="12999"/>
                  </a:lnTo>
                  <a:lnTo>
                    <a:pt x="20048" y="12710"/>
                  </a:lnTo>
                  <a:lnTo>
                    <a:pt x="20394" y="12537"/>
                  </a:lnTo>
                  <a:lnTo>
                    <a:pt x="21030" y="12075"/>
                  </a:lnTo>
                  <a:lnTo>
                    <a:pt x="21608" y="11613"/>
                  </a:lnTo>
                  <a:lnTo>
                    <a:pt x="22185" y="11035"/>
                  </a:lnTo>
                  <a:lnTo>
                    <a:pt x="22705" y="10457"/>
                  </a:lnTo>
                  <a:lnTo>
                    <a:pt x="23861" y="9302"/>
                  </a:lnTo>
                  <a:lnTo>
                    <a:pt x="24092" y="9071"/>
                  </a:lnTo>
                  <a:lnTo>
                    <a:pt x="24092" y="9013"/>
                  </a:lnTo>
                  <a:lnTo>
                    <a:pt x="24034" y="9013"/>
                  </a:lnTo>
                  <a:lnTo>
                    <a:pt x="23976" y="9071"/>
                  </a:lnTo>
                  <a:lnTo>
                    <a:pt x="22937" y="9937"/>
                  </a:lnTo>
                  <a:lnTo>
                    <a:pt x="21897" y="10862"/>
                  </a:lnTo>
                  <a:lnTo>
                    <a:pt x="20857" y="11728"/>
                  </a:lnTo>
                  <a:lnTo>
                    <a:pt x="20337" y="12133"/>
                  </a:lnTo>
                  <a:lnTo>
                    <a:pt x="19759" y="12537"/>
                  </a:lnTo>
                  <a:lnTo>
                    <a:pt x="19759" y="12595"/>
                  </a:lnTo>
                  <a:lnTo>
                    <a:pt x="18315" y="11901"/>
                  </a:lnTo>
                  <a:lnTo>
                    <a:pt x="19412" y="11093"/>
                  </a:lnTo>
                  <a:lnTo>
                    <a:pt x="20221" y="10457"/>
                  </a:lnTo>
                  <a:lnTo>
                    <a:pt x="20972" y="9764"/>
                  </a:lnTo>
                  <a:lnTo>
                    <a:pt x="22417" y="8377"/>
                  </a:lnTo>
                  <a:lnTo>
                    <a:pt x="22763" y="8031"/>
                  </a:lnTo>
                  <a:lnTo>
                    <a:pt x="23110" y="7742"/>
                  </a:lnTo>
                  <a:lnTo>
                    <a:pt x="23168" y="7742"/>
                  </a:lnTo>
                  <a:lnTo>
                    <a:pt x="23168" y="7684"/>
                  </a:lnTo>
                  <a:lnTo>
                    <a:pt x="23110" y="7626"/>
                  </a:lnTo>
                  <a:lnTo>
                    <a:pt x="22994" y="7626"/>
                  </a:lnTo>
                  <a:lnTo>
                    <a:pt x="22705" y="7857"/>
                  </a:lnTo>
                  <a:lnTo>
                    <a:pt x="22185" y="8262"/>
                  </a:lnTo>
                  <a:lnTo>
                    <a:pt x="21550" y="8839"/>
                  </a:lnTo>
                  <a:lnTo>
                    <a:pt x="20914" y="9359"/>
                  </a:lnTo>
                  <a:lnTo>
                    <a:pt x="19586" y="10457"/>
                  </a:lnTo>
                  <a:lnTo>
                    <a:pt x="18257" y="11497"/>
                  </a:lnTo>
                  <a:lnTo>
                    <a:pt x="18026" y="11728"/>
                  </a:lnTo>
                  <a:lnTo>
                    <a:pt x="16119" y="10804"/>
                  </a:lnTo>
                  <a:lnTo>
                    <a:pt x="16350" y="10573"/>
                  </a:lnTo>
                  <a:lnTo>
                    <a:pt x="17044" y="10053"/>
                  </a:lnTo>
                  <a:lnTo>
                    <a:pt x="17621" y="9417"/>
                  </a:lnTo>
                  <a:lnTo>
                    <a:pt x="18257" y="8666"/>
                  </a:lnTo>
                  <a:lnTo>
                    <a:pt x="18777" y="7857"/>
                  </a:lnTo>
                  <a:lnTo>
                    <a:pt x="19643" y="6528"/>
                  </a:lnTo>
                  <a:lnTo>
                    <a:pt x="19701" y="6355"/>
                  </a:lnTo>
                  <a:lnTo>
                    <a:pt x="19759" y="6297"/>
                  </a:lnTo>
                  <a:lnTo>
                    <a:pt x="19701" y="6240"/>
                  </a:lnTo>
                  <a:lnTo>
                    <a:pt x="19470" y="6528"/>
                  </a:lnTo>
                  <a:lnTo>
                    <a:pt x="18315" y="8031"/>
                  </a:lnTo>
                  <a:lnTo>
                    <a:pt x="17737" y="8782"/>
                  </a:lnTo>
                  <a:lnTo>
                    <a:pt x="17101" y="9533"/>
                  </a:lnTo>
                  <a:lnTo>
                    <a:pt x="16581" y="10053"/>
                  </a:lnTo>
                  <a:lnTo>
                    <a:pt x="16235" y="10342"/>
                  </a:lnTo>
                  <a:lnTo>
                    <a:pt x="16061" y="10515"/>
                  </a:lnTo>
                  <a:lnTo>
                    <a:pt x="15830" y="10630"/>
                  </a:lnTo>
                  <a:lnTo>
                    <a:pt x="14039" y="9764"/>
                  </a:lnTo>
                  <a:lnTo>
                    <a:pt x="14328" y="9590"/>
                  </a:lnTo>
                  <a:lnTo>
                    <a:pt x="14617" y="9359"/>
                  </a:lnTo>
                  <a:lnTo>
                    <a:pt x="15368" y="8724"/>
                  </a:lnTo>
                  <a:lnTo>
                    <a:pt x="16235" y="7799"/>
                  </a:lnTo>
                  <a:lnTo>
                    <a:pt x="17044" y="6875"/>
                  </a:lnTo>
                  <a:lnTo>
                    <a:pt x="17737" y="6008"/>
                  </a:lnTo>
                  <a:lnTo>
                    <a:pt x="18083" y="5546"/>
                  </a:lnTo>
                  <a:lnTo>
                    <a:pt x="18372" y="5026"/>
                  </a:lnTo>
                  <a:lnTo>
                    <a:pt x="18372" y="4969"/>
                  </a:lnTo>
                  <a:lnTo>
                    <a:pt x="18257" y="4969"/>
                  </a:lnTo>
                  <a:lnTo>
                    <a:pt x="17852" y="5431"/>
                  </a:lnTo>
                  <a:lnTo>
                    <a:pt x="16928" y="6528"/>
                  </a:lnTo>
                  <a:lnTo>
                    <a:pt x="15830" y="7684"/>
                  </a:lnTo>
                  <a:lnTo>
                    <a:pt x="14675" y="8839"/>
                  </a:lnTo>
                  <a:lnTo>
                    <a:pt x="14386" y="9128"/>
                  </a:lnTo>
                  <a:lnTo>
                    <a:pt x="14097" y="9359"/>
                  </a:lnTo>
                  <a:lnTo>
                    <a:pt x="13808" y="9648"/>
                  </a:lnTo>
                  <a:lnTo>
                    <a:pt x="12017" y="8782"/>
                  </a:lnTo>
                  <a:lnTo>
                    <a:pt x="12826" y="8031"/>
                  </a:lnTo>
                  <a:lnTo>
                    <a:pt x="13635" y="7222"/>
                  </a:lnTo>
                  <a:lnTo>
                    <a:pt x="15195" y="5546"/>
                  </a:lnTo>
                  <a:lnTo>
                    <a:pt x="15830" y="4795"/>
                  </a:lnTo>
                  <a:lnTo>
                    <a:pt x="16524" y="4044"/>
                  </a:lnTo>
                  <a:lnTo>
                    <a:pt x="16812" y="3755"/>
                  </a:lnTo>
                  <a:lnTo>
                    <a:pt x="16812" y="3640"/>
                  </a:lnTo>
                  <a:lnTo>
                    <a:pt x="16755" y="3582"/>
                  </a:lnTo>
                  <a:lnTo>
                    <a:pt x="16697" y="3582"/>
                  </a:lnTo>
                  <a:lnTo>
                    <a:pt x="16697" y="3640"/>
                  </a:lnTo>
                  <a:lnTo>
                    <a:pt x="16004" y="4275"/>
                  </a:lnTo>
                  <a:lnTo>
                    <a:pt x="15253" y="4969"/>
                  </a:lnTo>
                  <a:lnTo>
                    <a:pt x="14559" y="5720"/>
                  </a:lnTo>
                  <a:lnTo>
                    <a:pt x="13115" y="7280"/>
                  </a:lnTo>
                  <a:lnTo>
                    <a:pt x="12075" y="8319"/>
                  </a:lnTo>
                  <a:lnTo>
                    <a:pt x="11728" y="8608"/>
                  </a:lnTo>
                  <a:lnTo>
                    <a:pt x="11728" y="8666"/>
                  </a:lnTo>
                  <a:lnTo>
                    <a:pt x="10862" y="8262"/>
                  </a:lnTo>
                  <a:lnTo>
                    <a:pt x="9880" y="7799"/>
                  </a:lnTo>
                  <a:lnTo>
                    <a:pt x="8897" y="7222"/>
                  </a:lnTo>
                  <a:lnTo>
                    <a:pt x="9822" y="6702"/>
                  </a:lnTo>
                  <a:lnTo>
                    <a:pt x="10977" y="5893"/>
                  </a:lnTo>
                  <a:lnTo>
                    <a:pt x="11555" y="5489"/>
                  </a:lnTo>
                  <a:lnTo>
                    <a:pt x="12133" y="5026"/>
                  </a:lnTo>
                  <a:lnTo>
                    <a:pt x="13057" y="4102"/>
                  </a:lnTo>
                  <a:lnTo>
                    <a:pt x="13924" y="3120"/>
                  </a:lnTo>
                  <a:lnTo>
                    <a:pt x="13982" y="3004"/>
                  </a:lnTo>
                  <a:lnTo>
                    <a:pt x="14039" y="3004"/>
                  </a:lnTo>
                  <a:lnTo>
                    <a:pt x="13982" y="2946"/>
                  </a:lnTo>
                  <a:lnTo>
                    <a:pt x="13924" y="2946"/>
                  </a:lnTo>
                  <a:lnTo>
                    <a:pt x="13808" y="3062"/>
                  </a:lnTo>
                  <a:lnTo>
                    <a:pt x="12884" y="3929"/>
                  </a:lnTo>
                  <a:lnTo>
                    <a:pt x="11902" y="4795"/>
                  </a:lnTo>
                  <a:lnTo>
                    <a:pt x="11208" y="5315"/>
                  </a:lnTo>
                  <a:lnTo>
                    <a:pt x="10573" y="5777"/>
                  </a:lnTo>
                  <a:lnTo>
                    <a:pt x="9244" y="6760"/>
                  </a:lnTo>
                  <a:lnTo>
                    <a:pt x="8666" y="7048"/>
                  </a:lnTo>
                  <a:lnTo>
                    <a:pt x="8666" y="7106"/>
                  </a:lnTo>
                  <a:lnTo>
                    <a:pt x="7049" y="6124"/>
                  </a:lnTo>
                  <a:lnTo>
                    <a:pt x="6818" y="6008"/>
                  </a:lnTo>
                  <a:lnTo>
                    <a:pt x="7222" y="5777"/>
                  </a:lnTo>
                  <a:lnTo>
                    <a:pt x="7684" y="5489"/>
                  </a:lnTo>
                  <a:lnTo>
                    <a:pt x="8435" y="4969"/>
                  </a:lnTo>
                  <a:lnTo>
                    <a:pt x="9244" y="4391"/>
                  </a:lnTo>
                  <a:lnTo>
                    <a:pt x="9822" y="3871"/>
                  </a:lnTo>
                  <a:lnTo>
                    <a:pt x="10400" y="3293"/>
                  </a:lnTo>
                  <a:lnTo>
                    <a:pt x="10977" y="2715"/>
                  </a:lnTo>
                  <a:lnTo>
                    <a:pt x="11497" y="2080"/>
                  </a:lnTo>
                  <a:lnTo>
                    <a:pt x="11671" y="1849"/>
                  </a:lnTo>
                  <a:lnTo>
                    <a:pt x="11728" y="1849"/>
                  </a:lnTo>
                  <a:lnTo>
                    <a:pt x="11671" y="1791"/>
                  </a:lnTo>
                  <a:lnTo>
                    <a:pt x="11497" y="1964"/>
                  </a:lnTo>
                  <a:lnTo>
                    <a:pt x="10746" y="2715"/>
                  </a:lnTo>
                  <a:lnTo>
                    <a:pt x="9937" y="3409"/>
                  </a:lnTo>
                  <a:lnTo>
                    <a:pt x="8666" y="4391"/>
                  </a:lnTo>
                  <a:lnTo>
                    <a:pt x="7338" y="5315"/>
                  </a:lnTo>
                  <a:lnTo>
                    <a:pt x="6933" y="5604"/>
                  </a:lnTo>
                  <a:lnTo>
                    <a:pt x="6529" y="5835"/>
                  </a:lnTo>
                  <a:lnTo>
                    <a:pt x="4102" y="4506"/>
                  </a:lnTo>
                  <a:lnTo>
                    <a:pt x="4738" y="4160"/>
                  </a:lnTo>
                  <a:lnTo>
                    <a:pt x="5315" y="3755"/>
                  </a:lnTo>
                  <a:lnTo>
                    <a:pt x="6413" y="2946"/>
                  </a:lnTo>
                  <a:lnTo>
                    <a:pt x="7164" y="2253"/>
                  </a:lnTo>
                  <a:lnTo>
                    <a:pt x="7915" y="1560"/>
                  </a:lnTo>
                  <a:lnTo>
                    <a:pt x="8609" y="809"/>
                  </a:lnTo>
                  <a:lnTo>
                    <a:pt x="9302" y="58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4"/>
          <p:cNvSpPr/>
          <p:nvPr/>
        </p:nvSpPr>
        <p:spPr>
          <a:xfrm rot="1915265">
            <a:off x="-461643" y="-260238"/>
            <a:ext cx="1776833" cy="1652946"/>
          </a:xfrm>
          <a:custGeom>
            <a:avLst/>
            <a:gdLst/>
            <a:ahLst/>
            <a:cxnLst/>
            <a:rect l="l" t="t" r="r" b="b"/>
            <a:pathLst>
              <a:path w="26519" h="24670" extrusionOk="0">
                <a:moveTo>
                  <a:pt x="0" y="0"/>
                </a:moveTo>
                <a:lnTo>
                  <a:pt x="1676" y="3698"/>
                </a:lnTo>
                <a:lnTo>
                  <a:pt x="3351" y="7396"/>
                </a:lnTo>
                <a:lnTo>
                  <a:pt x="3813" y="8435"/>
                </a:lnTo>
                <a:lnTo>
                  <a:pt x="4391" y="9418"/>
                </a:lnTo>
                <a:lnTo>
                  <a:pt x="4738" y="9938"/>
                </a:lnTo>
                <a:lnTo>
                  <a:pt x="5084" y="10400"/>
                </a:lnTo>
                <a:lnTo>
                  <a:pt x="5431" y="10804"/>
                </a:lnTo>
                <a:lnTo>
                  <a:pt x="5836" y="11209"/>
                </a:lnTo>
                <a:lnTo>
                  <a:pt x="6124" y="11382"/>
                </a:lnTo>
                <a:lnTo>
                  <a:pt x="6413" y="11555"/>
                </a:lnTo>
                <a:lnTo>
                  <a:pt x="6818" y="11555"/>
                </a:lnTo>
                <a:lnTo>
                  <a:pt x="6991" y="11440"/>
                </a:lnTo>
                <a:lnTo>
                  <a:pt x="7107" y="11266"/>
                </a:lnTo>
                <a:lnTo>
                  <a:pt x="7164" y="11093"/>
                </a:lnTo>
                <a:lnTo>
                  <a:pt x="7164" y="10631"/>
                </a:lnTo>
                <a:lnTo>
                  <a:pt x="6933" y="9360"/>
                </a:lnTo>
                <a:lnTo>
                  <a:pt x="6644" y="8147"/>
                </a:lnTo>
                <a:lnTo>
                  <a:pt x="6182" y="6933"/>
                </a:lnTo>
                <a:lnTo>
                  <a:pt x="5604" y="5778"/>
                </a:lnTo>
                <a:lnTo>
                  <a:pt x="6182" y="6644"/>
                </a:lnTo>
                <a:lnTo>
                  <a:pt x="6702" y="7453"/>
                </a:lnTo>
                <a:lnTo>
                  <a:pt x="7627" y="9244"/>
                </a:lnTo>
                <a:lnTo>
                  <a:pt x="8551" y="11093"/>
                </a:lnTo>
                <a:lnTo>
                  <a:pt x="9360" y="12942"/>
                </a:lnTo>
                <a:lnTo>
                  <a:pt x="10226" y="14791"/>
                </a:lnTo>
                <a:lnTo>
                  <a:pt x="11151" y="16524"/>
                </a:lnTo>
                <a:lnTo>
                  <a:pt x="11671" y="17390"/>
                </a:lnTo>
                <a:lnTo>
                  <a:pt x="12191" y="18257"/>
                </a:lnTo>
                <a:lnTo>
                  <a:pt x="12768" y="19066"/>
                </a:lnTo>
                <a:lnTo>
                  <a:pt x="13404" y="19875"/>
                </a:lnTo>
                <a:lnTo>
                  <a:pt x="13751" y="20164"/>
                </a:lnTo>
                <a:lnTo>
                  <a:pt x="13924" y="20279"/>
                </a:lnTo>
                <a:lnTo>
                  <a:pt x="14155" y="20337"/>
                </a:lnTo>
                <a:lnTo>
                  <a:pt x="14328" y="20279"/>
                </a:lnTo>
                <a:lnTo>
                  <a:pt x="14559" y="20106"/>
                </a:lnTo>
                <a:lnTo>
                  <a:pt x="14675" y="19932"/>
                </a:lnTo>
                <a:lnTo>
                  <a:pt x="14733" y="19759"/>
                </a:lnTo>
                <a:lnTo>
                  <a:pt x="14791" y="19528"/>
                </a:lnTo>
                <a:lnTo>
                  <a:pt x="14791" y="19297"/>
                </a:lnTo>
                <a:lnTo>
                  <a:pt x="14675" y="18893"/>
                </a:lnTo>
                <a:lnTo>
                  <a:pt x="14502" y="18141"/>
                </a:lnTo>
                <a:lnTo>
                  <a:pt x="14271" y="17506"/>
                </a:lnTo>
                <a:lnTo>
                  <a:pt x="13751" y="16119"/>
                </a:lnTo>
                <a:lnTo>
                  <a:pt x="13115" y="14848"/>
                </a:lnTo>
                <a:lnTo>
                  <a:pt x="12422" y="13577"/>
                </a:lnTo>
                <a:lnTo>
                  <a:pt x="11035" y="10978"/>
                </a:lnTo>
                <a:lnTo>
                  <a:pt x="10400" y="9706"/>
                </a:lnTo>
                <a:lnTo>
                  <a:pt x="9822" y="8378"/>
                </a:lnTo>
                <a:lnTo>
                  <a:pt x="10862" y="9764"/>
                </a:lnTo>
                <a:lnTo>
                  <a:pt x="11844" y="11209"/>
                </a:lnTo>
                <a:lnTo>
                  <a:pt x="12711" y="12711"/>
                </a:lnTo>
                <a:lnTo>
                  <a:pt x="13577" y="14213"/>
                </a:lnTo>
                <a:lnTo>
                  <a:pt x="15253" y="17275"/>
                </a:lnTo>
                <a:lnTo>
                  <a:pt x="16119" y="18835"/>
                </a:lnTo>
                <a:lnTo>
                  <a:pt x="16986" y="20337"/>
                </a:lnTo>
                <a:lnTo>
                  <a:pt x="17390" y="20972"/>
                </a:lnTo>
                <a:lnTo>
                  <a:pt x="17795" y="21608"/>
                </a:lnTo>
                <a:lnTo>
                  <a:pt x="18257" y="22243"/>
                </a:lnTo>
                <a:lnTo>
                  <a:pt x="18777" y="22821"/>
                </a:lnTo>
                <a:lnTo>
                  <a:pt x="19008" y="22994"/>
                </a:lnTo>
                <a:lnTo>
                  <a:pt x="19181" y="23052"/>
                </a:lnTo>
                <a:lnTo>
                  <a:pt x="19297" y="23110"/>
                </a:lnTo>
                <a:lnTo>
                  <a:pt x="19528" y="23052"/>
                </a:lnTo>
                <a:lnTo>
                  <a:pt x="19701" y="22937"/>
                </a:lnTo>
                <a:lnTo>
                  <a:pt x="19817" y="22763"/>
                </a:lnTo>
                <a:lnTo>
                  <a:pt x="19875" y="22532"/>
                </a:lnTo>
                <a:lnTo>
                  <a:pt x="19875" y="22359"/>
                </a:lnTo>
                <a:lnTo>
                  <a:pt x="19875" y="22128"/>
                </a:lnTo>
                <a:lnTo>
                  <a:pt x="19759" y="21723"/>
                </a:lnTo>
                <a:lnTo>
                  <a:pt x="19355" y="20684"/>
                </a:lnTo>
                <a:lnTo>
                  <a:pt x="18950" y="19701"/>
                </a:lnTo>
                <a:lnTo>
                  <a:pt x="18026" y="17737"/>
                </a:lnTo>
                <a:lnTo>
                  <a:pt x="16986" y="15888"/>
                </a:lnTo>
                <a:lnTo>
                  <a:pt x="15888" y="13982"/>
                </a:lnTo>
                <a:lnTo>
                  <a:pt x="17564" y="16466"/>
                </a:lnTo>
                <a:lnTo>
                  <a:pt x="19355" y="18950"/>
                </a:lnTo>
                <a:lnTo>
                  <a:pt x="21146" y="21377"/>
                </a:lnTo>
                <a:lnTo>
                  <a:pt x="23052" y="23746"/>
                </a:lnTo>
                <a:lnTo>
                  <a:pt x="23399" y="24150"/>
                </a:lnTo>
                <a:lnTo>
                  <a:pt x="23861" y="24497"/>
                </a:lnTo>
                <a:lnTo>
                  <a:pt x="24092" y="24612"/>
                </a:lnTo>
                <a:lnTo>
                  <a:pt x="24323" y="24670"/>
                </a:lnTo>
                <a:lnTo>
                  <a:pt x="24554" y="24670"/>
                </a:lnTo>
                <a:lnTo>
                  <a:pt x="24785" y="24612"/>
                </a:lnTo>
                <a:lnTo>
                  <a:pt x="24612" y="23803"/>
                </a:lnTo>
                <a:lnTo>
                  <a:pt x="24323" y="22994"/>
                </a:lnTo>
                <a:lnTo>
                  <a:pt x="23919" y="22301"/>
                </a:lnTo>
                <a:lnTo>
                  <a:pt x="23514" y="21550"/>
                </a:lnTo>
                <a:lnTo>
                  <a:pt x="22994" y="20915"/>
                </a:lnTo>
                <a:lnTo>
                  <a:pt x="22417" y="20221"/>
                </a:lnTo>
                <a:lnTo>
                  <a:pt x="21261" y="19008"/>
                </a:lnTo>
                <a:lnTo>
                  <a:pt x="17737" y="15368"/>
                </a:lnTo>
                <a:lnTo>
                  <a:pt x="18546" y="16119"/>
                </a:lnTo>
                <a:lnTo>
                  <a:pt x="19412" y="16813"/>
                </a:lnTo>
                <a:lnTo>
                  <a:pt x="20279" y="17506"/>
                </a:lnTo>
                <a:lnTo>
                  <a:pt x="21203" y="18199"/>
                </a:lnTo>
                <a:lnTo>
                  <a:pt x="22128" y="18777"/>
                </a:lnTo>
                <a:lnTo>
                  <a:pt x="23110" y="19355"/>
                </a:lnTo>
                <a:lnTo>
                  <a:pt x="24092" y="19932"/>
                </a:lnTo>
                <a:lnTo>
                  <a:pt x="25132" y="20395"/>
                </a:lnTo>
                <a:lnTo>
                  <a:pt x="25479" y="20568"/>
                </a:lnTo>
                <a:lnTo>
                  <a:pt x="25710" y="20626"/>
                </a:lnTo>
                <a:lnTo>
                  <a:pt x="25941" y="20626"/>
                </a:lnTo>
                <a:lnTo>
                  <a:pt x="26114" y="20568"/>
                </a:lnTo>
                <a:lnTo>
                  <a:pt x="26288" y="20452"/>
                </a:lnTo>
                <a:lnTo>
                  <a:pt x="26461" y="20279"/>
                </a:lnTo>
                <a:lnTo>
                  <a:pt x="26461" y="20106"/>
                </a:lnTo>
                <a:lnTo>
                  <a:pt x="26461" y="19932"/>
                </a:lnTo>
                <a:lnTo>
                  <a:pt x="26403" y="19817"/>
                </a:lnTo>
                <a:lnTo>
                  <a:pt x="26172" y="19528"/>
                </a:lnTo>
                <a:lnTo>
                  <a:pt x="25710" y="19124"/>
                </a:lnTo>
                <a:lnTo>
                  <a:pt x="25132" y="18719"/>
                </a:lnTo>
                <a:lnTo>
                  <a:pt x="24034" y="17968"/>
                </a:lnTo>
                <a:lnTo>
                  <a:pt x="20741" y="16004"/>
                </a:lnTo>
                <a:lnTo>
                  <a:pt x="19124" y="14964"/>
                </a:lnTo>
                <a:lnTo>
                  <a:pt x="17564" y="13924"/>
                </a:lnTo>
                <a:lnTo>
                  <a:pt x="16004" y="12826"/>
                </a:lnTo>
                <a:lnTo>
                  <a:pt x="14444" y="11671"/>
                </a:lnTo>
                <a:lnTo>
                  <a:pt x="12942" y="10515"/>
                </a:lnTo>
                <a:lnTo>
                  <a:pt x="11555" y="9244"/>
                </a:lnTo>
                <a:lnTo>
                  <a:pt x="14848" y="11613"/>
                </a:lnTo>
                <a:lnTo>
                  <a:pt x="16524" y="12711"/>
                </a:lnTo>
                <a:lnTo>
                  <a:pt x="18257" y="13808"/>
                </a:lnTo>
                <a:lnTo>
                  <a:pt x="19990" y="14791"/>
                </a:lnTo>
                <a:lnTo>
                  <a:pt x="21781" y="15715"/>
                </a:lnTo>
                <a:lnTo>
                  <a:pt x="22706" y="16119"/>
                </a:lnTo>
                <a:lnTo>
                  <a:pt x="23688" y="16466"/>
                </a:lnTo>
                <a:lnTo>
                  <a:pt x="24612" y="16813"/>
                </a:lnTo>
                <a:lnTo>
                  <a:pt x="25594" y="17102"/>
                </a:lnTo>
                <a:lnTo>
                  <a:pt x="26056" y="17275"/>
                </a:lnTo>
                <a:lnTo>
                  <a:pt x="26519" y="17333"/>
                </a:lnTo>
                <a:lnTo>
                  <a:pt x="26519" y="16870"/>
                </a:lnTo>
                <a:lnTo>
                  <a:pt x="26403" y="16524"/>
                </a:lnTo>
                <a:lnTo>
                  <a:pt x="26172" y="16177"/>
                </a:lnTo>
                <a:lnTo>
                  <a:pt x="25941" y="15831"/>
                </a:lnTo>
                <a:lnTo>
                  <a:pt x="25594" y="15542"/>
                </a:lnTo>
                <a:lnTo>
                  <a:pt x="25248" y="15253"/>
                </a:lnTo>
                <a:lnTo>
                  <a:pt x="24554" y="14791"/>
                </a:lnTo>
                <a:lnTo>
                  <a:pt x="19701" y="12017"/>
                </a:lnTo>
                <a:lnTo>
                  <a:pt x="14791" y="9302"/>
                </a:lnTo>
                <a:lnTo>
                  <a:pt x="9880" y="6702"/>
                </a:lnTo>
                <a:lnTo>
                  <a:pt x="4853" y="4218"/>
                </a:lnTo>
                <a:lnTo>
                  <a:pt x="7569" y="5547"/>
                </a:lnTo>
                <a:lnTo>
                  <a:pt x="8955" y="6182"/>
                </a:lnTo>
                <a:lnTo>
                  <a:pt x="10284" y="6818"/>
                </a:lnTo>
                <a:lnTo>
                  <a:pt x="11671" y="7396"/>
                </a:lnTo>
                <a:lnTo>
                  <a:pt x="13115" y="7916"/>
                </a:lnTo>
                <a:lnTo>
                  <a:pt x="14559" y="8378"/>
                </a:lnTo>
                <a:lnTo>
                  <a:pt x="16004" y="8724"/>
                </a:lnTo>
                <a:lnTo>
                  <a:pt x="16235" y="8782"/>
                </a:lnTo>
                <a:lnTo>
                  <a:pt x="16408" y="8782"/>
                </a:lnTo>
                <a:lnTo>
                  <a:pt x="16639" y="8724"/>
                </a:lnTo>
                <a:lnTo>
                  <a:pt x="16755" y="8551"/>
                </a:lnTo>
                <a:lnTo>
                  <a:pt x="16755" y="8435"/>
                </a:lnTo>
                <a:lnTo>
                  <a:pt x="16755" y="8262"/>
                </a:lnTo>
                <a:lnTo>
                  <a:pt x="16582" y="7973"/>
                </a:lnTo>
                <a:lnTo>
                  <a:pt x="16177" y="7511"/>
                </a:lnTo>
                <a:lnTo>
                  <a:pt x="15773" y="7107"/>
                </a:lnTo>
                <a:lnTo>
                  <a:pt x="15253" y="6760"/>
                </a:lnTo>
                <a:lnTo>
                  <a:pt x="14791" y="6413"/>
                </a:lnTo>
                <a:lnTo>
                  <a:pt x="13693" y="5778"/>
                </a:lnTo>
                <a:lnTo>
                  <a:pt x="12595" y="5258"/>
                </a:lnTo>
                <a:lnTo>
                  <a:pt x="9475" y="3814"/>
                </a:lnTo>
                <a:lnTo>
                  <a:pt x="6356" y="2485"/>
                </a:lnTo>
                <a:lnTo>
                  <a:pt x="3178" y="12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4"/>
          <p:cNvGrpSpPr/>
          <p:nvPr/>
        </p:nvGrpSpPr>
        <p:grpSpPr>
          <a:xfrm>
            <a:off x="-461672" y="2844628"/>
            <a:ext cx="1776908" cy="2125378"/>
            <a:chOff x="-518375" y="-84550"/>
            <a:chExt cx="1381840" cy="1652962"/>
          </a:xfrm>
        </p:grpSpPr>
        <p:sp>
          <p:nvSpPr>
            <p:cNvPr id="317" name="Google Shape;317;p14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14"/>
          <p:cNvSpPr/>
          <p:nvPr/>
        </p:nvSpPr>
        <p:spPr>
          <a:xfrm rot="8779154">
            <a:off x="7991326" y="133923"/>
            <a:ext cx="1917029" cy="1709748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 txBox="1">
            <a:spLocks noGrp="1"/>
          </p:cNvSpPr>
          <p:nvPr>
            <p:ph type="subTitle" idx="16"/>
          </p:nvPr>
        </p:nvSpPr>
        <p:spPr>
          <a:xfrm>
            <a:off x="2192389" y="365484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4"/>
          <p:cNvSpPr txBox="1">
            <a:spLocks noGrp="1"/>
          </p:cNvSpPr>
          <p:nvPr>
            <p:ph type="subTitle" idx="17"/>
          </p:nvPr>
        </p:nvSpPr>
        <p:spPr>
          <a:xfrm>
            <a:off x="5610290" y="365484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4"/>
          <p:cNvSpPr txBox="1">
            <a:spLocks noGrp="1"/>
          </p:cNvSpPr>
          <p:nvPr>
            <p:ph type="subTitle" idx="18"/>
          </p:nvPr>
        </p:nvSpPr>
        <p:spPr>
          <a:xfrm>
            <a:off x="2192389" y="3999575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4"/>
          <p:cNvSpPr txBox="1">
            <a:spLocks noGrp="1"/>
          </p:cNvSpPr>
          <p:nvPr>
            <p:ph type="subTitle" idx="19"/>
          </p:nvPr>
        </p:nvSpPr>
        <p:spPr>
          <a:xfrm>
            <a:off x="5610289" y="3999575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4"/>
          <p:cNvSpPr txBox="1">
            <a:spLocks noGrp="1"/>
          </p:cNvSpPr>
          <p:nvPr>
            <p:ph type="title" idx="20" hasCustomPrompt="1"/>
          </p:nvPr>
        </p:nvSpPr>
        <p:spPr>
          <a:xfrm>
            <a:off x="1265389" y="35981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4"/>
          <p:cNvSpPr txBox="1">
            <a:spLocks noGrp="1"/>
          </p:cNvSpPr>
          <p:nvPr>
            <p:ph type="title" idx="21" hasCustomPrompt="1"/>
          </p:nvPr>
        </p:nvSpPr>
        <p:spPr>
          <a:xfrm>
            <a:off x="4683289" y="35981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"/>
          <p:cNvSpPr txBox="1">
            <a:spLocks noGrp="1"/>
          </p:cNvSpPr>
          <p:nvPr>
            <p:ph type="title"/>
          </p:nvPr>
        </p:nvSpPr>
        <p:spPr>
          <a:xfrm>
            <a:off x="4845775" y="3220550"/>
            <a:ext cx="35850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subTitle" idx="1"/>
          </p:nvPr>
        </p:nvSpPr>
        <p:spPr>
          <a:xfrm>
            <a:off x="3886000" y="1426750"/>
            <a:ext cx="4544400" cy="17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 rot="10800000">
            <a:off x="5677261" y="-969239"/>
            <a:ext cx="2684603" cy="2098286"/>
            <a:chOff x="1010710" y="4054575"/>
            <a:chExt cx="2134534" cy="1668351"/>
          </a:xfrm>
        </p:grpSpPr>
        <p:sp>
          <p:nvSpPr>
            <p:cNvPr id="330" name="Google Shape;330;p15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9CBCC2"/>
            </a:gs>
            <a:gs pos="100000">
              <a:srgbClr val="EADF9F"/>
            </a:gs>
          </a:gsLst>
          <a:lin ang="2698631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425" y="441750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425" y="1152475"/>
            <a:ext cx="7719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6" r:id="rId11"/>
    <p:sldLayoutId id="2147483667" r:id="rId12"/>
    <p:sldLayoutId id="2147483670" r:id="rId13"/>
    <p:sldLayoutId id="2147483675" r:id="rId14"/>
    <p:sldLayoutId id="2147483676" r:id="rId15"/>
    <p:sldLayoutId id="2147483684" r:id="rId16"/>
    <p:sldLayoutId id="2147483706" r:id="rId17"/>
    <p:sldLayoutId id="214748370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6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4300" y="-85725"/>
            <a:ext cx="9169003" cy="5314950"/>
            <a:chOff x="0" y="0"/>
            <a:chExt cx="12192000" cy="6858001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896600" y="0"/>
              <a:ext cx="1295400" cy="304106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421316" y="3716546"/>
            <a:ext cx="4186238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en-US" sz="2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8750" y="619378"/>
            <a:ext cx="605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100" y="157715"/>
            <a:ext cx="765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CÁC QUÝ THẦY CÔ VÀ CÁC EM!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43263" y="3200400"/>
            <a:ext cx="5600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43263" y="3143250"/>
            <a:ext cx="5600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65640" y="1478757"/>
            <a:ext cx="7890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Nói và nghe: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Kể chuyện Chiếc đèn lồng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92" y="3664743"/>
            <a:ext cx="2057401" cy="14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74847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2110307" y="285750"/>
            <a:ext cx="4923387" cy="4572000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1042539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80897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" t="1296"/>
          <a:stretch/>
        </p:blipFill>
        <p:spPr>
          <a:xfrm>
            <a:off x="2184902" y="285750"/>
            <a:ext cx="4774196" cy="4572000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56697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31991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82" y="285750"/>
            <a:ext cx="4828036" cy="4572000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165796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7A495-8ED6-0BCD-00BE-FD583FF9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900835" y="411684"/>
            <a:ext cx="3342328" cy="3200400"/>
          </a:xfrm>
          <a:prstGeom prst="roundRect">
            <a:avLst>
              <a:gd name="adj" fmla="val 6571"/>
            </a:avLst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9621FE-32BF-2E85-6C9C-A87A5822E031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già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nhìn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bầy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rước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D58798-A3A0-61E8-8DF9-5BBD86F8A8DD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Khi nhìn bầy đom đóm nhỏ rước đèn lồng, bác đom đóm già nghĩ: Trông chúng giống như những ngôi sao nhỏ lấp lánh. Ôi chao! Mình thực sự già rồi!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6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2848814" y="411684"/>
            <a:ext cx="3446371" cy="3200400"/>
          </a:xfrm>
          <a:prstGeom prst="roundRect">
            <a:avLst>
              <a:gd name="adj" fmla="val 7415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12771F-57BC-DFEB-6439-1D4C9CCF3B7F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khóc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non?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BFDFC8-753B-70B5-60BB-FE9BA5FDE5DA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Khi thấy ong non bị lạc đường, bác đom đóm già đã an ủi: “Đừng quá lo lắng, ta sẽ đưa cháu về”. Rồi bác thắp chiếc đèn lồng của mình lên đưa ong non về bên ong mẹ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1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" t="1296"/>
          <a:stretch/>
        </p:blipFill>
        <p:spPr>
          <a:xfrm>
            <a:off x="2901031" y="411684"/>
            <a:ext cx="3341937" cy="3200400"/>
          </a:xfrm>
          <a:prstGeom prst="roundRect">
            <a:avLst>
              <a:gd name="adj" fmla="val 7876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0B3573-5EAC-9EB0-50DE-DFA27C5BFA2E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xảy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đưa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non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014A83-1F96-823A-191F-4E705D00698A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Bác đom đóm quay trở về nhưng chiếc đèn lồng của bác cứ tối dần rồi tắt hẳn. Bác đập nhẹ đôi cánh, chậm chạp bay trong bóng tối. 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3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188" y="411684"/>
            <a:ext cx="3379625" cy="3200400"/>
          </a:xfrm>
          <a:prstGeom prst="roundRect">
            <a:avLst>
              <a:gd name="adj" fmla="val 8774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1A6334-8858-BE09-BE5D-2C4947248F49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khiến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3C5C58-8BA6-916B-FA93-459B25FA2B2C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Đột nhiên, bầy đom đóm nhỏ xuất hiện soi đường cho bác đom đóm già. Bác cảm động, hạnh phúc. 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33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7" name="Google Shape;4117;p74"/>
          <p:cNvGrpSpPr/>
          <p:nvPr/>
        </p:nvGrpSpPr>
        <p:grpSpPr>
          <a:xfrm>
            <a:off x="354238" y="1566264"/>
            <a:ext cx="3991549" cy="3351005"/>
            <a:chOff x="354238" y="1566264"/>
            <a:chExt cx="3991549" cy="3351005"/>
          </a:xfrm>
        </p:grpSpPr>
        <p:sp>
          <p:nvSpPr>
            <p:cNvPr id="4118" name="Google Shape;4118;p74"/>
            <p:cNvSpPr/>
            <p:nvPr/>
          </p:nvSpPr>
          <p:spPr>
            <a:xfrm>
              <a:off x="805764" y="15662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9" name="Google Shape;4119;p74"/>
            <p:cNvGrpSpPr/>
            <p:nvPr/>
          </p:nvGrpSpPr>
          <p:grpSpPr>
            <a:xfrm rot="824748" flipH="1">
              <a:off x="475772" y="2647408"/>
              <a:ext cx="820979" cy="1121908"/>
              <a:chOff x="1639111" y="1006981"/>
              <a:chExt cx="821029" cy="1121977"/>
            </a:xfrm>
          </p:grpSpPr>
          <p:sp>
            <p:nvSpPr>
              <p:cNvPr id="4120" name="Google Shape;4120;p74"/>
              <p:cNvSpPr/>
              <p:nvPr/>
            </p:nvSpPr>
            <p:spPr>
              <a:xfrm>
                <a:off x="1778539" y="1086641"/>
                <a:ext cx="245662" cy="380657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8324" extrusionOk="0">
                    <a:moveTo>
                      <a:pt x="581" y="0"/>
                    </a:moveTo>
                    <a:lnTo>
                      <a:pt x="387" y="97"/>
                    </a:lnTo>
                    <a:lnTo>
                      <a:pt x="194" y="242"/>
                    </a:lnTo>
                    <a:lnTo>
                      <a:pt x="49" y="436"/>
                    </a:lnTo>
                    <a:lnTo>
                      <a:pt x="0" y="726"/>
                    </a:lnTo>
                    <a:lnTo>
                      <a:pt x="0" y="1016"/>
                    </a:lnTo>
                    <a:lnTo>
                      <a:pt x="49" y="1258"/>
                    </a:lnTo>
                    <a:lnTo>
                      <a:pt x="291" y="1887"/>
                    </a:lnTo>
                    <a:lnTo>
                      <a:pt x="581" y="2468"/>
                    </a:lnTo>
                    <a:lnTo>
                      <a:pt x="920" y="3000"/>
                    </a:lnTo>
                    <a:lnTo>
                      <a:pt x="1307" y="3533"/>
                    </a:lnTo>
                    <a:lnTo>
                      <a:pt x="2759" y="5517"/>
                    </a:lnTo>
                    <a:lnTo>
                      <a:pt x="4259" y="7404"/>
                    </a:lnTo>
                    <a:lnTo>
                      <a:pt x="4646" y="7888"/>
                    </a:lnTo>
                    <a:lnTo>
                      <a:pt x="4839" y="8130"/>
                    </a:lnTo>
                    <a:lnTo>
                      <a:pt x="5081" y="8275"/>
                    </a:lnTo>
                    <a:lnTo>
                      <a:pt x="5226" y="8323"/>
                    </a:lnTo>
                    <a:lnTo>
                      <a:pt x="5275" y="8323"/>
                    </a:lnTo>
                    <a:lnTo>
                      <a:pt x="5323" y="8275"/>
                    </a:lnTo>
                    <a:lnTo>
                      <a:pt x="5372" y="8033"/>
                    </a:lnTo>
                    <a:lnTo>
                      <a:pt x="5323" y="7598"/>
                    </a:lnTo>
                    <a:lnTo>
                      <a:pt x="5178" y="6968"/>
                    </a:lnTo>
                    <a:lnTo>
                      <a:pt x="4984" y="6291"/>
                    </a:lnTo>
                    <a:lnTo>
                      <a:pt x="4501" y="4984"/>
                    </a:lnTo>
                    <a:lnTo>
                      <a:pt x="4017" y="3775"/>
                    </a:lnTo>
                    <a:lnTo>
                      <a:pt x="3726" y="3194"/>
                    </a:lnTo>
                    <a:lnTo>
                      <a:pt x="3436" y="2613"/>
                    </a:lnTo>
                    <a:lnTo>
                      <a:pt x="3097" y="2033"/>
                    </a:lnTo>
                    <a:lnTo>
                      <a:pt x="2710" y="1500"/>
                    </a:lnTo>
                    <a:lnTo>
                      <a:pt x="2275" y="1016"/>
                    </a:lnTo>
                    <a:lnTo>
                      <a:pt x="1839" y="532"/>
                    </a:lnTo>
                    <a:lnTo>
                      <a:pt x="1452" y="242"/>
                    </a:lnTo>
                    <a:lnTo>
                      <a:pt x="1258" y="145"/>
                    </a:lnTo>
                    <a:lnTo>
                      <a:pt x="1065" y="49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74"/>
              <p:cNvSpPr/>
              <p:nvPr/>
            </p:nvSpPr>
            <p:spPr>
              <a:xfrm>
                <a:off x="1999822" y="1006981"/>
                <a:ext cx="106277" cy="438185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9582" extrusionOk="0">
                    <a:moveTo>
                      <a:pt x="1307" y="0"/>
                    </a:moveTo>
                    <a:lnTo>
                      <a:pt x="1065" y="49"/>
                    </a:lnTo>
                    <a:lnTo>
                      <a:pt x="823" y="145"/>
                    </a:lnTo>
                    <a:lnTo>
                      <a:pt x="629" y="290"/>
                    </a:lnTo>
                    <a:lnTo>
                      <a:pt x="484" y="532"/>
                    </a:lnTo>
                    <a:lnTo>
                      <a:pt x="339" y="774"/>
                    </a:lnTo>
                    <a:lnTo>
                      <a:pt x="145" y="1403"/>
                    </a:lnTo>
                    <a:lnTo>
                      <a:pt x="49" y="2081"/>
                    </a:lnTo>
                    <a:lnTo>
                      <a:pt x="0" y="2710"/>
                    </a:lnTo>
                    <a:lnTo>
                      <a:pt x="0" y="3387"/>
                    </a:lnTo>
                    <a:lnTo>
                      <a:pt x="49" y="5807"/>
                    </a:lnTo>
                    <a:lnTo>
                      <a:pt x="145" y="8227"/>
                    </a:lnTo>
                    <a:lnTo>
                      <a:pt x="194" y="8856"/>
                    </a:lnTo>
                    <a:lnTo>
                      <a:pt x="242" y="9146"/>
                    </a:lnTo>
                    <a:lnTo>
                      <a:pt x="339" y="9388"/>
                    </a:lnTo>
                    <a:lnTo>
                      <a:pt x="436" y="9533"/>
                    </a:lnTo>
                    <a:lnTo>
                      <a:pt x="484" y="9582"/>
                    </a:lnTo>
                    <a:lnTo>
                      <a:pt x="533" y="9533"/>
                    </a:lnTo>
                    <a:lnTo>
                      <a:pt x="726" y="9388"/>
                    </a:lnTo>
                    <a:lnTo>
                      <a:pt x="920" y="9001"/>
                    </a:lnTo>
                    <a:lnTo>
                      <a:pt x="1162" y="8372"/>
                    </a:lnTo>
                    <a:lnTo>
                      <a:pt x="1404" y="7743"/>
                    </a:lnTo>
                    <a:lnTo>
                      <a:pt x="1791" y="6388"/>
                    </a:lnTo>
                    <a:lnTo>
                      <a:pt x="2081" y="5130"/>
                    </a:lnTo>
                    <a:lnTo>
                      <a:pt x="2226" y="4500"/>
                    </a:lnTo>
                    <a:lnTo>
                      <a:pt x="2275" y="3871"/>
                    </a:lnTo>
                    <a:lnTo>
                      <a:pt x="2323" y="3194"/>
                    </a:lnTo>
                    <a:lnTo>
                      <a:pt x="2323" y="2565"/>
                    </a:lnTo>
                    <a:lnTo>
                      <a:pt x="2275" y="1887"/>
                    </a:lnTo>
                    <a:lnTo>
                      <a:pt x="2178" y="1258"/>
                    </a:lnTo>
                    <a:lnTo>
                      <a:pt x="2081" y="774"/>
                    </a:lnTo>
                    <a:lnTo>
                      <a:pt x="1984" y="581"/>
                    </a:lnTo>
                    <a:lnTo>
                      <a:pt x="1839" y="387"/>
                    </a:lnTo>
                    <a:lnTo>
                      <a:pt x="1694" y="194"/>
                    </a:lnTo>
                    <a:lnTo>
                      <a:pt x="1500" y="97"/>
                    </a:lnTo>
                    <a:lnTo>
                      <a:pt x="1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74"/>
              <p:cNvSpPr/>
              <p:nvPr/>
            </p:nvSpPr>
            <p:spPr>
              <a:xfrm>
                <a:off x="2037412" y="1086641"/>
                <a:ext cx="287733" cy="351892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7695" extrusionOk="0">
                    <a:moveTo>
                      <a:pt x="5566" y="0"/>
                    </a:moveTo>
                    <a:lnTo>
                      <a:pt x="5276" y="49"/>
                    </a:lnTo>
                    <a:lnTo>
                      <a:pt x="5034" y="145"/>
                    </a:lnTo>
                    <a:lnTo>
                      <a:pt x="4792" y="291"/>
                    </a:lnTo>
                    <a:lnTo>
                      <a:pt x="4308" y="726"/>
                    </a:lnTo>
                    <a:lnTo>
                      <a:pt x="3872" y="1210"/>
                    </a:lnTo>
                    <a:lnTo>
                      <a:pt x="3485" y="1742"/>
                    </a:lnTo>
                    <a:lnTo>
                      <a:pt x="3098" y="2275"/>
                    </a:lnTo>
                    <a:lnTo>
                      <a:pt x="1791" y="4307"/>
                    </a:lnTo>
                    <a:lnTo>
                      <a:pt x="485" y="6388"/>
                    </a:lnTo>
                    <a:lnTo>
                      <a:pt x="195" y="6920"/>
                    </a:lnTo>
                    <a:lnTo>
                      <a:pt x="98" y="7210"/>
                    </a:lnTo>
                    <a:lnTo>
                      <a:pt x="1" y="7452"/>
                    </a:lnTo>
                    <a:lnTo>
                      <a:pt x="1" y="7646"/>
                    </a:lnTo>
                    <a:lnTo>
                      <a:pt x="49" y="7694"/>
                    </a:lnTo>
                    <a:lnTo>
                      <a:pt x="98" y="7694"/>
                    </a:lnTo>
                    <a:lnTo>
                      <a:pt x="340" y="7646"/>
                    </a:lnTo>
                    <a:lnTo>
                      <a:pt x="678" y="7452"/>
                    </a:lnTo>
                    <a:lnTo>
                      <a:pt x="1259" y="7065"/>
                    </a:lnTo>
                    <a:lnTo>
                      <a:pt x="1840" y="6678"/>
                    </a:lnTo>
                    <a:lnTo>
                      <a:pt x="2904" y="5807"/>
                    </a:lnTo>
                    <a:lnTo>
                      <a:pt x="3872" y="4888"/>
                    </a:lnTo>
                    <a:lnTo>
                      <a:pt x="4308" y="4404"/>
                    </a:lnTo>
                    <a:lnTo>
                      <a:pt x="4743" y="3920"/>
                    </a:lnTo>
                    <a:lnTo>
                      <a:pt x="5130" y="3436"/>
                    </a:lnTo>
                    <a:lnTo>
                      <a:pt x="5469" y="2855"/>
                    </a:lnTo>
                    <a:lnTo>
                      <a:pt x="5808" y="2323"/>
                    </a:lnTo>
                    <a:lnTo>
                      <a:pt x="6098" y="1694"/>
                    </a:lnTo>
                    <a:lnTo>
                      <a:pt x="6243" y="1258"/>
                    </a:lnTo>
                    <a:lnTo>
                      <a:pt x="6292" y="1016"/>
                    </a:lnTo>
                    <a:lnTo>
                      <a:pt x="6292" y="823"/>
                    </a:lnTo>
                    <a:lnTo>
                      <a:pt x="6243" y="581"/>
                    </a:lnTo>
                    <a:lnTo>
                      <a:pt x="6147" y="387"/>
                    </a:lnTo>
                    <a:lnTo>
                      <a:pt x="6001" y="194"/>
                    </a:lnTo>
                    <a:lnTo>
                      <a:pt x="5808" y="49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74"/>
              <p:cNvSpPr/>
              <p:nvPr/>
            </p:nvSpPr>
            <p:spPr>
              <a:xfrm>
                <a:off x="2044088" y="1290227"/>
                <a:ext cx="416052" cy="174872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3824" extrusionOk="0">
                    <a:moveTo>
                      <a:pt x="7985" y="0"/>
                    </a:moveTo>
                    <a:lnTo>
                      <a:pt x="7356" y="97"/>
                    </a:lnTo>
                    <a:lnTo>
                      <a:pt x="6727" y="242"/>
                    </a:lnTo>
                    <a:lnTo>
                      <a:pt x="6097" y="484"/>
                    </a:lnTo>
                    <a:lnTo>
                      <a:pt x="5517" y="726"/>
                    </a:lnTo>
                    <a:lnTo>
                      <a:pt x="3291" y="1742"/>
                    </a:lnTo>
                    <a:lnTo>
                      <a:pt x="1113" y="2807"/>
                    </a:lnTo>
                    <a:lnTo>
                      <a:pt x="581" y="3097"/>
                    </a:lnTo>
                    <a:lnTo>
                      <a:pt x="290" y="3242"/>
                    </a:lnTo>
                    <a:lnTo>
                      <a:pt x="97" y="3436"/>
                    </a:lnTo>
                    <a:lnTo>
                      <a:pt x="0" y="3581"/>
                    </a:lnTo>
                    <a:lnTo>
                      <a:pt x="0" y="3629"/>
                    </a:lnTo>
                    <a:lnTo>
                      <a:pt x="49" y="3678"/>
                    </a:lnTo>
                    <a:lnTo>
                      <a:pt x="290" y="3775"/>
                    </a:lnTo>
                    <a:lnTo>
                      <a:pt x="678" y="3823"/>
                    </a:lnTo>
                    <a:lnTo>
                      <a:pt x="1403" y="3775"/>
                    </a:lnTo>
                    <a:lnTo>
                      <a:pt x="2081" y="3726"/>
                    </a:lnTo>
                    <a:lnTo>
                      <a:pt x="3436" y="3581"/>
                    </a:lnTo>
                    <a:lnTo>
                      <a:pt x="4742" y="3339"/>
                    </a:lnTo>
                    <a:lnTo>
                      <a:pt x="5372" y="3194"/>
                    </a:lnTo>
                    <a:lnTo>
                      <a:pt x="6001" y="3000"/>
                    </a:lnTo>
                    <a:lnTo>
                      <a:pt x="6581" y="2758"/>
                    </a:lnTo>
                    <a:lnTo>
                      <a:pt x="7210" y="2516"/>
                    </a:lnTo>
                    <a:lnTo>
                      <a:pt x="7791" y="2226"/>
                    </a:lnTo>
                    <a:lnTo>
                      <a:pt x="8323" y="1839"/>
                    </a:lnTo>
                    <a:lnTo>
                      <a:pt x="8711" y="1597"/>
                    </a:lnTo>
                    <a:lnTo>
                      <a:pt x="8856" y="1404"/>
                    </a:lnTo>
                    <a:lnTo>
                      <a:pt x="9001" y="1210"/>
                    </a:lnTo>
                    <a:lnTo>
                      <a:pt x="9098" y="1016"/>
                    </a:lnTo>
                    <a:lnTo>
                      <a:pt x="9098" y="774"/>
                    </a:lnTo>
                    <a:lnTo>
                      <a:pt x="9098" y="532"/>
                    </a:lnTo>
                    <a:lnTo>
                      <a:pt x="9001" y="339"/>
                    </a:lnTo>
                    <a:lnTo>
                      <a:pt x="8807" y="145"/>
                    </a:lnTo>
                    <a:lnTo>
                      <a:pt x="8565" y="49"/>
                    </a:lnTo>
                    <a:lnTo>
                      <a:pt x="8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74"/>
              <p:cNvSpPr/>
              <p:nvPr/>
            </p:nvSpPr>
            <p:spPr>
              <a:xfrm>
                <a:off x="2021955" y="1453983"/>
                <a:ext cx="416052" cy="179262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3920" extrusionOk="0">
                    <a:moveTo>
                      <a:pt x="242" y="0"/>
                    </a:moveTo>
                    <a:lnTo>
                      <a:pt x="49" y="48"/>
                    </a:lnTo>
                    <a:lnTo>
                      <a:pt x="0" y="97"/>
                    </a:lnTo>
                    <a:lnTo>
                      <a:pt x="0" y="194"/>
                    </a:lnTo>
                    <a:lnTo>
                      <a:pt x="145" y="387"/>
                    </a:lnTo>
                    <a:lnTo>
                      <a:pt x="436" y="678"/>
                    </a:lnTo>
                    <a:lnTo>
                      <a:pt x="968" y="1065"/>
                    </a:lnTo>
                    <a:lnTo>
                      <a:pt x="1549" y="1452"/>
                    </a:lnTo>
                    <a:lnTo>
                      <a:pt x="2710" y="2178"/>
                    </a:lnTo>
                    <a:lnTo>
                      <a:pt x="3872" y="2807"/>
                    </a:lnTo>
                    <a:lnTo>
                      <a:pt x="4452" y="3097"/>
                    </a:lnTo>
                    <a:lnTo>
                      <a:pt x="5081" y="3339"/>
                    </a:lnTo>
                    <a:lnTo>
                      <a:pt x="5662" y="3581"/>
                    </a:lnTo>
                    <a:lnTo>
                      <a:pt x="6291" y="3726"/>
                    </a:lnTo>
                    <a:lnTo>
                      <a:pt x="6969" y="3823"/>
                    </a:lnTo>
                    <a:lnTo>
                      <a:pt x="7598" y="3920"/>
                    </a:lnTo>
                    <a:lnTo>
                      <a:pt x="8082" y="3920"/>
                    </a:lnTo>
                    <a:lnTo>
                      <a:pt x="8324" y="3871"/>
                    </a:lnTo>
                    <a:lnTo>
                      <a:pt x="8517" y="3823"/>
                    </a:lnTo>
                    <a:lnTo>
                      <a:pt x="8711" y="3726"/>
                    </a:lnTo>
                    <a:lnTo>
                      <a:pt x="8904" y="3533"/>
                    </a:lnTo>
                    <a:lnTo>
                      <a:pt x="9001" y="3339"/>
                    </a:lnTo>
                    <a:lnTo>
                      <a:pt x="9098" y="3146"/>
                    </a:lnTo>
                    <a:lnTo>
                      <a:pt x="9049" y="2855"/>
                    </a:lnTo>
                    <a:lnTo>
                      <a:pt x="8904" y="2662"/>
                    </a:lnTo>
                    <a:lnTo>
                      <a:pt x="8711" y="2420"/>
                    </a:lnTo>
                    <a:lnTo>
                      <a:pt x="8517" y="2274"/>
                    </a:lnTo>
                    <a:lnTo>
                      <a:pt x="7985" y="1936"/>
                    </a:lnTo>
                    <a:lnTo>
                      <a:pt x="7356" y="1645"/>
                    </a:lnTo>
                    <a:lnTo>
                      <a:pt x="6727" y="1452"/>
                    </a:lnTo>
                    <a:lnTo>
                      <a:pt x="6098" y="1258"/>
                    </a:lnTo>
                    <a:lnTo>
                      <a:pt x="3775" y="678"/>
                    </a:lnTo>
                    <a:lnTo>
                      <a:pt x="1404" y="145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74"/>
              <p:cNvSpPr/>
              <p:nvPr/>
            </p:nvSpPr>
            <p:spPr>
              <a:xfrm>
                <a:off x="1796236" y="1469440"/>
                <a:ext cx="203636" cy="659518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14422" extrusionOk="0">
                    <a:moveTo>
                      <a:pt x="4452" y="1"/>
                    </a:moveTo>
                    <a:lnTo>
                      <a:pt x="3872" y="775"/>
                    </a:lnTo>
                    <a:lnTo>
                      <a:pt x="3339" y="1549"/>
                    </a:lnTo>
                    <a:lnTo>
                      <a:pt x="2855" y="2372"/>
                    </a:lnTo>
                    <a:lnTo>
                      <a:pt x="2420" y="3243"/>
                    </a:lnTo>
                    <a:lnTo>
                      <a:pt x="2033" y="4114"/>
                    </a:lnTo>
                    <a:lnTo>
                      <a:pt x="1694" y="5033"/>
                    </a:lnTo>
                    <a:lnTo>
                      <a:pt x="1404" y="5953"/>
                    </a:lnTo>
                    <a:lnTo>
                      <a:pt x="1162" y="6872"/>
                    </a:lnTo>
                    <a:lnTo>
                      <a:pt x="920" y="7792"/>
                    </a:lnTo>
                    <a:lnTo>
                      <a:pt x="726" y="8711"/>
                    </a:lnTo>
                    <a:lnTo>
                      <a:pt x="436" y="10598"/>
                    </a:lnTo>
                    <a:lnTo>
                      <a:pt x="194" y="12534"/>
                    </a:lnTo>
                    <a:lnTo>
                      <a:pt x="0" y="14421"/>
                    </a:lnTo>
                    <a:lnTo>
                      <a:pt x="4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74"/>
              <p:cNvSpPr/>
              <p:nvPr/>
            </p:nvSpPr>
            <p:spPr>
              <a:xfrm>
                <a:off x="1796236" y="1431340"/>
                <a:ext cx="203636" cy="659518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14422" fill="none" extrusionOk="0">
                    <a:moveTo>
                      <a:pt x="4452" y="1"/>
                    </a:moveTo>
                    <a:lnTo>
                      <a:pt x="4452" y="1"/>
                    </a:lnTo>
                    <a:lnTo>
                      <a:pt x="3872" y="775"/>
                    </a:lnTo>
                    <a:lnTo>
                      <a:pt x="3339" y="1549"/>
                    </a:lnTo>
                    <a:lnTo>
                      <a:pt x="2855" y="2372"/>
                    </a:lnTo>
                    <a:lnTo>
                      <a:pt x="2420" y="3243"/>
                    </a:lnTo>
                    <a:lnTo>
                      <a:pt x="2033" y="4114"/>
                    </a:lnTo>
                    <a:lnTo>
                      <a:pt x="1694" y="5033"/>
                    </a:lnTo>
                    <a:lnTo>
                      <a:pt x="1404" y="5953"/>
                    </a:lnTo>
                    <a:lnTo>
                      <a:pt x="1162" y="6872"/>
                    </a:lnTo>
                    <a:lnTo>
                      <a:pt x="1162" y="6872"/>
                    </a:lnTo>
                    <a:lnTo>
                      <a:pt x="920" y="7792"/>
                    </a:lnTo>
                    <a:lnTo>
                      <a:pt x="726" y="8711"/>
                    </a:lnTo>
                    <a:lnTo>
                      <a:pt x="436" y="10598"/>
                    </a:lnTo>
                    <a:lnTo>
                      <a:pt x="194" y="12534"/>
                    </a:lnTo>
                    <a:lnTo>
                      <a:pt x="0" y="1442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74"/>
              <p:cNvSpPr/>
              <p:nvPr/>
            </p:nvSpPr>
            <p:spPr>
              <a:xfrm>
                <a:off x="1683376" y="1391510"/>
                <a:ext cx="172631" cy="338631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7405" extrusionOk="0">
                    <a:moveTo>
                      <a:pt x="581" y="1"/>
                    </a:moveTo>
                    <a:lnTo>
                      <a:pt x="436" y="49"/>
                    </a:lnTo>
                    <a:lnTo>
                      <a:pt x="291" y="98"/>
                    </a:lnTo>
                    <a:lnTo>
                      <a:pt x="194" y="243"/>
                    </a:lnTo>
                    <a:lnTo>
                      <a:pt x="49" y="533"/>
                    </a:lnTo>
                    <a:lnTo>
                      <a:pt x="0" y="727"/>
                    </a:lnTo>
                    <a:lnTo>
                      <a:pt x="0" y="969"/>
                    </a:lnTo>
                    <a:lnTo>
                      <a:pt x="49" y="1453"/>
                    </a:lnTo>
                    <a:lnTo>
                      <a:pt x="194" y="1985"/>
                    </a:lnTo>
                    <a:lnTo>
                      <a:pt x="388" y="2420"/>
                    </a:lnTo>
                    <a:lnTo>
                      <a:pt x="1065" y="3727"/>
                    </a:lnTo>
                    <a:lnTo>
                      <a:pt x="1839" y="5033"/>
                    </a:lnTo>
                    <a:lnTo>
                      <a:pt x="2178" y="5614"/>
                    </a:lnTo>
                    <a:lnTo>
                      <a:pt x="2662" y="6388"/>
                    </a:lnTo>
                    <a:lnTo>
                      <a:pt x="2904" y="6776"/>
                    </a:lnTo>
                    <a:lnTo>
                      <a:pt x="3194" y="7066"/>
                    </a:lnTo>
                    <a:lnTo>
                      <a:pt x="3485" y="7308"/>
                    </a:lnTo>
                    <a:lnTo>
                      <a:pt x="3581" y="7356"/>
                    </a:lnTo>
                    <a:lnTo>
                      <a:pt x="3727" y="7405"/>
                    </a:lnTo>
                    <a:lnTo>
                      <a:pt x="3775" y="7114"/>
                    </a:lnTo>
                    <a:lnTo>
                      <a:pt x="3727" y="6776"/>
                    </a:lnTo>
                    <a:lnTo>
                      <a:pt x="3678" y="6001"/>
                    </a:lnTo>
                    <a:lnTo>
                      <a:pt x="3485" y="5130"/>
                    </a:lnTo>
                    <a:lnTo>
                      <a:pt x="3194" y="4211"/>
                    </a:lnTo>
                    <a:lnTo>
                      <a:pt x="2855" y="3243"/>
                    </a:lnTo>
                    <a:lnTo>
                      <a:pt x="2420" y="2324"/>
                    </a:lnTo>
                    <a:lnTo>
                      <a:pt x="1984" y="1453"/>
                    </a:lnTo>
                    <a:lnTo>
                      <a:pt x="1549" y="630"/>
                    </a:lnTo>
                    <a:lnTo>
                      <a:pt x="1307" y="388"/>
                    </a:lnTo>
                    <a:lnTo>
                      <a:pt x="1017" y="146"/>
                    </a:lnTo>
                    <a:lnTo>
                      <a:pt x="871" y="49"/>
                    </a:lnTo>
                    <a:lnTo>
                      <a:pt x="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74"/>
              <p:cNvSpPr/>
              <p:nvPr/>
            </p:nvSpPr>
            <p:spPr>
              <a:xfrm>
                <a:off x="1822805" y="1730088"/>
                <a:ext cx="181502" cy="148302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3243" extrusionOk="0">
                    <a:moveTo>
                      <a:pt x="3291" y="1"/>
                    </a:moveTo>
                    <a:lnTo>
                      <a:pt x="3097" y="49"/>
                    </a:lnTo>
                    <a:lnTo>
                      <a:pt x="2903" y="97"/>
                    </a:lnTo>
                    <a:lnTo>
                      <a:pt x="2565" y="291"/>
                    </a:lnTo>
                    <a:lnTo>
                      <a:pt x="1839" y="775"/>
                    </a:lnTo>
                    <a:lnTo>
                      <a:pt x="1452" y="1065"/>
                    </a:lnTo>
                    <a:lnTo>
                      <a:pt x="1065" y="1404"/>
                    </a:lnTo>
                    <a:lnTo>
                      <a:pt x="726" y="1743"/>
                    </a:lnTo>
                    <a:lnTo>
                      <a:pt x="436" y="2081"/>
                    </a:lnTo>
                    <a:lnTo>
                      <a:pt x="194" y="2469"/>
                    </a:lnTo>
                    <a:lnTo>
                      <a:pt x="0" y="2856"/>
                    </a:lnTo>
                    <a:lnTo>
                      <a:pt x="0" y="3049"/>
                    </a:lnTo>
                    <a:lnTo>
                      <a:pt x="0" y="3146"/>
                    </a:lnTo>
                    <a:lnTo>
                      <a:pt x="48" y="3243"/>
                    </a:lnTo>
                    <a:lnTo>
                      <a:pt x="145" y="3243"/>
                    </a:lnTo>
                    <a:lnTo>
                      <a:pt x="436" y="3194"/>
                    </a:lnTo>
                    <a:lnTo>
                      <a:pt x="726" y="3098"/>
                    </a:lnTo>
                    <a:lnTo>
                      <a:pt x="1210" y="2904"/>
                    </a:lnTo>
                    <a:lnTo>
                      <a:pt x="1645" y="2710"/>
                    </a:lnTo>
                    <a:lnTo>
                      <a:pt x="2516" y="2178"/>
                    </a:lnTo>
                    <a:lnTo>
                      <a:pt x="2903" y="1936"/>
                    </a:lnTo>
                    <a:lnTo>
                      <a:pt x="3242" y="1646"/>
                    </a:lnTo>
                    <a:lnTo>
                      <a:pt x="3581" y="1356"/>
                    </a:lnTo>
                    <a:lnTo>
                      <a:pt x="3823" y="1017"/>
                    </a:lnTo>
                    <a:lnTo>
                      <a:pt x="3920" y="823"/>
                    </a:lnTo>
                    <a:lnTo>
                      <a:pt x="3968" y="678"/>
                    </a:lnTo>
                    <a:lnTo>
                      <a:pt x="3968" y="485"/>
                    </a:lnTo>
                    <a:lnTo>
                      <a:pt x="3920" y="291"/>
                    </a:lnTo>
                    <a:lnTo>
                      <a:pt x="3823" y="146"/>
                    </a:lnTo>
                    <a:lnTo>
                      <a:pt x="3629" y="49"/>
                    </a:lnTo>
                    <a:lnTo>
                      <a:pt x="348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74"/>
              <p:cNvSpPr/>
              <p:nvPr/>
            </p:nvSpPr>
            <p:spPr>
              <a:xfrm>
                <a:off x="1639111" y="1752221"/>
                <a:ext cx="172676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4017" extrusionOk="0">
                    <a:moveTo>
                      <a:pt x="678" y="1"/>
                    </a:moveTo>
                    <a:lnTo>
                      <a:pt x="388" y="49"/>
                    </a:lnTo>
                    <a:lnTo>
                      <a:pt x="194" y="146"/>
                    </a:lnTo>
                    <a:lnTo>
                      <a:pt x="97" y="339"/>
                    </a:lnTo>
                    <a:lnTo>
                      <a:pt x="1" y="581"/>
                    </a:lnTo>
                    <a:lnTo>
                      <a:pt x="1" y="823"/>
                    </a:lnTo>
                    <a:lnTo>
                      <a:pt x="49" y="1065"/>
                    </a:lnTo>
                    <a:lnTo>
                      <a:pt x="146" y="1259"/>
                    </a:lnTo>
                    <a:lnTo>
                      <a:pt x="388" y="1694"/>
                    </a:lnTo>
                    <a:lnTo>
                      <a:pt x="678" y="2033"/>
                    </a:lnTo>
                    <a:lnTo>
                      <a:pt x="1017" y="2372"/>
                    </a:lnTo>
                    <a:lnTo>
                      <a:pt x="1356" y="2662"/>
                    </a:lnTo>
                    <a:lnTo>
                      <a:pt x="1694" y="2904"/>
                    </a:lnTo>
                    <a:lnTo>
                      <a:pt x="2517" y="3436"/>
                    </a:lnTo>
                    <a:lnTo>
                      <a:pt x="3291" y="3920"/>
                    </a:lnTo>
                    <a:lnTo>
                      <a:pt x="3485" y="4017"/>
                    </a:lnTo>
                    <a:lnTo>
                      <a:pt x="3727" y="4017"/>
                    </a:lnTo>
                    <a:lnTo>
                      <a:pt x="3775" y="3969"/>
                    </a:lnTo>
                    <a:lnTo>
                      <a:pt x="3775" y="3872"/>
                    </a:lnTo>
                    <a:lnTo>
                      <a:pt x="3775" y="3775"/>
                    </a:lnTo>
                    <a:lnTo>
                      <a:pt x="3678" y="3436"/>
                    </a:lnTo>
                    <a:lnTo>
                      <a:pt x="3485" y="2807"/>
                    </a:lnTo>
                    <a:lnTo>
                      <a:pt x="3146" y="2226"/>
                    </a:lnTo>
                    <a:lnTo>
                      <a:pt x="2807" y="1646"/>
                    </a:lnTo>
                    <a:lnTo>
                      <a:pt x="2372" y="1162"/>
                    </a:lnTo>
                    <a:lnTo>
                      <a:pt x="1936" y="678"/>
                    </a:lnTo>
                    <a:lnTo>
                      <a:pt x="1404" y="291"/>
                    </a:lnTo>
                    <a:lnTo>
                      <a:pt x="1162" y="146"/>
                    </a:lnTo>
                    <a:lnTo>
                      <a:pt x="920" y="49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74"/>
              <p:cNvSpPr/>
              <p:nvPr/>
            </p:nvSpPr>
            <p:spPr>
              <a:xfrm>
                <a:off x="1955557" y="1405282"/>
                <a:ext cx="123974" cy="110712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2421" extrusionOk="0">
                    <a:moveTo>
                      <a:pt x="146" y="0"/>
                    </a:moveTo>
                    <a:lnTo>
                      <a:pt x="0" y="581"/>
                    </a:lnTo>
                    <a:lnTo>
                      <a:pt x="0" y="1162"/>
                    </a:lnTo>
                    <a:lnTo>
                      <a:pt x="0" y="1404"/>
                    </a:lnTo>
                    <a:lnTo>
                      <a:pt x="49" y="1646"/>
                    </a:lnTo>
                    <a:lnTo>
                      <a:pt x="146" y="1888"/>
                    </a:lnTo>
                    <a:lnTo>
                      <a:pt x="291" y="2081"/>
                    </a:lnTo>
                    <a:lnTo>
                      <a:pt x="436" y="2178"/>
                    </a:lnTo>
                    <a:lnTo>
                      <a:pt x="581" y="2275"/>
                    </a:lnTo>
                    <a:lnTo>
                      <a:pt x="920" y="2372"/>
                    </a:lnTo>
                    <a:lnTo>
                      <a:pt x="1162" y="2420"/>
                    </a:lnTo>
                    <a:lnTo>
                      <a:pt x="1646" y="2420"/>
                    </a:lnTo>
                    <a:lnTo>
                      <a:pt x="1888" y="2372"/>
                    </a:lnTo>
                    <a:lnTo>
                      <a:pt x="2130" y="2275"/>
                    </a:lnTo>
                    <a:lnTo>
                      <a:pt x="2323" y="2178"/>
                    </a:lnTo>
                    <a:lnTo>
                      <a:pt x="2517" y="2033"/>
                    </a:lnTo>
                    <a:lnTo>
                      <a:pt x="2710" y="1839"/>
                    </a:lnTo>
                    <a:lnTo>
                      <a:pt x="2614" y="1549"/>
                    </a:lnTo>
                    <a:lnTo>
                      <a:pt x="2517" y="1259"/>
                    </a:lnTo>
                    <a:lnTo>
                      <a:pt x="2372" y="968"/>
                    </a:lnTo>
                    <a:lnTo>
                      <a:pt x="2130" y="726"/>
                    </a:lnTo>
                    <a:lnTo>
                      <a:pt x="1888" y="533"/>
                    </a:lnTo>
                    <a:lnTo>
                      <a:pt x="1646" y="388"/>
                    </a:lnTo>
                    <a:lnTo>
                      <a:pt x="1065" y="97"/>
                    </a:lnTo>
                    <a:lnTo>
                      <a:pt x="823" y="49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74"/>
            <p:cNvGrpSpPr/>
            <p:nvPr/>
          </p:nvGrpSpPr>
          <p:grpSpPr>
            <a:xfrm rot="-5400000">
              <a:off x="1051172" y="3212320"/>
              <a:ext cx="1650286" cy="1382319"/>
              <a:chOff x="712422" y="4060045"/>
              <a:chExt cx="1650286" cy="1382319"/>
            </a:xfrm>
          </p:grpSpPr>
          <p:sp>
            <p:nvSpPr>
              <p:cNvPr id="4132" name="Google Shape;4132;p74"/>
              <p:cNvSpPr/>
              <p:nvPr/>
            </p:nvSpPr>
            <p:spPr>
              <a:xfrm rot="-454734">
                <a:off x="784591" y="4154140"/>
                <a:ext cx="1505946" cy="1194129"/>
              </a:xfrm>
              <a:custGeom>
                <a:avLst/>
                <a:gdLst/>
                <a:ahLst/>
                <a:cxnLst/>
                <a:rect l="l" t="t" r="r" b="b"/>
                <a:pathLst>
                  <a:path w="34319" h="27213" extrusionOk="0">
                    <a:moveTo>
                      <a:pt x="27270" y="1"/>
                    </a:moveTo>
                    <a:lnTo>
                      <a:pt x="25710" y="59"/>
                    </a:lnTo>
                    <a:lnTo>
                      <a:pt x="24208" y="232"/>
                    </a:lnTo>
                    <a:lnTo>
                      <a:pt x="22763" y="521"/>
                    </a:lnTo>
                    <a:lnTo>
                      <a:pt x="22070" y="752"/>
                    </a:lnTo>
                    <a:lnTo>
                      <a:pt x="21435" y="983"/>
                    </a:lnTo>
                    <a:lnTo>
                      <a:pt x="20741" y="1214"/>
                    </a:lnTo>
                    <a:lnTo>
                      <a:pt x="20106" y="1561"/>
                    </a:lnTo>
                    <a:lnTo>
                      <a:pt x="19470" y="1908"/>
                    </a:lnTo>
                    <a:lnTo>
                      <a:pt x="18835" y="2254"/>
                    </a:lnTo>
                    <a:lnTo>
                      <a:pt x="18257" y="2716"/>
                    </a:lnTo>
                    <a:lnTo>
                      <a:pt x="17622" y="3179"/>
                    </a:lnTo>
                    <a:lnTo>
                      <a:pt x="17044" y="3641"/>
                    </a:lnTo>
                    <a:lnTo>
                      <a:pt x="16466" y="4218"/>
                    </a:lnTo>
                    <a:lnTo>
                      <a:pt x="15773" y="5027"/>
                    </a:lnTo>
                    <a:lnTo>
                      <a:pt x="15079" y="5836"/>
                    </a:lnTo>
                    <a:lnTo>
                      <a:pt x="13808" y="7627"/>
                    </a:lnTo>
                    <a:lnTo>
                      <a:pt x="13288" y="8378"/>
                    </a:lnTo>
                    <a:lnTo>
                      <a:pt x="12711" y="9129"/>
                    </a:lnTo>
                    <a:lnTo>
                      <a:pt x="12075" y="9880"/>
                    </a:lnTo>
                    <a:lnTo>
                      <a:pt x="11324" y="10516"/>
                    </a:lnTo>
                    <a:lnTo>
                      <a:pt x="10804" y="10920"/>
                    </a:lnTo>
                    <a:lnTo>
                      <a:pt x="10226" y="11267"/>
                    </a:lnTo>
                    <a:lnTo>
                      <a:pt x="9649" y="11556"/>
                    </a:lnTo>
                    <a:lnTo>
                      <a:pt x="9129" y="11845"/>
                    </a:lnTo>
                    <a:lnTo>
                      <a:pt x="8031" y="12307"/>
                    </a:lnTo>
                    <a:lnTo>
                      <a:pt x="6933" y="12711"/>
                    </a:lnTo>
                    <a:lnTo>
                      <a:pt x="5836" y="13173"/>
                    </a:lnTo>
                    <a:lnTo>
                      <a:pt x="5258" y="13462"/>
                    </a:lnTo>
                    <a:lnTo>
                      <a:pt x="4738" y="13751"/>
                    </a:lnTo>
                    <a:lnTo>
                      <a:pt x="4160" y="14098"/>
                    </a:lnTo>
                    <a:lnTo>
                      <a:pt x="3582" y="14502"/>
                    </a:lnTo>
                    <a:lnTo>
                      <a:pt x="3062" y="15022"/>
                    </a:lnTo>
                    <a:lnTo>
                      <a:pt x="2485" y="15542"/>
                    </a:lnTo>
                    <a:lnTo>
                      <a:pt x="1849" y="16293"/>
                    </a:lnTo>
                    <a:lnTo>
                      <a:pt x="1329" y="17102"/>
                    </a:lnTo>
                    <a:lnTo>
                      <a:pt x="867" y="17969"/>
                    </a:lnTo>
                    <a:lnTo>
                      <a:pt x="578" y="18893"/>
                    </a:lnTo>
                    <a:lnTo>
                      <a:pt x="289" y="19817"/>
                    </a:lnTo>
                    <a:lnTo>
                      <a:pt x="116" y="20742"/>
                    </a:lnTo>
                    <a:lnTo>
                      <a:pt x="58" y="21724"/>
                    </a:lnTo>
                    <a:lnTo>
                      <a:pt x="0" y="22706"/>
                    </a:lnTo>
                    <a:lnTo>
                      <a:pt x="58" y="23746"/>
                    </a:lnTo>
                    <a:lnTo>
                      <a:pt x="116" y="24786"/>
                    </a:lnTo>
                    <a:lnTo>
                      <a:pt x="174" y="25595"/>
                    </a:lnTo>
                    <a:lnTo>
                      <a:pt x="347" y="26461"/>
                    </a:lnTo>
                    <a:lnTo>
                      <a:pt x="405" y="26693"/>
                    </a:lnTo>
                    <a:lnTo>
                      <a:pt x="578" y="26866"/>
                    </a:lnTo>
                    <a:lnTo>
                      <a:pt x="809" y="26981"/>
                    </a:lnTo>
                    <a:lnTo>
                      <a:pt x="1098" y="27097"/>
                    </a:lnTo>
                    <a:lnTo>
                      <a:pt x="1734" y="27155"/>
                    </a:lnTo>
                    <a:lnTo>
                      <a:pt x="2254" y="27212"/>
                    </a:lnTo>
                    <a:lnTo>
                      <a:pt x="3005" y="27212"/>
                    </a:lnTo>
                    <a:lnTo>
                      <a:pt x="3698" y="27155"/>
                    </a:lnTo>
                    <a:lnTo>
                      <a:pt x="5662" y="26981"/>
                    </a:lnTo>
                    <a:lnTo>
                      <a:pt x="6587" y="26808"/>
                    </a:lnTo>
                    <a:lnTo>
                      <a:pt x="7511" y="26635"/>
                    </a:lnTo>
                    <a:lnTo>
                      <a:pt x="8493" y="26404"/>
                    </a:lnTo>
                    <a:lnTo>
                      <a:pt x="9475" y="26115"/>
                    </a:lnTo>
                    <a:lnTo>
                      <a:pt x="10169" y="25884"/>
                    </a:lnTo>
                    <a:lnTo>
                      <a:pt x="10862" y="25595"/>
                    </a:lnTo>
                    <a:lnTo>
                      <a:pt x="12249" y="24959"/>
                    </a:lnTo>
                    <a:lnTo>
                      <a:pt x="13635" y="24266"/>
                    </a:lnTo>
                    <a:lnTo>
                      <a:pt x="14271" y="23919"/>
                    </a:lnTo>
                    <a:lnTo>
                      <a:pt x="14906" y="23457"/>
                    </a:lnTo>
                    <a:lnTo>
                      <a:pt x="15599" y="23053"/>
                    </a:lnTo>
                    <a:lnTo>
                      <a:pt x="16235" y="22533"/>
                    </a:lnTo>
                    <a:lnTo>
                      <a:pt x="17448" y="21551"/>
                    </a:lnTo>
                    <a:lnTo>
                      <a:pt x="18488" y="20742"/>
                    </a:lnTo>
                    <a:lnTo>
                      <a:pt x="19470" y="19875"/>
                    </a:lnTo>
                    <a:lnTo>
                      <a:pt x="20395" y="19009"/>
                    </a:lnTo>
                    <a:lnTo>
                      <a:pt x="21319" y="18026"/>
                    </a:lnTo>
                    <a:lnTo>
                      <a:pt x="21897" y="17391"/>
                    </a:lnTo>
                    <a:lnTo>
                      <a:pt x="22417" y="16755"/>
                    </a:lnTo>
                    <a:lnTo>
                      <a:pt x="22879" y="16120"/>
                    </a:lnTo>
                    <a:lnTo>
                      <a:pt x="23341" y="15427"/>
                    </a:lnTo>
                    <a:lnTo>
                      <a:pt x="24208" y="14156"/>
                    </a:lnTo>
                    <a:lnTo>
                      <a:pt x="25017" y="12827"/>
                    </a:lnTo>
                    <a:lnTo>
                      <a:pt x="25305" y="12191"/>
                    </a:lnTo>
                    <a:lnTo>
                      <a:pt x="25363" y="12076"/>
                    </a:lnTo>
                    <a:lnTo>
                      <a:pt x="25363" y="11960"/>
                    </a:lnTo>
                    <a:lnTo>
                      <a:pt x="25305" y="11845"/>
                    </a:lnTo>
                    <a:lnTo>
                      <a:pt x="25248" y="11787"/>
                    </a:lnTo>
                    <a:lnTo>
                      <a:pt x="24901" y="11787"/>
                    </a:lnTo>
                    <a:lnTo>
                      <a:pt x="24554" y="11845"/>
                    </a:lnTo>
                    <a:lnTo>
                      <a:pt x="24034" y="11902"/>
                    </a:lnTo>
                    <a:lnTo>
                      <a:pt x="23341" y="11902"/>
                    </a:lnTo>
                    <a:lnTo>
                      <a:pt x="23052" y="11845"/>
                    </a:lnTo>
                    <a:lnTo>
                      <a:pt x="22763" y="11729"/>
                    </a:lnTo>
                    <a:lnTo>
                      <a:pt x="22590" y="11556"/>
                    </a:lnTo>
                    <a:lnTo>
                      <a:pt x="22532" y="11440"/>
                    </a:lnTo>
                    <a:lnTo>
                      <a:pt x="22475" y="11325"/>
                    </a:lnTo>
                    <a:lnTo>
                      <a:pt x="22475" y="11094"/>
                    </a:lnTo>
                    <a:lnTo>
                      <a:pt x="22532" y="10862"/>
                    </a:lnTo>
                    <a:lnTo>
                      <a:pt x="22648" y="10631"/>
                    </a:lnTo>
                    <a:lnTo>
                      <a:pt x="22821" y="10458"/>
                    </a:lnTo>
                    <a:lnTo>
                      <a:pt x="23168" y="10111"/>
                    </a:lnTo>
                    <a:lnTo>
                      <a:pt x="23572" y="9880"/>
                    </a:lnTo>
                    <a:lnTo>
                      <a:pt x="24150" y="9707"/>
                    </a:lnTo>
                    <a:lnTo>
                      <a:pt x="24670" y="9534"/>
                    </a:lnTo>
                    <a:lnTo>
                      <a:pt x="25248" y="9360"/>
                    </a:lnTo>
                    <a:lnTo>
                      <a:pt x="25768" y="9129"/>
                    </a:lnTo>
                    <a:lnTo>
                      <a:pt x="26345" y="8783"/>
                    </a:lnTo>
                    <a:lnTo>
                      <a:pt x="26865" y="8320"/>
                    </a:lnTo>
                    <a:lnTo>
                      <a:pt x="27385" y="7800"/>
                    </a:lnTo>
                    <a:lnTo>
                      <a:pt x="27848" y="7281"/>
                    </a:lnTo>
                    <a:lnTo>
                      <a:pt x="28310" y="6587"/>
                    </a:lnTo>
                    <a:lnTo>
                      <a:pt x="28714" y="5894"/>
                    </a:lnTo>
                    <a:lnTo>
                      <a:pt x="29176" y="4970"/>
                    </a:lnTo>
                    <a:lnTo>
                      <a:pt x="29696" y="4045"/>
                    </a:lnTo>
                    <a:lnTo>
                      <a:pt x="30216" y="3236"/>
                    </a:lnTo>
                    <a:lnTo>
                      <a:pt x="30910" y="2543"/>
                    </a:lnTo>
                    <a:lnTo>
                      <a:pt x="31603" y="1908"/>
                    </a:lnTo>
                    <a:lnTo>
                      <a:pt x="32412" y="1330"/>
                    </a:lnTo>
                    <a:lnTo>
                      <a:pt x="33163" y="925"/>
                    </a:lnTo>
                    <a:lnTo>
                      <a:pt x="33914" y="694"/>
                    </a:lnTo>
                    <a:lnTo>
                      <a:pt x="34087" y="637"/>
                    </a:lnTo>
                    <a:lnTo>
                      <a:pt x="34203" y="579"/>
                    </a:lnTo>
                    <a:lnTo>
                      <a:pt x="34318" y="405"/>
                    </a:lnTo>
                    <a:lnTo>
                      <a:pt x="34260" y="290"/>
                    </a:lnTo>
                    <a:lnTo>
                      <a:pt x="34203" y="174"/>
                    </a:lnTo>
                    <a:lnTo>
                      <a:pt x="34087" y="117"/>
                    </a:lnTo>
                    <a:lnTo>
                      <a:pt x="33798" y="59"/>
                    </a:lnTo>
                    <a:lnTo>
                      <a:pt x="32469" y="59"/>
                    </a:lnTo>
                    <a:lnTo>
                      <a:pt x="298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74"/>
              <p:cNvSpPr/>
              <p:nvPr/>
            </p:nvSpPr>
            <p:spPr>
              <a:xfrm rot="-454734">
                <a:off x="804554" y="4167178"/>
                <a:ext cx="1460310" cy="1163720"/>
              </a:xfrm>
              <a:custGeom>
                <a:avLst/>
                <a:gdLst/>
                <a:ahLst/>
                <a:cxnLst/>
                <a:rect l="l" t="t" r="r" b="b"/>
                <a:pathLst>
                  <a:path w="33279" h="26520" extrusionOk="0">
                    <a:moveTo>
                      <a:pt x="32296" y="1"/>
                    </a:moveTo>
                    <a:lnTo>
                      <a:pt x="31487" y="116"/>
                    </a:lnTo>
                    <a:lnTo>
                      <a:pt x="30736" y="232"/>
                    </a:lnTo>
                    <a:lnTo>
                      <a:pt x="29985" y="463"/>
                    </a:lnTo>
                    <a:lnTo>
                      <a:pt x="29292" y="752"/>
                    </a:lnTo>
                    <a:lnTo>
                      <a:pt x="28483" y="1099"/>
                    </a:lnTo>
                    <a:lnTo>
                      <a:pt x="27674" y="1503"/>
                    </a:lnTo>
                    <a:lnTo>
                      <a:pt x="26923" y="1907"/>
                    </a:lnTo>
                    <a:lnTo>
                      <a:pt x="26172" y="2370"/>
                    </a:lnTo>
                    <a:lnTo>
                      <a:pt x="25421" y="2890"/>
                    </a:lnTo>
                    <a:lnTo>
                      <a:pt x="24728" y="3410"/>
                    </a:lnTo>
                    <a:lnTo>
                      <a:pt x="24035" y="3929"/>
                    </a:lnTo>
                    <a:lnTo>
                      <a:pt x="23399" y="4507"/>
                    </a:lnTo>
                    <a:lnTo>
                      <a:pt x="23226" y="4681"/>
                    </a:lnTo>
                    <a:lnTo>
                      <a:pt x="23284" y="4276"/>
                    </a:lnTo>
                    <a:lnTo>
                      <a:pt x="23399" y="3467"/>
                    </a:lnTo>
                    <a:lnTo>
                      <a:pt x="23630" y="2601"/>
                    </a:lnTo>
                    <a:lnTo>
                      <a:pt x="23977" y="1619"/>
                    </a:lnTo>
                    <a:lnTo>
                      <a:pt x="24208" y="1156"/>
                    </a:lnTo>
                    <a:lnTo>
                      <a:pt x="24439" y="694"/>
                    </a:lnTo>
                    <a:lnTo>
                      <a:pt x="24497" y="579"/>
                    </a:lnTo>
                    <a:lnTo>
                      <a:pt x="24555" y="521"/>
                    </a:lnTo>
                    <a:lnTo>
                      <a:pt x="24497" y="463"/>
                    </a:lnTo>
                    <a:lnTo>
                      <a:pt x="24381" y="521"/>
                    </a:lnTo>
                    <a:lnTo>
                      <a:pt x="24266" y="636"/>
                    </a:lnTo>
                    <a:lnTo>
                      <a:pt x="24035" y="925"/>
                    </a:lnTo>
                    <a:lnTo>
                      <a:pt x="23630" y="1503"/>
                    </a:lnTo>
                    <a:lnTo>
                      <a:pt x="23341" y="2138"/>
                    </a:lnTo>
                    <a:lnTo>
                      <a:pt x="23110" y="2774"/>
                    </a:lnTo>
                    <a:lnTo>
                      <a:pt x="22879" y="3467"/>
                    </a:lnTo>
                    <a:lnTo>
                      <a:pt x="22764" y="4161"/>
                    </a:lnTo>
                    <a:lnTo>
                      <a:pt x="22706" y="4565"/>
                    </a:lnTo>
                    <a:lnTo>
                      <a:pt x="22648" y="5027"/>
                    </a:lnTo>
                    <a:lnTo>
                      <a:pt x="22706" y="5143"/>
                    </a:lnTo>
                    <a:lnTo>
                      <a:pt x="21724" y="6067"/>
                    </a:lnTo>
                    <a:lnTo>
                      <a:pt x="20799" y="6992"/>
                    </a:lnTo>
                    <a:lnTo>
                      <a:pt x="19875" y="7974"/>
                    </a:lnTo>
                    <a:lnTo>
                      <a:pt x="19008" y="8956"/>
                    </a:lnTo>
                    <a:lnTo>
                      <a:pt x="16293" y="12133"/>
                    </a:lnTo>
                    <a:lnTo>
                      <a:pt x="16351" y="11209"/>
                    </a:lnTo>
                    <a:lnTo>
                      <a:pt x="16408" y="10342"/>
                    </a:lnTo>
                    <a:lnTo>
                      <a:pt x="16582" y="8551"/>
                    </a:lnTo>
                    <a:lnTo>
                      <a:pt x="16813" y="7280"/>
                    </a:lnTo>
                    <a:lnTo>
                      <a:pt x="17102" y="6009"/>
                    </a:lnTo>
                    <a:lnTo>
                      <a:pt x="17679" y="4218"/>
                    </a:lnTo>
                    <a:lnTo>
                      <a:pt x="17911" y="3583"/>
                    </a:lnTo>
                    <a:lnTo>
                      <a:pt x="17911" y="3525"/>
                    </a:lnTo>
                    <a:lnTo>
                      <a:pt x="17911" y="3467"/>
                    </a:lnTo>
                    <a:lnTo>
                      <a:pt x="17853" y="3467"/>
                    </a:lnTo>
                    <a:lnTo>
                      <a:pt x="17795" y="3525"/>
                    </a:lnTo>
                    <a:lnTo>
                      <a:pt x="17506" y="3987"/>
                    </a:lnTo>
                    <a:lnTo>
                      <a:pt x="17333" y="4449"/>
                    </a:lnTo>
                    <a:lnTo>
                      <a:pt x="16928" y="5432"/>
                    </a:lnTo>
                    <a:lnTo>
                      <a:pt x="16640" y="6298"/>
                    </a:lnTo>
                    <a:lnTo>
                      <a:pt x="16466" y="7107"/>
                    </a:lnTo>
                    <a:lnTo>
                      <a:pt x="16293" y="7974"/>
                    </a:lnTo>
                    <a:lnTo>
                      <a:pt x="16120" y="8840"/>
                    </a:lnTo>
                    <a:lnTo>
                      <a:pt x="16004" y="9707"/>
                    </a:lnTo>
                    <a:lnTo>
                      <a:pt x="15946" y="10631"/>
                    </a:lnTo>
                    <a:lnTo>
                      <a:pt x="15888" y="11556"/>
                    </a:lnTo>
                    <a:lnTo>
                      <a:pt x="15946" y="12480"/>
                    </a:lnTo>
                    <a:lnTo>
                      <a:pt x="15946" y="12538"/>
                    </a:lnTo>
                    <a:lnTo>
                      <a:pt x="14906" y="13693"/>
                    </a:lnTo>
                    <a:lnTo>
                      <a:pt x="13058" y="15831"/>
                    </a:lnTo>
                    <a:lnTo>
                      <a:pt x="12133" y="16871"/>
                    </a:lnTo>
                    <a:lnTo>
                      <a:pt x="11151" y="17853"/>
                    </a:lnTo>
                    <a:lnTo>
                      <a:pt x="9880" y="19182"/>
                    </a:lnTo>
                    <a:lnTo>
                      <a:pt x="9880" y="18893"/>
                    </a:lnTo>
                    <a:lnTo>
                      <a:pt x="9938" y="17391"/>
                    </a:lnTo>
                    <a:lnTo>
                      <a:pt x="10053" y="15600"/>
                    </a:lnTo>
                    <a:lnTo>
                      <a:pt x="10111" y="14733"/>
                    </a:lnTo>
                    <a:lnTo>
                      <a:pt x="10227" y="13809"/>
                    </a:lnTo>
                    <a:lnTo>
                      <a:pt x="10458" y="12711"/>
                    </a:lnTo>
                    <a:lnTo>
                      <a:pt x="10747" y="11556"/>
                    </a:lnTo>
                    <a:lnTo>
                      <a:pt x="10920" y="11093"/>
                    </a:lnTo>
                    <a:lnTo>
                      <a:pt x="10978" y="10978"/>
                    </a:lnTo>
                    <a:lnTo>
                      <a:pt x="10920" y="10920"/>
                    </a:lnTo>
                    <a:lnTo>
                      <a:pt x="10862" y="10920"/>
                    </a:lnTo>
                    <a:lnTo>
                      <a:pt x="10747" y="11036"/>
                    </a:lnTo>
                    <a:lnTo>
                      <a:pt x="10689" y="11209"/>
                    </a:lnTo>
                    <a:lnTo>
                      <a:pt x="10400" y="11787"/>
                    </a:lnTo>
                    <a:lnTo>
                      <a:pt x="10169" y="12364"/>
                    </a:lnTo>
                    <a:lnTo>
                      <a:pt x="9996" y="12884"/>
                    </a:lnTo>
                    <a:lnTo>
                      <a:pt x="9822" y="13462"/>
                    </a:lnTo>
                    <a:lnTo>
                      <a:pt x="9649" y="14618"/>
                    </a:lnTo>
                    <a:lnTo>
                      <a:pt x="9591" y="15715"/>
                    </a:lnTo>
                    <a:lnTo>
                      <a:pt x="9533" y="16871"/>
                    </a:lnTo>
                    <a:lnTo>
                      <a:pt x="9476" y="17969"/>
                    </a:lnTo>
                    <a:lnTo>
                      <a:pt x="9476" y="19066"/>
                    </a:lnTo>
                    <a:lnTo>
                      <a:pt x="9476" y="19297"/>
                    </a:lnTo>
                    <a:lnTo>
                      <a:pt x="9476" y="19413"/>
                    </a:lnTo>
                    <a:lnTo>
                      <a:pt x="9476" y="19528"/>
                    </a:lnTo>
                    <a:lnTo>
                      <a:pt x="8956" y="20106"/>
                    </a:lnTo>
                    <a:lnTo>
                      <a:pt x="7107" y="21782"/>
                    </a:lnTo>
                    <a:lnTo>
                      <a:pt x="6182" y="22590"/>
                    </a:lnTo>
                    <a:lnTo>
                      <a:pt x="5258" y="23342"/>
                    </a:lnTo>
                    <a:lnTo>
                      <a:pt x="4334" y="24035"/>
                    </a:lnTo>
                    <a:lnTo>
                      <a:pt x="3352" y="24670"/>
                    </a:lnTo>
                    <a:lnTo>
                      <a:pt x="3352" y="24497"/>
                    </a:lnTo>
                    <a:lnTo>
                      <a:pt x="3352" y="24324"/>
                    </a:lnTo>
                    <a:lnTo>
                      <a:pt x="3236" y="23515"/>
                    </a:lnTo>
                    <a:lnTo>
                      <a:pt x="3236" y="22648"/>
                    </a:lnTo>
                    <a:lnTo>
                      <a:pt x="3236" y="20799"/>
                    </a:lnTo>
                    <a:lnTo>
                      <a:pt x="3352" y="18951"/>
                    </a:lnTo>
                    <a:lnTo>
                      <a:pt x="3409" y="18084"/>
                    </a:lnTo>
                    <a:lnTo>
                      <a:pt x="3583" y="17160"/>
                    </a:lnTo>
                    <a:lnTo>
                      <a:pt x="3814" y="16235"/>
                    </a:lnTo>
                    <a:lnTo>
                      <a:pt x="4103" y="15369"/>
                    </a:lnTo>
                    <a:lnTo>
                      <a:pt x="4160" y="15138"/>
                    </a:lnTo>
                    <a:lnTo>
                      <a:pt x="4103" y="15080"/>
                    </a:lnTo>
                    <a:lnTo>
                      <a:pt x="4045" y="15138"/>
                    </a:lnTo>
                    <a:lnTo>
                      <a:pt x="3987" y="15253"/>
                    </a:lnTo>
                    <a:lnTo>
                      <a:pt x="3698" y="15889"/>
                    </a:lnTo>
                    <a:lnTo>
                      <a:pt x="3467" y="16524"/>
                    </a:lnTo>
                    <a:lnTo>
                      <a:pt x="3294" y="17217"/>
                    </a:lnTo>
                    <a:lnTo>
                      <a:pt x="3120" y="17911"/>
                    </a:lnTo>
                    <a:lnTo>
                      <a:pt x="2947" y="19355"/>
                    </a:lnTo>
                    <a:lnTo>
                      <a:pt x="2832" y="20742"/>
                    </a:lnTo>
                    <a:lnTo>
                      <a:pt x="2832" y="22764"/>
                    </a:lnTo>
                    <a:lnTo>
                      <a:pt x="2889" y="23746"/>
                    </a:lnTo>
                    <a:lnTo>
                      <a:pt x="3005" y="24728"/>
                    </a:lnTo>
                    <a:lnTo>
                      <a:pt x="3120" y="24844"/>
                    </a:lnTo>
                    <a:lnTo>
                      <a:pt x="2716" y="25075"/>
                    </a:lnTo>
                    <a:lnTo>
                      <a:pt x="1734" y="25537"/>
                    </a:lnTo>
                    <a:lnTo>
                      <a:pt x="809" y="25941"/>
                    </a:lnTo>
                    <a:lnTo>
                      <a:pt x="290" y="26172"/>
                    </a:lnTo>
                    <a:lnTo>
                      <a:pt x="116" y="26230"/>
                    </a:lnTo>
                    <a:lnTo>
                      <a:pt x="58" y="26230"/>
                    </a:lnTo>
                    <a:lnTo>
                      <a:pt x="1" y="26346"/>
                    </a:lnTo>
                    <a:lnTo>
                      <a:pt x="1" y="26404"/>
                    </a:lnTo>
                    <a:lnTo>
                      <a:pt x="58" y="26461"/>
                    </a:lnTo>
                    <a:lnTo>
                      <a:pt x="232" y="26519"/>
                    </a:lnTo>
                    <a:lnTo>
                      <a:pt x="578" y="26404"/>
                    </a:lnTo>
                    <a:lnTo>
                      <a:pt x="925" y="26288"/>
                    </a:lnTo>
                    <a:lnTo>
                      <a:pt x="1618" y="26057"/>
                    </a:lnTo>
                    <a:lnTo>
                      <a:pt x="2600" y="25652"/>
                    </a:lnTo>
                    <a:lnTo>
                      <a:pt x="3467" y="25190"/>
                    </a:lnTo>
                    <a:lnTo>
                      <a:pt x="4391" y="24613"/>
                    </a:lnTo>
                    <a:lnTo>
                      <a:pt x="5200" y="24035"/>
                    </a:lnTo>
                    <a:lnTo>
                      <a:pt x="6182" y="23226"/>
                    </a:lnTo>
                    <a:lnTo>
                      <a:pt x="7165" y="22417"/>
                    </a:lnTo>
                    <a:lnTo>
                      <a:pt x="7222" y="22533"/>
                    </a:lnTo>
                    <a:lnTo>
                      <a:pt x="7338" y="22590"/>
                    </a:lnTo>
                    <a:lnTo>
                      <a:pt x="8031" y="22648"/>
                    </a:lnTo>
                    <a:lnTo>
                      <a:pt x="8667" y="22706"/>
                    </a:lnTo>
                    <a:lnTo>
                      <a:pt x="9996" y="22764"/>
                    </a:lnTo>
                    <a:lnTo>
                      <a:pt x="10920" y="22706"/>
                    </a:lnTo>
                    <a:lnTo>
                      <a:pt x="11787" y="22648"/>
                    </a:lnTo>
                    <a:lnTo>
                      <a:pt x="12653" y="22475"/>
                    </a:lnTo>
                    <a:lnTo>
                      <a:pt x="13520" y="22244"/>
                    </a:lnTo>
                    <a:lnTo>
                      <a:pt x="14213" y="22070"/>
                    </a:lnTo>
                    <a:lnTo>
                      <a:pt x="14964" y="21782"/>
                    </a:lnTo>
                    <a:lnTo>
                      <a:pt x="15195" y="21666"/>
                    </a:lnTo>
                    <a:lnTo>
                      <a:pt x="15253" y="21608"/>
                    </a:lnTo>
                    <a:lnTo>
                      <a:pt x="15311" y="21551"/>
                    </a:lnTo>
                    <a:lnTo>
                      <a:pt x="15022" y="21551"/>
                    </a:lnTo>
                    <a:lnTo>
                      <a:pt x="14791" y="21608"/>
                    </a:lnTo>
                    <a:lnTo>
                      <a:pt x="13173" y="21955"/>
                    </a:lnTo>
                    <a:lnTo>
                      <a:pt x="12364" y="22070"/>
                    </a:lnTo>
                    <a:lnTo>
                      <a:pt x="11555" y="22128"/>
                    </a:lnTo>
                    <a:lnTo>
                      <a:pt x="10111" y="22244"/>
                    </a:lnTo>
                    <a:lnTo>
                      <a:pt x="8609" y="22244"/>
                    </a:lnTo>
                    <a:lnTo>
                      <a:pt x="7685" y="22186"/>
                    </a:lnTo>
                    <a:lnTo>
                      <a:pt x="7511" y="22186"/>
                    </a:lnTo>
                    <a:lnTo>
                      <a:pt x="8493" y="21262"/>
                    </a:lnTo>
                    <a:lnTo>
                      <a:pt x="9476" y="20279"/>
                    </a:lnTo>
                    <a:lnTo>
                      <a:pt x="11382" y="18373"/>
                    </a:lnTo>
                    <a:lnTo>
                      <a:pt x="12884" y="16698"/>
                    </a:lnTo>
                    <a:lnTo>
                      <a:pt x="14386" y="15022"/>
                    </a:lnTo>
                    <a:lnTo>
                      <a:pt x="15484" y="15138"/>
                    </a:lnTo>
                    <a:lnTo>
                      <a:pt x="16582" y="15195"/>
                    </a:lnTo>
                    <a:lnTo>
                      <a:pt x="17679" y="15195"/>
                    </a:lnTo>
                    <a:lnTo>
                      <a:pt x="18777" y="15138"/>
                    </a:lnTo>
                    <a:lnTo>
                      <a:pt x="19875" y="14907"/>
                    </a:lnTo>
                    <a:lnTo>
                      <a:pt x="20973" y="14618"/>
                    </a:lnTo>
                    <a:lnTo>
                      <a:pt x="21319" y="14502"/>
                    </a:lnTo>
                    <a:lnTo>
                      <a:pt x="21724" y="14329"/>
                    </a:lnTo>
                    <a:lnTo>
                      <a:pt x="22417" y="13924"/>
                    </a:lnTo>
                    <a:lnTo>
                      <a:pt x="22417" y="13867"/>
                    </a:lnTo>
                    <a:lnTo>
                      <a:pt x="22475" y="13809"/>
                    </a:lnTo>
                    <a:lnTo>
                      <a:pt x="22417" y="13751"/>
                    </a:lnTo>
                    <a:lnTo>
                      <a:pt x="22359" y="13751"/>
                    </a:lnTo>
                    <a:lnTo>
                      <a:pt x="21839" y="13982"/>
                    </a:lnTo>
                    <a:lnTo>
                      <a:pt x="21435" y="14098"/>
                    </a:lnTo>
                    <a:lnTo>
                      <a:pt x="20973" y="14271"/>
                    </a:lnTo>
                    <a:lnTo>
                      <a:pt x="20106" y="14444"/>
                    </a:lnTo>
                    <a:lnTo>
                      <a:pt x="18546" y="14618"/>
                    </a:lnTo>
                    <a:lnTo>
                      <a:pt x="17795" y="14675"/>
                    </a:lnTo>
                    <a:lnTo>
                      <a:pt x="14675" y="14675"/>
                    </a:lnTo>
                    <a:lnTo>
                      <a:pt x="16697" y="12422"/>
                    </a:lnTo>
                    <a:lnTo>
                      <a:pt x="18662" y="10054"/>
                    </a:lnTo>
                    <a:lnTo>
                      <a:pt x="19644" y="8956"/>
                    </a:lnTo>
                    <a:lnTo>
                      <a:pt x="20626" y="7858"/>
                    </a:lnTo>
                    <a:lnTo>
                      <a:pt x="20799" y="7858"/>
                    </a:lnTo>
                    <a:lnTo>
                      <a:pt x="20973" y="7800"/>
                    </a:lnTo>
                    <a:lnTo>
                      <a:pt x="21724" y="7743"/>
                    </a:lnTo>
                    <a:lnTo>
                      <a:pt x="22937" y="7511"/>
                    </a:lnTo>
                    <a:lnTo>
                      <a:pt x="24092" y="7223"/>
                    </a:lnTo>
                    <a:lnTo>
                      <a:pt x="24843" y="6934"/>
                    </a:lnTo>
                    <a:lnTo>
                      <a:pt x="25595" y="6645"/>
                    </a:lnTo>
                    <a:lnTo>
                      <a:pt x="26230" y="6356"/>
                    </a:lnTo>
                    <a:lnTo>
                      <a:pt x="26519" y="6125"/>
                    </a:lnTo>
                    <a:lnTo>
                      <a:pt x="26808" y="5952"/>
                    </a:lnTo>
                    <a:lnTo>
                      <a:pt x="26923" y="5836"/>
                    </a:lnTo>
                    <a:lnTo>
                      <a:pt x="26923" y="5778"/>
                    </a:lnTo>
                    <a:lnTo>
                      <a:pt x="26866" y="5778"/>
                    </a:lnTo>
                    <a:lnTo>
                      <a:pt x="26692" y="5836"/>
                    </a:lnTo>
                    <a:lnTo>
                      <a:pt x="26577" y="5894"/>
                    </a:lnTo>
                    <a:lnTo>
                      <a:pt x="25941" y="6183"/>
                    </a:lnTo>
                    <a:lnTo>
                      <a:pt x="25248" y="6472"/>
                    </a:lnTo>
                    <a:lnTo>
                      <a:pt x="24555" y="6645"/>
                    </a:lnTo>
                    <a:lnTo>
                      <a:pt x="23861" y="6818"/>
                    </a:lnTo>
                    <a:lnTo>
                      <a:pt x="23052" y="7049"/>
                    </a:lnTo>
                    <a:lnTo>
                      <a:pt x="22244" y="7223"/>
                    </a:lnTo>
                    <a:lnTo>
                      <a:pt x="21030" y="7454"/>
                    </a:lnTo>
                    <a:lnTo>
                      <a:pt x="22128" y="6298"/>
                    </a:lnTo>
                    <a:lnTo>
                      <a:pt x="23284" y="5201"/>
                    </a:lnTo>
                    <a:lnTo>
                      <a:pt x="24555" y="4103"/>
                    </a:lnTo>
                    <a:lnTo>
                      <a:pt x="25883" y="3063"/>
                    </a:lnTo>
                    <a:lnTo>
                      <a:pt x="26577" y="2601"/>
                    </a:lnTo>
                    <a:lnTo>
                      <a:pt x="27328" y="2138"/>
                    </a:lnTo>
                    <a:lnTo>
                      <a:pt x="28079" y="1734"/>
                    </a:lnTo>
                    <a:lnTo>
                      <a:pt x="28830" y="1330"/>
                    </a:lnTo>
                    <a:lnTo>
                      <a:pt x="29523" y="1041"/>
                    </a:lnTo>
                    <a:lnTo>
                      <a:pt x="30274" y="752"/>
                    </a:lnTo>
                    <a:lnTo>
                      <a:pt x="31083" y="521"/>
                    </a:lnTo>
                    <a:lnTo>
                      <a:pt x="31834" y="348"/>
                    </a:lnTo>
                    <a:lnTo>
                      <a:pt x="32412" y="290"/>
                    </a:lnTo>
                    <a:lnTo>
                      <a:pt x="32990" y="232"/>
                    </a:lnTo>
                    <a:lnTo>
                      <a:pt x="33221" y="232"/>
                    </a:lnTo>
                    <a:lnTo>
                      <a:pt x="33278" y="116"/>
                    </a:lnTo>
                    <a:lnTo>
                      <a:pt x="33221" y="59"/>
                    </a:lnTo>
                    <a:lnTo>
                      <a:pt x="331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4" name="Google Shape;4134;p74"/>
            <p:cNvSpPr/>
            <p:nvPr/>
          </p:nvSpPr>
          <p:spPr>
            <a:xfrm rot="2700000" flipH="1">
              <a:off x="995408" y="2513089"/>
              <a:ext cx="2433817" cy="1808552"/>
            </a:xfrm>
            <a:custGeom>
              <a:avLst/>
              <a:gdLst/>
              <a:ahLst/>
              <a:cxnLst/>
              <a:rect l="l" t="t" r="r" b="b"/>
              <a:pathLst>
                <a:path w="35036" h="26035" extrusionOk="0">
                  <a:moveTo>
                    <a:pt x="24680" y="1"/>
                  </a:moveTo>
                  <a:lnTo>
                    <a:pt x="24196" y="49"/>
                  </a:lnTo>
                  <a:lnTo>
                    <a:pt x="23760" y="146"/>
                  </a:lnTo>
                  <a:lnTo>
                    <a:pt x="23276" y="339"/>
                  </a:lnTo>
                  <a:lnTo>
                    <a:pt x="22889" y="533"/>
                  </a:lnTo>
                  <a:lnTo>
                    <a:pt x="22502" y="823"/>
                  </a:lnTo>
                  <a:lnTo>
                    <a:pt x="22115" y="1114"/>
                  </a:lnTo>
                  <a:lnTo>
                    <a:pt x="21776" y="1452"/>
                  </a:lnTo>
                  <a:lnTo>
                    <a:pt x="21147" y="2130"/>
                  </a:lnTo>
                  <a:lnTo>
                    <a:pt x="20566" y="2904"/>
                  </a:lnTo>
                  <a:lnTo>
                    <a:pt x="19599" y="4307"/>
                  </a:lnTo>
                  <a:lnTo>
                    <a:pt x="18631" y="5759"/>
                  </a:lnTo>
                  <a:lnTo>
                    <a:pt x="17711" y="7162"/>
                  </a:lnTo>
                  <a:lnTo>
                    <a:pt x="16647" y="8517"/>
                  </a:lnTo>
                  <a:lnTo>
                    <a:pt x="16114" y="9195"/>
                  </a:lnTo>
                  <a:lnTo>
                    <a:pt x="15534" y="9824"/>
                  </a:lnTo>
                  <a:lnTo>
                    <a:pt x="14953" y="10453"/>
                  </a:lnTo>
                  <a:lnTo>
                    <a:pt x="14276" y="11034"/>
                  </a:lnTo>
                  <a:lnTo>
                    <a:pt x="13598" y="11566"/>
                  </a:lnTo>
                  <a:lnTo>
                    <a:pt x="12921" y="12002"/>
                  </a:lnTo>
                  <a:lnTo>
                    <a:pt x="12146" y="12437"/>
                  </a:lnTo>
                  <a:lnTo>
                    <a:pt x="11372" y="12776"/>
                  </a:lnTo>
                  <a:lnTo>
                    <a:pt x="12243" y="11953"/>
                  </a:lnTo>
                  <a:lnTo>
                    <a:pt x="13066" y="11082"/>
                  </a:lnTo>
                  <a:lnTo>
                    <a:pt x="13888" y="10163"/>
                  </a:lnTo>
                  <a:lnTo>
                    <a:pt x="14663" y="9195"/>
                  </a:lnTo>
                  <a:lnTo>
                    <a:pt x="15340" y="8227"/>
                  </a:lnTo>
                  <a:lnTo>
                    <a:pt x="16018" y="7211"/>
                  </a:lnTo>
                  <a:lnTo>
                    <a:pt x="16647" y="6195"/>
                  </a:lnTo>
                  <a:lnTo>
                    <a:pt x="17227" y="5130"/>
                  </a:lnTo>
                  <a:lnTo>
                    <a:pt x="17566" y="4501"/>
                  </a:lnTo>
                  <a:lnTo>
                    <a:pt x="17808" y="3872"/>
                  </a:lnTo>
                  <a:lnTo>
                    <a:pt x="18002" y="3194"/>
                  </a:lnTo>
                  <a:lnTo>
                    <a:pt x="18050" y="2856"/>
                  </a:lnTo>
                  <a:lnTo>
                    <a:pt x="18050" y="2517"/>
                  </a:lnTo>
                  <a:lnTo>
                    <a:pt x="18002" y="2178"/>
                  </a:lnTo>
                  <a:lnTo>
                    <a:pt x="17953" y="1791"/>
                  </a:lnTo>
                  <a:lnTo>
                    <a:pt x="17808" y="1501"/>
                  </a:lnTo>
                  <a:lnTo>
                    <a:pt x="17663" y="1162"/>
                  </a:lnTo>
                  <a:lnTo>
                    <a:pt x="17421" y="920"/>
                  </a:lnTo>
                  <a:lnTo>
                    <a:pt x="17179" y="678"/>
                  </a:lnTo>
                  <a:lnTo>
                    <a:pt x="16889" y="484"/>
                  </a:lnTo>
                  <a:lnTo>
                    <a:pt x="16598" y="388"/>
                  </a:lnTo>
                  <a:lnTo>
                    <a:pt x="16163" y="291"/>
                  </a:lnTo>
                  <a:lnTo>
                    <a:pt x="15727" y="339"/>
                  </a:lnTo>
                  <a:lnTo>
                    <a:pt x="15340" y="484"/>
                  </a:lnTo>
                  <a:lnTo>
                    <a:pt x="14953" y="630"/>
                  </a:lnTo>
                  <a:lnTo>
                    <a:pt x="14566" y="872"/>
                  </a:lnTo>
                  <a:lnTo>
                    <a:pt x="14227" y="1114"/>
                  </a:lnTo>
                  <a:lnTo>
                    <a:pt x="13937" y="1404"/>
                  </a:lnTo>
                  <a:lnTo>
                    <a:pt x="13646" y="1694"/>
                  </a:lnTo>
                  <a:lnTo>
                    <a:pt x="13404" y="2033"/>
                  </a:lnTo>
                  <a:lnTo>
                    <a:pt x="13163" y="2420"/>
                  </a:lnTo>
                  <a:lnTo>
                    <a:pt x="12775" y="3146"/>
                  </a:lnTo>
                  <a:lnTo>
                    <a:pt x="12437" y="3969"/>
                  </a:lnTo>
                  <a:lnTo>
                    <a:pt x="12146" y="4840"/>
                  </a:lnTo>
                  <a:lnTo>
                    <a:pt x="11566" y="6533"/>
                  </a:lnTo>
                  <a:lnTo>
                    <a:pt x="11082" y="7598"/>
                  </a:lnTo>
                  <a:lnTo>
                    <a:pt x="10549" y="8663"/>
                  </a:lnTo>
                  <a:lnTo>
                    <a:pt x="9969" y="9679"/>
                  </a:lnTo>
                  <a:lnTo>
                    <a:pt x="9291" y="10647"/>
                  </a:lnTo>
                  <a:lnTo>
                    <a:pt x="8565" y="11614"/>
                  </a:lnTo>
                  <a:lnTo>
                    <a:pt x="7743" y="12485"/>
                  </a:lnTo>
                  <a:lnTo>
                    <a:pt x="6920" y="13260"/>
                  </a:lnTo>
                  <a:lnTo>
                    <a:pt x="6001" y="14034"/>
                  </a:lnTo>
                  <a:lnTo>
                    <a:pt x="8614" y="9292"/>
                  </a:lnTo>
                  <a:lnTo>
                    <a:pt x="9146" y="8324"/>
                  </a:lnTo>
                  <a:lnTo>
                    <a:pt x="9630" y="7308"/>
                  </a:lnTo>
                  <a:lnTo>
                    <a:pt x="9824" y="6775"/>
                  </a:lnTo>
                  <a:lnTo>
                    <a:pt x="10017" y="6291"/>
                  </a:lnTo>
                  <a:lnTo>
                    <a:pt x="10114" y="5759"/>
                  </a:lnTo>
                  <a:lnTo>
                    <a:pt x="10162" y="5178"/>
                  </a:lnTo>
                  <a:lnTo>
                    <a:pt x="10162" y="4840"/>
                  </a:lnTo>
                  <a:lnTo>
                    <a:pt x="10114" y="4453"/>
                  </a:lnTo>
                  <a:lnTo>
                    <a:pt x="10017" y="4114"/>
                  </a:lnTo>
                  <a:lnTo>
                    <a:pt x="9872" y="3775"/>
                  </a:lnTo>
                  <a:lnTo>
                    <a:pt x="9678" y="3436"/>
                  </a:lnTo>
                  <a:lnTo>
                    <a:pt x="9485" y="3194"/>
                  </a:lnTo>
                  <a:lnTo>
                    <a:pt x="9194" y="3001"/>
                  </a:lnTo>
                  <a:lnTo>
                    <a:pt x="8856" y="2904"/>
                  </a:lnTo>
                  <a:lnTo>
                    <a:pt x="8614" y="2856"/>
                  </a:lnTo>
                  <a:lnTo>
                    <a:pt x="8372" y="2856"/>
                  </a:lnTo>
                  <a:lnTo>
                    <a:pt x="8178" y="2904"/>
                  </a:lnTo>
                  <a:lnTo>
                    <a:pt x="7936" y="3001"/>
                  </a:lnTo>
                  <a:lnTo>
                    <a:pt x="7501" y="3194"/>
                  </a:lnTo>
                  <a:lnTo>
                    <a:pt x="7114" y="3533"/>
                  </a:lnTo>
                  <a:lnTo>
                    <a:pt x="6678" y="4017"/>
                  </a:lnTo>
                  <a:lnTo>
                    <a:pt x="6291" y="4549"/>
                  </a:lnTo>
                  <a:lnTo>
                    <a:pt x="5952" y="5130"/>
                  </a:lnTo>
                  <a:lnTo>
                    <a:pt x="5662" y="5759"/>
                  </a:lnTo>
                  <a:lnTo>
                    <a:pt x="5420" y="6388"/>
                  </a:lnTo>
                  <a:lnTo>
                    <a:pt x="5178" y="7066"/>
                  </a:lnTo>
                  <a:lnTo>
                    <a:pt x="4742" y="8372"/>
                  </a:lnTo>
                  <a:lnTo>
                    <a:pt x="4355" y="9534"/>
                  </a:lnTo>
                  <a:lnTo>
                    <a:pt x="3968" y="10695"/>
                  </a:lnTo>
                  <a:lnTo>
                    <a:pt x="3533" y="11808"/>
                  </a:lnTo>
                  <a:lnTo>
                    <a:pt x="3000" y="12921"/>
                  </a:lnTo>
                  <a:lnTo>
                    <a:pt x="2468" y="13986"/>
                  </a:lnTo>
                  <a:lnTo>
                    <a:pt x="1742" y="15099"/>
                  </a:lnTo>
                  <a:lnTo>
                    <a:pt x="968" y="16212"/>
                  </a:lnTo>
                  <a:lnTo>
                    <a:pt x="0" y="17373"/>
                  </a:lnTo>
                  <a:lnTo>
                    <a:pt x="0" y="17518"/>
                  </a:lnTo>
                  <a:lnTo>
                    <a:pt x="0" y="17712"/>
                  </a:lnTo>
                  <a:lnTo>
                    <a:pt x="49" y="17905"/>
                  </a:lnTo>
                  <a:lnTo>
                    <a:pt x="194" y="18099"/>
                  </a:lnTo>
                  <a:lnTo>
                    <a:pt x="339" y="18292"/>
                  </a:lnTo>
                  <a:lnTo>
                    <a:pt x="484" y="18389"/>
                  </a:lnTo>
                  <a:lnTo>
                    <a:pt x="726" y="18486"/>
                  </a:lnTo>
                  <a:lnTo>
                    <a:pt x="968" y="18486"/>
                  </a:lnTo>
                  <a:lnTo>
                    <a:pt x="1500" y="18389"/>
                  </a:lnTo>
                  <a:lnTo>
                    <a:pt x="2129" y="18244"/>
                  </a:lnTo>
                  <a:lnTo>
                    <a:pt x="3339" y="18002"/>
                  </a:lnTo>
                  <a:lnTo>
                    <a:pt x="3775" y="17954"/>
                  </a:lnTo>
                  <a:lnTo>
                    <a:pt x="4210" y="17954"/>
                  </a:lnTo>
                  <a:lnTo>
                    <a:pt x="5130" y="18002"/>
                  </a:lnTo>
                  <a:lnTo>
                    <a:pt x="6097" y="18196"/>
                  </a:lnTo>
                  <a:lnTo>
                    <a:pt x="7114" y="18438"/>
                  </a:lnTo>
                  <a:lnTo>
                    <a:pt x="8081" y="18825"/>
                  </a:lnTo>
                  <a:lnTo>
                    <a:pt x="9049" y="19260"/>
                  </a:lnTo>
                  <a:lnTo>
                    <a:pt x="9920" y="19744"/>
                  </a:lnTo>
                  <a:lnTo>
                    <a:pt x="10695" y="20325"/>
                  </a:lnTo>
                  <a:lnTo>
                    <a:pt x="12050" y="21438"/>
                  </a:lnTo>
                  <a:lnTo>
                    <a:pt x="13163" y="22502"/>
                  </a:lnTo>
                  <a:lnTo>
                    <a:pt x="15485" y="24922"/>
                  </a:lnTo>
                  <a:lnTo>
                    <a:pt x="15824" y="25261"/>
                  </a:lnTo>
                  <a:lnTo>
                    <a:pt x="16211" y="25551"/>
                  </a:lnTo>
                  <a:lnTo>
                    <a:pt x="16598" y="25841"/>
                  </a:lnTo>
                  <a:lnTo>
                    <a:pt x="17034" y="25987"/>
                  </a:lnTo>
                  <a:lnTo>
                    <a:pt x="17276" y="26035"/>
                  </a:lnTo>
                  <a:lnTo>
                    <a:pt x="17808" y="26035"/>
                  </a:lnTo>
                  <a:lnTo>
                    <a:pt x="18050" y="25987"/>
                  </a:lnTo>
                  <a:lnTo>
                    <a:pt x="18244" y="25890"/>
                  </a:lnTo>
                  <a:lnTo>
                    <a:pt x="18437" y="25745"/>
                  </a:lnTo>
                  <a:lnTo>
                    <a:pt x="18631" y="25599"/>
                  </a:lnTo>
                  <a:lnTo>
                    <a:pt x="18728" y="25357"/>
                  </a:lnTo>
                  <a:lnTo>
                    <a:pt x="18824" y="25067"/>
                  </a:lnTo>
                  <a:lnTo>
                    <a:pt x="18824" y="24728"/>
                  </a:lnTo>
                  <a:lnTo>
                    <a:pt x="18776" y="24438"/>
                  </a:lnTo>
                  <a:lnTo>
                    <a:pt x="18679" y="24099"/>
                  </a:lnTo>
                  <a:lnTo>
                    <a:pt x="18486" y="23615"/>
                  </a:lnTo>
                  <a:lnTo>
                    <a:pt x="18195" y="23131"/>
                  </a:lnTo>
                  <a:lnTo>
                    <a:pt x="17905" y="22696"/>
                  </a:lnTo>
                  <a:lnTo>
                    <a:pt x="17566" y="22260"/>
                  </a:lnTo>
                  <a:lnTo>
                    <a:pt x="17179" y="21873"/>
                  </a:lnTo>
                  <a:lnTo>
                    <a:pt x="16743" y="21486"/>
                  </a:lnTo>
                  <a:lnTo>
                    <a:pt x="15921" y="20760"/>
                  </a:lnTo>
                  <a:lnTo>
                    <a:pt x="12146" y="17518"/>
                  </a:lnTo>
                  <a:lnTo>
                    <a:pt x="11904" y="17325"/>
                  </a:lnTo>
                  <a:lnTo>
                    <a:pt x="11759" y="17083"/>
                  </a:lnTo>
                  <a:lnTo>
                    <a:pt x="11662" y="16792"/>
                  </a:lnTo>
                  <a:lnTo>
                    <a:pt x="11662" y="16695"/>
                  </a:lnTo>
                  <a:lnTo>
                    <a:pt x="11711" y="16550"/>
                  </a:lnTo>
                  <a:lnTo>
                    <a:pt x="12437" y="16841"/>
                  </a:lnTo>
                  <a:lnTo>
                    <a:pt x="13211" y="17179"/>
                  </a:lnTo>
                  <a:lnTo>
                    <a:pt x="13888" y="17615"/>
                  </a:lnTo>
                  <a:lnTo>
                    <a:pt x="14614" y="18002"/>
                  </a:lnTo>
                  <a:lnTo>
                    <a:pt x="15921" y="18970"/>
                  </a:lnTo>
                  <a:lnTo>
                    <a:pt x="17276" y="19986"/>
                  </a:lnTo>
                  <a:lnTo>
                    <a:pt x="18582" y="21002"/>
                  </a:lnTo>
                  <a:lnTo>
                    <a:pt x="19889" y="21970"/>
                  </a:lnTo>
                  <a:lnTo>
                    <a:pt x="20615" y="22406"/>
                  </a:lnTo>
                  <a:lnTo>
                    <a:pt x="21292" y="22793"/>
                  </a:lnTo>
                  <a:lnTo>
                    <a:pt x="22018" y="23131"/>
                  </a:lnTo>
                  <a:lnTo>
                    <a:pt x="22792" y="23470"/>
                  </a:lnTo>
                  <a:lnTo>
                    <a:pt x="23276" y="23615"/>
                  </a:lnTo>
                  <a:lnTo>
                    <a:pt x="23809" y="23712"/>
                  </a:lnTo>
                  <a:lnTo>
                    <a:pt x="24292" y="23712"/>
                  </a:lnTo>
                  <a:lnTo>
                    <a:pt x="24534" y="23664"/>
                  </a:lnTo>
                  <a:lnTo>
                    <a:pt x="24776" y="23567"/>
                  </a:lnTo>
                  <a:lnTo>
                    <a:pt x="24970" y="23422"/>
                  </a:lnTo>
                  <a:lnTo>
                    <a:pt x="25115" y="23325"/>
                  </a:lnTo>
                  <a:lnTo>
                    <a:pt x="25260" y="23131"/>
                  </a:lnTo>
                  <a:lnTo>
                    <a:pt x="25357" y="22986"/>
                  </a:lnTo>
                  <a:lnTo>
                    <a:pt x="25502" y="22551"/>
                  </a:lnTo>
                  <a:lnTo>
                    <a:pt x="25502" y="22115"/>
                  </a:lnTo>
                  <a:lnTo>
                    <a:pt x="25502" y="21680"/>
                  </a:lnTo>
                  <a:lnTo>
                    <a:pt x="25357" y="21244"/>
                  </a:lnTo>
                  <a:lnTo>
                    <a:pt x="25164" y="20857"/>
                  </a:lnTo>
                  <a:lnTo>
                    <a:pt x="24873" y="20470"/>
                  </a:lnTo>
                  <a:lnTo>
                    <a:pt x="24534" y="20180"/>
                  </a:lnTo>
                  <a:lnTo>
                    <a:pt x="24147" y="19938"/>
                  </a:lnTo>
                  <a:lnTo>
                    <a:pt x="23760" y="19744"/>
                  </a:lnTo>
                  <a:lnTo>
                    <a:pt x="23373" y="19551"/>
                  </a:lnTo>
                  <a:lnTo>
                    <a:pt x="22502" y="19260"/>
                  </a:lnTo>
                  <a:lnTo>
                    <a:pt x="21679" y="18970"/>
                  </a:lnTo>
                  <a:lnTo>
                    <a:pt x="20808" y="18631"/>
                  </a:lnTo>
                  <a:lnTo>
                    <a:pt x="20034" y="18244"/>
                  </a:lnTo>
                  <a:lnTo>
                    <a:pt x="19211" y="17808"/>
                  </a:lnTo>
                  <a:lnTo>
                    <a:pt x="18486" y="17325"/>
                  </a:lnTo>
                  <a:lnTo>
                    <a:pt x="17760" y="16792"/>
                  </a:lnTo>
                  <a:lnTo>
                    <a:pt x="17034" y="16260"/>
                  </a:lnTo>
                  <a:lnTo>
                    <a:pt x="16405" y="15631"/>
                  </a:lnTo>
                  <a:lnTo>
                    <a:pt x="15776" y="14953"/>
                  </a:lnTo>
                  <a:lnTo>
                    <a:pt x="15824" y="14808"/>
                  </a:lnTo>
                  <a:lnTo>
                    <a:pt x="15969" y="14663"/>
                  </a:lnTo>
                  <a:lnTo>
                    <a:pt x="16114" y="14615"/>
                  </a:lnTo>
                  <a:lnTo>
                    <a:pt x="16308" y="14566"/>
                  </a:lnTo>
                  <a:lnTo>
                    <a:pt x="16550" y="14566"/>
                  </a:lnTo>
                  <a:lnTo>
                    <a:pt x="16743" y="14615"/>
                  </a:lnTo>
                  <a:lnTo>
                    <a:pt x="17131" y="14760"/>
                  </a:lnTo>
                  <a:lnTo>
                    <a:pt x="18728" y="15534"/>
                  </a:lnTo>
                  <a:lnTo>
                    <a:pt x="20324" y="16308"/>
                  </a:lnTo>
                  <a:lnTo>
                    <a:pt x="21921" y="17034"/>
                  </a:lnTo>
                  <a:lnTo>
                    <a:pt x="22696" y="17373"/>
                  </a:lnTo>
                  <a:lnTo>
                    <a:pt x="23518" y="17663"/>
                  </a:lnTo>
                  <a:lnTo>
                    <a:pt x="24389" y="17905"/>
                  </a:lnTo>
                  <a:lnTo>
                    <a:pt x="25260" y="18099"/>
                  </a:lnTo>
                  <a:lnTo>
                    <a:pt x="26131" y="18292"/>
                  </a:lnTo>
                  <a:lnTo>
                    <a:pt x="27002" y="18341"/>
                  </a:lnTo>
                  <a:lnTo>
                    <a:pt x="27873" y="18389"/>
                  </a:lnTo>
                  <a:lnTo>
                    <a:pt x="28744" y="18341"/>
                  </a:lnTo>
                  <a:lnTo>
                    <a:pt x="29567" y="18196"/>
                  </a:lnTo>
                  <a:lnTo>
                    <a:pt x="30438" y="17954"/>
                  </a:lnTo>
                  <a:lnTo>
                    <a:pt x="30874" y="17808"/>
                  </a:lnTo>
                  <a:lnTo>
                    <a:pt x="31309" y="17566"/>
                  </a:lnTo>
                  <a:lnTo>
                    <a:pt x="31696" y="17276"/>
                  </a:lnTo>
                  <a:lnTo>
                    <a:pt x="32035" y="16937"/>
                  </a:lnTo>
                  <a:lnTo>
                    <a:pt x="32132" y="16744"/>
                  </a:lnTo>
                  <a:lnTo>
                    <a:pt x="32229" y="16550"/>
                  </a:lnTo>
                  <a:lnTo>
                    <a:pt x="32325" y="16308"/>
                  </a:lnTo>
                  <a:lnTo>
                    <a:pt x="32374" y="16066"/>
                  </a:lnTo>
                  <a:lnTo>
                    <a:pt x="32374" y="15824"/>
                  </a:lnTo>
                  <a:lnTo>
                    <a:pt x="32325" y="15582"/>
                  </a:lnTo>
                  <a:lnTo>
                    <a:pt x="32229" y="15389"/>
                  </a:lnTo>
                  <a:lnTo>
                    <a:pt x="32132" y="15195"/>
                  </a:lnTo>
                  <a:lnTo>
                    <a:pt x="31938" y="15002"/>
                  </a:lnTo>
                  <a:lnTo>
                    <a:pt x="31793" y="14857"/>
                  </a:lnTo>
                  <a:lnTo>
                    <a:pt x="31406" y="14663"/>
                  </a:lnTo>
                  <a:lnTo>
                    <a:pt x="30680" y="14324"/>
                  </a:lnTo>
                  <a:lnTo>
                    <a:pt x="29954" y="14082"/>
                  </a:lnTo>
                  <a:lnTo>
                    <a:pt x="29180" y="13937"/>
                  </a:lnTo>
                  <a:lnTo>
                    <a:pt x="28406" y="13792"/>
                  </a:lnTo>
                  <a:lnTo>
                    <a:pt x="27631" y="13695"/>
                  </a:lnTo>
                  <a:lnTo>
                    <a:pt x="26857" y="13647"/>
                  </a:lnTo>
                  <a:lnTo>
                    <a:pt x="23663" y="13647"/>
                  </a:lnTo>
                  <a:lnTo>
                    <a:pt x="22066" y="13598"/>
                  </a:lnTo>
                  <a:lnTo>
                    <a:pt x="21292" y="13502"/>
                  </a:lnTo>
                  <a:lnTo>
                    <a:pt x="20518" y="13405"/>
                  </a:lnTo>
                  <a:lnTo>
                    <a:pt x="19744" y="13260"/>
                  </a:lnTo>
                  <a:lnTo>
                    <a:pt x="18969" y="13066"/>
                  </a:lnTo>
                  <a:lnTo>
                    <a:pt x="20857" y="12921"/>
                  </a:lnTo>
                  <a:lnTo>
                    <a:pt x="22841" y="12679"/>
                  </a:lnTo>
                  <a:lnTo>
                    <a:pt x="23809" y="12534"/>
                  </a:lnTo>
                  <a:lnTo>
                    <a:pt x="24825" y="12340"/>
                  </a:lnTo>
                  <a:lnTo>
                    <a:pt x="25793" y="12147"/>
                  </a:lnTo>
                  <a:lnTo>
                    <a:pt x="26712" y="11905"/>
                  </a:lnTo>
                  <a:lnTo>
                    <a:pt x="27631" y="11614"/>
                  </a:lnTo>
                  <a:lnTo>
                    <a:pt x="28599" y="11227"/>
                  </a:lnTo>
                  <a:lnTo>
                    <a:pt x="29567" y="10792"/>
                  </a:lnTo>
                  <a:lnTo>
                    <a:pt x="30390" y="10405"/>
                  </a:lnTo>
                  <a:lnTo>
                    <a:pt x="31648" y="9776"/>
                  </a:lnTo>
                  <a:lnTo>
                    <a:pt x="32180" y="9485"/>
                  </a:lnTo>
                  <a:lnTo>
                    <a:pt x="32713" y="9146"/>
                  </a:lnTo>
                  <a:lnTo>
                    <a:pt x="33196" y="8808"/>
                  </a:lnTo>
                  <a:lnTo>
                    <a:pt x="33632" y="8372"/>
                  </a:lnTo>
                  <a:lnTo>
                    <a:pt x="34116" y="7937"/>
                  </a:lnTo>
                  <a:lnTo>
                    <a:pt x="34551" y="7404"/>
                  </a:lnTo>
                  <a:lnTo>
                    <a:pt x="34697" y="7211"/>
                  </a:lnTo>
                  <a:lnTo>
                    <a:pt x="34842" y="6969"/>
                  </a:lnTo>
                  <a:lnTo>
                    <a:pt x="34939" y="6775"/>
                  </a:lnTo>
                  <a:lnTo>
                    <a:pt x="34987" y="6485"/>
                  </a:lnTo>
                  <a:lnTo>
                    <a:pt x="35035" y="6243"/>
                  </a:lnTo>
                  <a:lnTo>
                    <a:pt x="34987" y="6001"/>
                  </a:lnTo>
                  <a:lnTo>
                    <a:pt x="34987" y="5759"/>
                  </a:lnTo>
                  <a:lnTo>
                    <a:pt x="34890" y="5566"/>
                  </a:lnTo>
                  <a:lnTo>
                    <a:pt x="34793" y="5324"/>
                  </a:lnTo>
                  <a:lnTo>
                    <a:pt x="34697" y="5130"/>
                  </a:lnTo>
                  <a:lnTo>
                    <a:pt x="34551" y="4985"/>
                  </a:lnTo>
                  <a:lnTo>
                    <a:pt x="34358" y="4840"/>
                  </a:lnTo>
                  <a:lnTo>
                    <a:pt x="34116" y="4694"/>
                  </a:lnTo>
                  <a:lnTo>
                    <a:pt x="33874" y="4598"/>
                  </a:lnTo>
                  <a:lnTo>
                    <a:pt x="33584" y="4598"/>
                  </a:lnTo>
                  <a:lnTo>
                    <a:pt x="33245" y="4549"/>
                  </a:lnTo>
                  <a:lnTo>
                    <a:pt x="32277" y="4694"/>
                  </a:lnTo>
                  <a:lnTo>
                    <a:pt x="31309" y="4888"/>
                  </a:lnTo>
                  <a:lnTo>
                    <a:pt x="30341" y="5178"/>
                  </a:lnTo>
                  <a:lnTo>
                    <a:pt x="29422" y="5566"/>
                  </a:lnTo>
                  <a:lnTo>
                    <a:pt x="28551" y="6001"/>
                  </a:lnTo>
                  <a:lnTo>
                    <a:pt x="27631" y="6533"/>
                  </a:lnTo>
                  <a:lnTo>
                    <a:pt x="25889" y="7598"/>
                  </a:lnTo>
                  <a:lnTo>
                    <a:pt x="24147" y="8711"/>
                  </a:lnTo>
                  <a:lnTo>
                    <a:pt x="23228" y="9243"/>
                  </a:lnTo>
                  <a:lnTo>
                    <a:pt x="22357" y="9727"/>
                  </a:lnTo>
                  <a:lnTo>
                    <a:pt x="21437" y="10163"/>
                  </a:lnTo>
                  <a:lnTo>
                    <a:pt x="20518" y="10598"/>
                  </a:lnTo>
                  <a:lnTo>
                    <a:pt x="19550" y="10889"/>
                  </a:lnTo>
                  <a:lnTo>
                    <a:pt x="18534" y="11130"/>
                  </a:lnTo>
                  <a:lnTo>
                    <a:pt x="19453" y="10647"/>
                  </a:lnTo>
                  <a:lnTo>
                    <a:pt x="20276" y="10163"/>
                  </a:lnTo>
                  <a:lnTo>
                    <a:pt x="21147" y="9582"/>
                  </a:lnTo>
                  <a:lnTo>
                    <a:pt x="21970" y="9050"/>
                  </a:lnTo>
                  <a:lnTo>
                    <a:pt x="22792" y="8421"/>
                  </a:lnTo>
                  <a:lnTo>
                    <a:pt x="23567" y="7840"/>
                  </a:lnTo>
                  <a:lnTo>
                    <a:pt x="24341" y="7211"/>
                  </a:lnTo>
                  <a:lnTo>
                    <a:pt x="25115" y="6533"/>
                  </a:lnTo>
                  <a:lnTo>
                    <a:pt x="25696" y="5953"/>
                  </a:lnTo>
                  <a:lnTo>
                    <a:pt x="26277" y="5324"/>
                  </a:lnTo>
                  <a:lnTo>
                    <a:pt x="26760" y="4646"/>
                  </a:lnTo>
                  <a:lnTo>
                    <a:pt x="27002" y="4307"/>
                  </a:lnTo>
                  <a:lnTo>
                    <a:pt x="27148" y="3920"/>
                  </a:lnTo>
                  <a:lnTo>
                    <a:pt x="27293" y="3533"/>
                  </a:lnTo>
                  <a:lnTo>
                    <a:pt x="27390" y="3146"/>
                  </a:lnTo>
                  <a:lnTo>
                    <a:pt x="27438" y="2710"/>
                  </a:lnTo>
                  <a:lnTo>
                    <a:pt x="27438" y="2275"/>
                  </a:lnTo>
                  <a:lnTo>
                    <a:pt x="27341" y="1888"/>
                  </a:lnTo>
                  <a:lnTo>
                    <a:pt x="27244" y="1501"/>
                  </a:lnTo>
                  <a:lnTo>
                    <a:pt x="27051" y="1114"/>
                  </a:lnTo>
                  <a:lnTo>
                    <a:pt x="26809" y="775"/>
                  </a:lnTo>
                  <a:lnTo>
                    <a:pt x="26470" y="484"/>
                  </a:lnTo>
                  <a:lnTo>
                    <a:pt x="26035" y="243"/>
                  </a:lnTo>
                  <a:lnTo>
                    <a:pt x="25599" y="97"/>
                  </a:lnTo>
                  <a:lnTo>
                    <a:pt x="251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5" name="Google Shape;4135;p74"/>
            <p:cNvGrpSpPr/>
            <p:nvPr/>
          </p:nvGrpSpPr>
          <p:grpSpPr>
            <a:xfrm flipH="1">
              <a:off x="2237711" y="1868850"/>
              <a:ext cx="821044" cy="853869"/>
              <a:chOff x="452800" y="1165650"/>
              <a:chExt cx="821044" cy="853869"/>
            </a:xfrm>
          </p:grpSpPr>
          <p:sp>
            <p:nvSpPr>
              <p:cNvPr id="4136" name="Google Shape;4136;p74"/>
              <p:cNvSpPr/>
              <p:nvPr/>
            </p:nvSpPr>
            <p:spPr>
              <a:xfrm>
                <a:off x="864164" y="1419712"/>
                <a:ext cx="409680" cy="321529"/>
              </a:xfrm>
              <a:custGeom>
                <a:avLst/>
                <a:gdLst/>
                <a:ahLst/>
                <a:cxnLst/>
                <a:rect l="l" t="t" r="r" b="b"/>
                <a:pathLst>
                  <a:path w="11470" h="9002" extrusionOk="0">
                    <a:moveTo>
                      <a:pt x="8082" y="1"/>
                    </a:moveTo>
                    <a:lnTo>
                      <a:pt x="7308" y="49"/>
                    </a:lnTo>
                    <a:lnTo>
                      <a:pt x="6485" y="98"/>
                    </a:lnTo>
                    <a:lnTo>
                      <a:pt x="5614" y="243"/>
                    </a:lnTo>
                    <a:lnTo>
                      <a:pt x="4743" y="388"/>
                    </a:lnTo>
                    <a:lnTo>
                      <a:pt x="3872" y="630"/>
                    </a:lnTo>
                    <a:lnTo>
                      <a:pt x="3001" y="920"/>
                    </a:lnTo>
                    <a:lnTo>
                      <a:pt x="2227" y="1211"/>
                    </a:lnTo>
                    <a:lnTo>
                      <a:pt x="1501" y="1598"/>
                    </a:lnTo>
                    <a:lnTo>
                      <a:pt x="1162" y="1840"/>
                    </a:lnTo>
                    <a:lnTo>
                      <a:pt x="920" y="2082"/>
                    </a:lnTo>
                    <a:lnTo>
                      <a:pt x="630" y="2324"/>
                    </a:lnTo>
                    <a:lnTo>
                      <a:pt x="436" y="2566"/>
                    </a:lnTo>
                    <a:lnTo>
                      <a:pt x="243" y="2856"/>
                    </a:lnTo>
                    <a:lnTo>
                      <a:pt x="146" y="3146"/>
                    </a:lnTo>
                    <a:lnTo>
                      <a:pt x="49" y="3437"/>
                    </a:lnTo>
                    <a:lnTo>
                      <a:pt x="1" y="3727"/>
                    </a:lnTo>
                    <a:lnTo>
                      <a:pt x="49" y="4066"/>
                    </a:lnTo>
                    <a:lnTo>
                      <a:pt x="97" y="4453"/>
                    </a:lnTo>
                    <a:lnTo>
                      <a:pt x="243" y="4792"/>
                    </a:lnTo>
                    <a:lnTo>
                      <a:pt x="436" y="5179"/>
                    </a:lnTo>
                    <a:lnTo>
                      <a:pt x="775" y="5663"/>
                    </a:lnTo>
                    <a:lnTo>
                      <a:pt x="1162" y="6098"/>
                    </a:lnTo>
                    <a:lnTo>
                      <a:pt x="1549" y="6485"/>
                    </a:lnTo>
                    <a:lnTo>
                      <a:pt x="2033" y="6824"/>
                    </a:lnTo>
                    <a:lnTo>
                      <a:pt x="2856" y="7405"/>
                    </a:lnTo>
                    <a:lnTo>
                      <a:pt x="3727" y="7889"/>
                    </a:lnTo>
                    <a:lnTo>
                      <a:pt x="4598" y="8276"/>
                    </a:lnTo>
                    <a:lnTo>
                      <a:pt x="5517" y="8614"/>
                    </a:lnTo>
                    <a:lnTo>
                      <a:pt x="6050" y="8760"/>
                    </a:lnTo>
                    <a:lnTo>
                      <a:pt x="6533" y="8905"/>
                    </a:lnTo>
                    <a:lnTo>
                      <a:pt x="7017" y="8953"/>
                    </a:lnTo>
                    <a:lnTo>
                      <a:pt x="7550" y="9002"/>
                    </a:lnTo>
                    <a:lnTo>
                      <a:pt x="8034" y="9002"/>
                    </a:lnTo>
                    <a:lnTo>
                      <a:pt x="8518" y="8953"/>
                    </a:lnTo>
                    <a:lnTo>
                      <a:pt x="9001" y="8856"/>
                    </a:lnTo>
                    <a:lnTo>
                      <a:pt x="9485" y="8711"/>
                    </a:lnTo>
                    <a:lnTo>
                      <a:pt x="9969" y="8469"/>
                    </a:lnTo>
                    <a:lnTo>
                      <a:pt x="10356" y="8179"/>
                    </a:lnTo>
                    <a:lnTo>
                      <a:pt x="10744" y="7840"/>
                    </a:lnTo>
                    <a:lnTo>
                      <a:pt x="11034" y="7405"/>
                    </a:lnTo>
                    <a:lnTo>
                      <a:pt x="11276" y="6969"/>
                    </a:lnTo>
                    <a:lnTo>
                      <a:pt x="11421" y="6485"/>
                    </a:lnTo>
                    <a:lnTo>
                      <a:pt x="11469" y="6001"/>
                    </a:lnTo>
                    <a:lnTo>
                      <a:pt x="11373" y="5517"/>
                    </a:lnTo>
                    <a:lnTo>
                      <a:pt x="11276" y="5227"/>
                    </a:lnTo>
                    <a:lnTo>
                      <a:pt x="11179" y="4937"/>
                    </a:lnTo>
                    <a:lnTo>
                      <a:pt x="10840" y="4356"/>
                    </a:lnTo>
                    <a:lnTo>
                      <a:pt x="10598" y="3727"/>
                    </a:lnTo>
                    <a:lnTo>
                      <a:pt x="10502" y="3437"/>
                    </a:lnTo>
                    <a:lnTo>
                      <a:pt x="10453" y="3146"/>
                    </a:lnTo>
                    <a:lnTo>
                      <a:pt x="10453" y="2808"/>
                    </a:lnTo>
                    <a:lnTo>
                      <a:pt x="10502" y="2469"/>
                    </a:lnTo>
                    <a:lnTo>
                      <a:pt x="10598" y="1840"/>
                    </a:lnTo>
                    <a:lnTo>
                      <a:pt x="10647" y="1549"/>
                    </a:lnTo>
                    <a:lnTo>
                      <a:pt x="10647" y="1211"/>
                    </a:lnTo>
                    <a:lnTo>
                      <a:pt x="10550" y="920"/>
                    </a:lnTo>
                    <a:lnTo>
                      <a:pt x="10453" y="678"/>
                    </a:lnTo>
                    <a:lnTo>
                      <a:pt x="10211" y="436"/>
                    </a:lnTo>
                    <a:lnTo>
                      <a:pt x="9921" y="291"/>
                    </a:lnTo>
                    <a:lnTo>
                      <a:pt x="9582" y="194"/>
                    </a:lnTo>
                    <a:lnTo>
                      <a:pt x="9292" y="98"/>
                    </a:lnTo>
                    <a:lnTo>
                      <a:pt x="8759" y="49"/>
                    </a:lnTo>
                    <a:lnTo>
                      <a:pt x="80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74"/>
              <p:cNvSpPr/>
              <p:nvPr/>
            </p:nvSpPr>
            <p:spPr>
              <a:xfrm>
                <a:off x="452800" y="1271090"/>
                <a:ext cx="366462" cy="307671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8614" extrusionOk="0">
                    <a:moveTo>
                      <a:pt x="4646" y="0"/>
                    </a:moveTo>
                    <a:lnTo>
                      <a:pt x="4211" y="49"/>
                    </a:lnTo>
                    <a:lnTo>
                      <a:pt x="4017" y="97"/>
                    </a:lnTo>
                    <a:lnTo>
                      <a:pt x="3823" y="194"/>
                    </a:lnTo>
                    <a:lnTo>
                      <a:pt x="3533" y="387"/>
                    </a:lnTo>
                    <a:lnTo>
                      <a:pt x="3291" y="629"/>
                    </a:lnTo>
                    <a:lnTo>
                      <a:pt x="3098" y="871"/>
                    </a:lnTo>
                    <a:lnTo>
                      <a:pt x="2904" y="1162"/>
                    </a:lnTo>
                    <a:lnTo>
                      <a:pt x="2517" y="1791"/>
                    </a:lnTo>
                    <a:lnTo>
                      <a:pt x="2323" y="2081"/>
                    </a:lnTo>
                    <a:lnTo>
                      <a:pt x="2081" y="2323"/>
                    </a:lnTo>
                    <a:lnTo>
                      <a:pt x="1743" y="2565"/>
                    </a:lnTo>
                    <a:lnTo>
                      <a:pt x="1404" y="2807"/>
                    </a:lnTo>
                    <a:lnTo>
                      <a:pt x="1017" y="3001"/>
                    </a:lnTo>
                    <a:lnTo>
                      <a:pt x="678" y="3291"/>
                    </a:lnTo>
                    <a:lnTo>
                      <a:pt x="436" y="3533"/>
                    </a:lnTo>
                    <a:lnTo>
                      <a:pt x="243" y="3872"/>
                    </a:lnTo>
                    <a:lnTo>
                      <a:pt x="146" y="4210"/>
                    </a:lnTo>
                    <a:lnTo>
                      <a:pt x="49" y="4549"/>
                    </a:lnTo>
                    <a:lnTo>
                      <a:pt x="1" y="4888"/>
                    </a:lnTo>
                    <a:lnTo>
                      <a:pt x="49" y="5275"/>
                    </a:lnTo>
                    <a:lnTo>
                      <a:pt x="97" y="5614"/>
                    </a:lnTo>
                    <a:lnTo>
                      <a:pt x="243" y="5952"/>
                    </a:lnTo>
                    <a:lnTo>
                      <a:pt x="388" y="6291"/>
                    </a:lnTo>
                    <a:lnTo>
                      <a:pt x="581" y="6581"/>
                    </a:lnTo>
                    <a:lnTo>
                      <a:pt x="823" y="6872"/>
                    </a:lnTo>
                    <a:lnTo>
                      <a:pt x="1065" y="7114"/>
                    </a:lnTo>
                    <a:lnTo>
                      <a:pt x="1356" y="7356"/>
                    </a:lnTo>
                    <a:lnTo>
                      <a:pt x="1694" y="7549"/>
                    </a:lnTo>
                    <a:lnTo>
                      <a:pt x="2323" y="7888"/>
                    </a:lnTo>
                    <a:lnTo>
                      <a:pt x="3001" y="8130"/>
                    </a:lnTo>
                    <a:lnTo>
                      <a:pt x="3678" y="8324"/>
                    </a:lnTo>
                    <a:lnTo>
                      <a:pt x="4404" y="8420"/>
                    </a:lnTo>
                    <a:lnTo>
                      <a:pt x="5130" y="8517"/>
                    </a:lnTo>
                    <a:lnTo>
                      <a:pt x="5807" y="8565"/>
                    </a:lnTo>
                    <a:lnTo>
                      <a:pt x="6533" y="8614"/>
                    </a:lnTo>
                    <a:lnTo>
                      <a:pt x="7211" y="8614"/>
                    </a:lnTo>
                    <a:lnTo>
                      <a:pt x="7888" y="8565"/>
                    </a:lnTo>
                    <a:lnTo>
                      <a:pt x="8469" y="8420"/>
                    </a:lnTo>
                    <a:lnTo>
                      <a:pt x="9098" y="8178"/>
                    </a:lnTo>
                    <a:lnTo>
                      <a:pt x="9388" y="8082"/>
                    </a:lnTo>
                    <a:lnTo>
                      <a:pt x="9630" y="7888"/>
                    </a:lnTo>
                    <a:lnTo>
                      <a:pt x="9872" y="7694"/>
                    </a:lnTo>
                    <a:lnTo>
                      <a:pt x="10066" y="7501"/>
                    </a:lnTo>
                    <a:lnTo>
                      <a:pt x="10211" y="7211"/>
                    </a:lnTo>
                    <a:lnTo>
                      <a:pt x="10259" y="6969"/>
                    </a:lnTo>
                    <a:lnTo>
                      <a:pt x="10259" y="6727"/>
                    </a:lnTo>
                    <a:lnTo>
                      <a:pt x="10211" y="6436"/>
                    </a:lnTo>
                    <a:lnTo>
                      <a:pt x="9969" y="5904"/>
                    </a:lnTo>
                    <a:lnTo>
                      <a:pt x="9727" y="5372"/>
                    </a:lnTo>
                    <a:lnTo>
                      <a:pt x="9146" y="4259"/>
                    </a:lnTo>
                    <a:lnTo>
                      <a:pt x="8469" y="3146"/>
                    </a:lnTo>
                    <a:lnTo>
                      <a:pt x="7695" y="2129"/>
                    </a:lnTo>
                    <a:lnTo>
                      <a:pt x="6872" y="1210"/>
                    </a:lnTo>
                    <a:lnTo>
                      <a:pt x="6533" y="920"/>
                    </a:lnTo>
                    <a:lnTo>
                      <a:pt x="6195" y="629"/>
                    </a:lnTo>
                    <a:lnTo>
                      <a:pt x="5856" y="387"/>
                    </a:lnTo>
                    <a:lnTo>
                      <a:pt x="5469" y="194"/>
                    </a:lnTo>
                    <a:lnTo>
                      <a:pt x="5082" y="49"/>
                    </a:lnTo>
                    <a:lnTo>
                      <a:pt x="46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74"/>
              <p:cNvSpPr/>
              <p:nvPr/>
            </p:nvSpPr>
            <p:spPr>
              <a:xfrm>
                <a:off x="746652" y="1596017"/>
                <a:ext cx="347424" cy="423502"/>
              </a:xfrm>
              <a:custGeom>
                <a:avLst/>
                <a:gdLst/>
                <a:ahLst/>
                <a:cxnLst/>
                <a:rect l="l" t="t" r="r" b="b"/>
                <a:pathLst>
                  <a:path w="9727" h="11857" extrusionOk="0">
                    <a:moveTo>
                      <a:pt x="3194" y="1"/>
                    </a:moveTo>
                    <a:lnTo>
                      <a:pt x="2855" y="49"/>
                    </a:lnTo>
                    <a:lnTo>
                      <a:pt x="2565" y="146"/>
                    </a:lnTo>
                    <a:lnTo>
                      <a:pt x="2226" y="291"/>
                    </a:lnTo>
                    <a:lnTo>
                      <a:pt x="1984" y="533"/>
                    </a:lnTo>
                    <a:lnTo>
                      <a:pt x="1742" y="775"/>
                    </a:lnTo>
                    <a:lnTo>
                      <a:pt x="1500" y="1065"/>
                    </a:lnTo>
                    <a:lnTo>
                      <a:pt x="1307" y="1356"/>
                    </a:lnTo>
                    <a:lnTo>
                      <a:pt x="871" y="2275"/>
                    </a:lnTo>
                    <a:lnTo>
                      <a:pt x="484" y="3195"/>
                    </a:lnTo>
                    <a:lnTo>
                      <a:pt x="242" y="4162"/>
                    </a:lnTo>
                    <a:lnTo>
                      <a:pt x="48" y="5130"/>
                    </a:lnTo>
                    <a:lnTo>
                      <a:pt x="0" y="6146"/>
                    </a:lnTo>
                    <a:lnTo>
                      <a:pt x="48" y="7163"/>
                    </a:lnTo>
                    <a:lnTo>
                      <a:pt x="194" y="8130"/>
                    </a:lnTo>
                    <a:lnTo>
                      <a:pt x="436" y="9147"/>
                    </a:lnTo>
                    <a:lnTo>
                      <a:pt x="678" y="9776"/>
                    </a:lnTo>
                    <a:lnTo>
                      <a:pt x="968" y="10405"/>
                    </a:lnTo>
                    <a:lnTo>
                      <a:pt x="1161" y="10695"/>
                    </a:lnTo>
                    <a:lnTo>
                      <a:pt x="1403" y="10986"/>
                    </a:lnTo>
                    <a:lnTo>
                      <a:pt x="1645" y="11227"/>
                    </a:lnTo>
                    <a:lnTo>
                      <a:pt x="1887" y="11421"/>
                    </a:lnTo>
                    <a:lnTo>
                      <a:pt x="2178" y="11615"/>
                    </a:lnTo>
                    <a:lnTo>
                      <a:pt x="2516" y="11760"/>
                    </a:lnTo>
                    <a:lnTo>
                      <a:pt x="2855" y="11857"/>
                    </a:lnTo>
                    <a:lnTo>
                      <a:pt x="3533" y="11857"/>
                    </a:lnTo>
                    <a:lnTo>
                      <a:pt x="3871" y="11808"/>
                    </a:lnTo>
                    <a:lnTo>
                      <a:pt x="4210" y="11663"/>
                    </a:lnTo>
                    <a:lnTo>
                      <a:pt x="4452" y="11469"/>
                    </a:lnTo>
                    <a:lnTo>
                      <a:pt x="4791" y="11082"/>
                    </a:lnTo>
                    <a:lnTo>
                      <a:pt x="5130" y="10744"/>
                    </a:lnTo>
                    <a:lnTo>
                      <a:pt x="5371" y="10598"/>
                    </a:lnTo>
                    <a:lnTo>
                      <a:pt x="5613" y="10502"/>
                    </a:lnTo>
                    <a:lnTo>
                      <a:pt x="5904" y="10405"/>
                    </a:lnTo>
                    <a:lnTo>
                      <a:pt x="6194" y="10356"/>
                    </a:lnTo>
                    <a:lnTo>
                      <a:pt x="7985" y="10356"/>
                    </a:lnTo>
                    <a:lnTo>
                      <a:pt x="8275" y="10308"/>
                    </a:lnTo>
                    <a:lnTo>
                      <a:pt x="8565" y="10260"/>
                    </a:lnTo>
                    <a:lnTo>
                      <a:pt x="8856" y="10163"/>
                    </a:lnTo>
                    <a:lnTo>
                      <a:pt x="9098" y="10018"/>
                    </a:lnTo>
                    <a:lnTo>
                      <a:pt x="9291" y="9824"/>
                    </a:lnTo>
                    <a:lnTo>
                      <a:pt x="9485" y="9631"/>
                    </a:lnTo>
                    <a:lnTo>
                      <a:pt x="9630" y="9389"/>
                    </a:lnTo>
                    <a:lnTo>
                      <a:pt x="9678" y="9147"/>
                    </a:lnTo>
                    <a:lnTo>
                      <a:pt x="9727" y="8856"/>
                    </a:lnTo>
                    <a:lnTo>
                      <a:pt x="9727" y="8614"/>
                    </a:lnTo>
                    <a:lnTo>
                      <a:pt x="9582" y="8082"/>
                    </a:lnTo>
                    <a:lnTo>
                      <a:pt x="9436" y="7550"/>
                    </a:lnTo>
                    <a:lnTo>
                      <a:pt x="8904" y="6195"/>
                    </a:lnTo>
                    <a:lnTo>
                      <a:pt x="8372" y="4840"/>
                    </a:lnTo>
                    <a:lnTo>
                      <a:pt x="8081" y="4162"/>
                    </a:lnTo>
                    <a:lnTo>
                      <a:pt x="7743" y="3533"/>
                    </a:lnTo>
                    <a:lnTo>
                      <a:pt x="7356" y="2904"/>
                    </a:lnTo>
                    <a:lnTo>
                      <a:pt x="6920" y="2372"/>
                    </a:lnTo>
                    <a:lnTo>
                      <a:pt x="6484" y="1936"/>
                    </a:lnTo>
                    <a:lnTo>
                      <a:pt x="6001" y="1452"/>
                    </a:lnTo>
                    <a:lnTo>
                      <a:pt x="5468" y="969"/>
                    </a:lnTo>
                    <a:lnTo>
                      <a:pt x="4839" y="533"/>
                    </a:lnTo>
                    <a:lnTo>
                      <a:pt x="4500" y="340"/>
                    </a:lnTo>
                    <a:lnTo>
                      <a:pt x="4210" y="194"/>
                    </a:lnTo>
                    <a:lnTo>
                      <a:pt x="3871" y="98"/>
                    </a:lnTo>
                    <a:lnTo>
                      <a:pt x="35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74"/>
              <p:cNvSpPr/>
              <p:nvPr/>
            </p:nvSpPr>
            <p:spPr>
              <a:xfrm>
                <a:off x="772548" y="1165650"/>
                <a:ext cx="304242" cy="342245"/>
              </a:xfrm>
              <a:custGeom>
                <a:avLst/>
                <a:gdLst/>
                <a:ahLst/>
                <a:cxnLst/>
                <a:rect l="l" t="t" r="r" b="b"/>
                <a:pathLst>
                  <a:path w="8518" h="9582" extrusionOk="0">
                    <a:moveTo>
                      <a:pt x="2566" y="0"/>
                    </a:moveTo>
                    <a:lnTo>
                      <a:pt x="2179" y="49"/>
                    </a:lnTo>
                    <a:lnTo>
                      <a:pt x="1791" y="146"/>
                    </a:lnTo>
                    <a:lnTo>
                      <a:pt x="1453" y="339"/>
                    </a:lnTo>
                    <a:lnTo>
                      <a:pt x="1114" y="581"/>
                    </a:lnTo>
                    <a:lnTo>
                      <a:pt x="824" y="871"/>
                    </a:lnTo>
                    <a:lnTo>
                      <a:pt x="582" y="1162"/>
                    </a:lnTo>
                    <a:lnTo>
                      <a:pt x="436" y="1549"/>
                    </a:lnTo>
                    <a:lnTo>
                      <a:pt x="243" y="1888"/>
                    </a:lnTo>
                    <a:lnTo>
                      <a:pt x="146" y="2275"/>
                    </a:lnTo>
                    <a:lnTo>
                      <a:pt x="49" y="2662"/>
                    </a:lnTo>
                    <a:lnTo>
                      <a:pt x="1" y="3436"/>
                    </a:lnTo>
                    <a:lnTo>
                      <a:pt x="1" y="4259"/>
                    </a:lnTo>
                    <a:lnTo>
                      <a:pt x="49" y="5130"/>
                    </a:lnTo>
                    <a:lnTo>
                      <a:pt x="98" y="6001"/>
                    </a:lnTo>
                    <a:lnTo>
                      <a:pt x="243" y="6872"/>
                    </a:lnTo>
                    <a:lnTo>
                      <a:pt x="436" y="7743"/>
                    </a:lnTo>
                    <a:lnTo>
                      <a:pt x="582" y="8324"/>
                    </a:lnTo>
                    <a:lnTo>
                      <a:pt x="678" y="8614"/>
                    </a:lnTo>
                    <a:lnTo>
                      <a:pt x="824" y="8856"/>
                    </a:lnTo>
                    <a:lnTo>
                      <a:pt x="1114" y="9195"/>
                    </a:lnTo>
                    <a:lnTo>
                      <a:pt x="1404" y="9388"/>
                    </a:lnTo>
                    <a:lnTo>
                      <a:pt x="1791" y="9533"/>
                    </a:lnTo>
                    <a:lnTo>
                      <a:pt x="2179" y="9582"/>
                    </a:lnTo>
                    <a:lnTo>
                      <a:pt x="2566" y="9533"/>
                    </a:lnTo>
                    <a:lnTo>
                      <a:pt x="3001" y="9485"/>
                    </a:lnTo>
                    <a:lnTo>
                      <a:pt x="3437" y="9340"/>
                    </a:lnTo>
                    <a:lnTo>
                      <a:pt x="3921" y="9146"/>
                    </a:lnTo>
                    <a:lnTo>
                      <a:pt x="4356" y="8953"/>
                    </a:lnTo>
                    <a:lnTo>
                      <a:pt x="4792" y="8711"/>
                    </a:lnTo>
                    <a:lnTo>
                      <a:pt x="5614" y="8178"/>
                    </a:lnTo>
                    <a:lnTo>
                      <a:pt x="6292" y="7646"/>
                    </a:lnTo>
                    <a:lnTo>
                      <a:pt x="6824" y="7211"/>
                    </a:lnTo>
                    <a:lnTo>
                      <a:pt x="7211" y="6824"/>
                    </a:lnTo>
                    <a:lnTo>
                      <a:pt x="7550" y="6436"/>
                    </a:lnTo>
                    <a:lnTo>
                      <a:pt x="7840" y="5953"/>
                    </a:lnTo>
                    <a:lnTo>
                      <a:pt x="8131" y="5517"/>
                    </a:lnTo>
                    <a:lnTo>
                      <a:pt x="8324" y="5033"/>
                    </a:lnTo>
                    <a:lnTo>
                      <a:pt x="8469" y="4501"/>
                    </a:lnTo>
                    <a:lnTo>
                      <a:pt x="8518" y="3968"/>
                    </a:lnTo>
                    <a:lnTo>
                      <a:pt x="8518" y="3485"/>
                    </a:lnTo>
                    <a:lnTo>
                      <a:pt x="8469" y="3049"/>
                    </a:lnTo>
                    <a:lnTo>
                      <a:pt x="8324" y="2662"/>
                    </a:lnTo>
                    <a:lnTo>
                      <a:pt x="8131" y="2275"/>
                    </a:lnTo>
                    <a:lnTo>
                      <a:pt x="7840" y="1936"/>
                    </a:lnTo>
                    <a:lnTo>
                      <a:pt x="7550" y="1743"/>
                    </a:lnTo>
                    <a:lnTo>
                      <a:pt x="7163" y="1549"/>
                    </a:lnTo>
                    <a:lnTo>
                      <a:pt x="6776" y="1452"/>
                    </a:lnTo>
                    <a:lnTo>
                      <a:pt x="6340" y="1404"/>
                    </a:lnTo>
                    <a:lnTo>
                      <a:pt x="5518" y="1307"/>
                    </a:lnTo>
                    <a:lnTo>
                      <a:pt x="5082" y="1162"/>
                    </a:lnTo>
                    <a:lnTo>
                      <a:pt x="4695" y="1017"/>
                    </a:lnTo>
                    <a:lnTo>
                      <a:pt x="4356" y="823"/>
                    </a:lnTo>
                    <a:lnTo>
                      <a:pt x="4017" y="533"/>
                    </a:lnTo>
                    <a:lnTo>
                      <a:pt x="3679" y="291"/>
                    </a:lnTo>
                    <a:lnTo>
                      <a:pt x="3292" y="97"/>
                    </a:lnTo>
                    <a:lnTo>
                      <a:pt x="29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74"/>
              <p:cNvSpPr/>
              <p:nvPr/>
            </p:nvSpPr>
            <p:spPr>
              <a:xfrm>
                <a:off x="461444" y="1556262"/>
                <a:ext cx="345710" cy="318064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8905" extrusionOk="0">
                    <a:moveTo>
                      <a:pt x="6195" y="1"/>
                    </a:moveTo>
                    <a:lnTo>
                      <a:pt x="5227" y="49"/>
                    </a:lnTo>
                    <a:lnTo>
                      <a:pt x="4356" y="146"/>
                    </a:lnTo>
                    <a:lnTo>
                      <a:pt x="3678" y="243"/>
                    </a:lnTo>
                    <a:lnTo>
                      <a:pt x="3146" y="340"/>
                    </a:lnTo>
                    <a:lnTo>
                      <a:pt x="2662" y="533"/>
                    </a:lnTo>
                    <a:lnTo>
                      <a:pt x="2178" y="775"/>
                    </a:lnTo>
                    <a:lnTo>
                      <a:pt x="1694" y="1017"/>
                    </a:lnTo>
                    <a:lnTo>
                      <a:pt x="1307" y="1356"/>
                    </a:lnTo>
                    <a:lnTo>
                      <a:pt x="920" y="1694"/>
                    </a:lnTo>
                    <a:lnTo>
                      <a:pt x="581" y="2130"/>
                    </a:lnTo>
                    <a:lnTo>
                      <a:pt x="291" y="2565"/>
                    </a:lnTo>
                    <a:lnTo>
                      <a:pt x="146" y="2953"/>
                    </a:lnTo>
                    <a:lnTo>
                      <a:pt x="49" y="3388"/>
                    </a:lnTo>
                    <a:lnTo>
                      <a:pt x="1" y="3775"/>
                    </a:lnTo>
                    <a:lnTo>
                      <a:pt x="97" y="4211"/>
                    </a:lnTo>
                    <a:lnTo>
                      <a:pt x="242" y="4550"/>
                    </a:lnTo>
                    <a:lnTo>
                      <a:pt x="484" y="4888"/>
                    </a:lnTo>
                    <a:lnTo>
                      <a:pt x="775" y="5179"/>
                    </a:lnTo>
                    <a:lnTo>
                      <a:pt x="1114" y="5469"/>
                    </a:lnTo>
                    <a:lnTo>
                      <a:pt x="1791" y="6001"/>
                    </a:lnTo>
                    <a:lnTo>
                      <a:pt x="2081" y="6292"/>
                    </a:lnTo>
                    <a:lnTo>
                      <a:pt x="2323" y="6630"/>
                    </a:lnTo>
                    <a:lnTo>
                      <a:pt x="2517" y="6969"/>
                    </a:lnTo>
                    <a:lnTo>
                      <a:pt x="2662" y="7356"/>
                    </a:lnTo>
                    <a:lnTo>
                      <a:pt x="2856" y="7743"/>
                    </a:lnTo>
                    <a:lnTo>
                      <a:pt x="3049" y="8130"/>
                    </a:lnTo>
                    <a:lnTo>
                      <a:pt x="3340" y="8421"/>
                    </a:lnTo>
                    <a:lnTo>
                      <a:pt x="3630" y="8614"/>
                    </a:lnTo>
                    <a:lnTo>
                      <a:pt x="3969" y="8760"/>
                    </a:lnTo>
                    <a:lnTo>
                      <a:pt x="4356" y="8856"/>
                    </a:lnTo>
                    <a:lnTo>
                      <a:pt x="4743" y="8905"/>
                    </a:lnTo>
                    <a:lnTo>
                      <a:pt x="5178" y="8856"/>
                    </a:lnTo>
                    <a:lnTo>
                      <a:pt x="5565" y="8760"/>
                    </a:lnTo>
                    <a:lnTo>
                      <a:pt x="5904" y="8614"/>
                    </a:lnTo>
                    <a:lnTo>
                      <a:pt x="6243" y="8421"/>
                    </a:lnTo>
                    <a:lnTo>
                      <a:pt x="6582" y="8179"/>
                    </a:lnTo>
                    <a:lnTo>
                      <a:pt x="6872" y="7889"/>
                    </a:lnTo>
                    <a:lnTo>
                      <a:pt x="7114" y="7598"/>
                    </a:lnTo>
                    <a:lnTo>
                      <a:pt x="7598" y="6969"/>
                    </a:lnTo>
                    <a:lnTo>
                      <a:pt x="8033" y="6292"/>
                    </a:lnTo>
                    <a:lnTo>
                      <a:pt x="8469" y="5517"/>
                    </a:lnTo>
                    <a:lnTo>
                      <a:pt x="8808" y="4695"/>
                    </a:lnTo>
                    <a:lnTo>
                      <a:pt x="9146" y="3872"/>
                    </a:lnTo>
                    <a:lnTo>
                      <a:pt x="9485" y="3049"/>
                    </a:lnTo>
                    <a:lnTo>
                      <a:pt x="9630" y="2469"/>
                    </a:lnTo>
                    <a:lnTo>
                      <a:pt x="9679" y="2178"/>
                    </a:lnTo>
                    <a:lnTo>
                      <a:pt x="9679" y="1888"/>
                    </a:lnTo>
                    <a:lnTo>
                      <a:pt x="9582" y="1501"/>
                    </a:lnTo>
                    <a:lnTo>
                      <a:pt x="9437" y="1114"/>
                    </a:lnTo>
                    <a:lnTo>
                      <a:pt x="9195" y="823"/>
                    </a:lnTo>
                    <a:lnTo>
                      <a:pt x="8904" y="581"/>
                    </a:lnTo>
                    <a:lnTo>
                      <a:pt x="8517" y="388"/>
                    </a:lnTo>
                    <a:lnTo>
                      <a:pt x="8130" y="243"/>
                    </a:lnTo>
                    <a:lnTo>
                      <a:pt x="7695" y="146"/>
                    </a:lnTo>
                    <a:lnTo>
                      <a:pt x="7211" y="49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74"/>
              <p:cNvSpPr/>
              <p:nvPr/>
            </p:nvSpPr>
            <p:spPr>
              <a:xfrm>
                <a:off x="739723" y="1471575"/>
                <a:ext cx="193625" cy="174623"/>
              </a:xfrm>
              <a:custGeom>
                <a:avLst/>
                <a:gdLst/>
                <a:ahLst/>
                <a:cxnLst/>
                <a:rect l="l" t="t" r="r" b="b"/>
                <a:pathLst>
                  <a:path w="5421" h="4889" extrusionOk="0">
                    <a:moveTo>
                      <a:pt x="1694" y="1"/>
                    </a:moveTo>
                    <a:lnTo>
                      <a:pt x="1501" y="49"/>
                    </a:lnTo>
                    <a:lnTo>
                      <a:pt x="1307" y="97"/>
                    </a:lnTo>
                    <a:lnTo>
                      <a:pt x="1162" y="243"/>
                    </a:lnTo>
                    <a:lnTo>
                      <a:pt x="968" y="339"/>
                    </a:lnTo>
                    <a:lnTo>
                      <a:pt x="872" y="533"/>
                    </a:lnTo>
                    <a:lnTo>
                      <a:pt x="775" y="726"/>
                    </a:lnTo>
                    <a:lnTo>
                      <a:pt x="775" y="920"/>
                    </a:lnTo>
                    <a:lnTo>
                      <a:pt x="775" y="1162"/>
                    </a:lnTo>
                    <a:lnTo>
                      <a:pt x="823" y="1356"/>
                    </a:lnTo>
                    <a:lnTo>
                      <a:pt x="920" y="1501"/>
                    </a:lnTo>
                    <a:lnTo>
                      <a:pt x="1065" y="1646"/>
                    </a:lnTo>
                    <a:lnTo>
                      <a:pt x="1210" y="1743"/>
                    </a:lnTo>
                    <a:lnTo>
                      <a:pt x="823" y="1743"/>
                    </a:lnTo>
                    <a:lnTo>
                      <a:pt x="630" y="1839"/>
                    </a:lnTo>
                    <a:lnTo>
                      <a:pt x="436" y="1936"/>
                    </a:lnTo>
                    <a:lnTo>
                      <a:pt x="291" y="2081"/>
                    </a:lnTo>
                    <a:lnTo>
                      <a:pt x="194" y="2227"/>
                    </a:lnTo>
                    <a:lnTo>
                      <a:pt x="146" y="2420"/>
                    </a:lnTo>
                    <a:lnTo>
                      <a:pt x="194" y="2614"/>
                    </a:lnTo>
                    <a:lnTo>
                      <a:pt x="291" y="2807"/>
                    </a:lnTo>
                    <a:lnTo>
                      <a:pt x="484" y="2904"/>
                    </a:lnTo>
                    <a:lnTo>
                      <a:pt x="678" y="2952"/>
                    </a:lnTo>
                    <a:lnTo>
                      <a:pt x="533" y="3001"/>
                    </a:lnTo>
                    <a:lnTo>
                      <a:pt x="388" y="3146"/>
                    </a:lnTo>
                    <a:lnTo>
                      <a:pt x="242" y="3243"/>
                    </a:lnTo>
                    <a:lnTo>
                      <a:pt x="146" y="3436"/>
                    </a:lnTo>
                    <a:lnTo>
                      <a:pt x="49" y="3582"/>
                    </a:lnTo>
                    <a:lnTo>
                      <a:pt x="0" y="3775"/>
                    </a:lnTo>
                    <a:lnTo>
                      <a:pt x="0" y="3969"/>
                    </a:lnTo>
                    <a:lnTo>
                      <a:pt x="49" y="4114"/>
                    </a:lnTo>
                    <a:lnTo>
                      <a:pt x="97" y="4307"/>
                    </a:lnTo>
                    <a:lnTo>
                      <a:pt x="194" y="4453"/>
                    </a:lnTo>
                    <a:lnTo>
                      <a:pt x="339" y="4598"/>
                    </a:lnTo>
                    <a:lnTo>
                      <a:pt x="484" y="4743"/>
                    </a:lnTo>
                    <a:lnTo>
                      <a:pt x="630" y="4840"/>
                    </a:lnTo>
                    <a:lnTo>
                      <a:pt x="823" y="4888"/>
                    </a:lnTo>
                    <a:lnTo>
                      <a:pt x="1162" y="4888"/>
                    </a:lnTo>
                    <a:lnTo>
                      <a:pt x="1355" y="4840"/>
                    </a:lnTo>
                    <a:lnTo>
                      <a:pt x="1501" y="4791"/>
                    </a:lnTo>
                    <a:lnTo>
                      <a:pt x="1646" y="4646"/>
                    </a:lnTo>
                    <a:lnTo>
                      <a:pt x="1791" y="4549"/>
                    </a:lnTo>
                    <a:lnTo>
                      <a:pt x="1888" y="4404"/>
                    </a:lnTo>
                    <a:lnTo>
                      <a:pt x="1985" y="4211"/>
                    </a:lnTo>
                    <a:lnTo>
                      <a:pt x="2033" y="4065"/>
                    </a:lnTo>
                    <a:lnTo>
                      <a:pt x="2130" y="4211"/>
                    </a:lnTo>
                    <a:lnTo>
                      <a:pt x="2226" y="4356"/>
                    </a:lnTo>
                    <a:lnTo>
                      <a:pt x="2372" y="4453"/>
                    </a:lnTo>
                    <a:lnTo>
                      <a:pt x="2517" y="4549"/>
                    </a:lnTo>
                    <a:lnTo>
                      <a:pt x="2662" y="4646"/>
                    </a:lnTo>
                    <a:lnTo>
                      <a:pt x="2856" y="4695"/>
                    </a:lnTo>
                    <a:lnTo>
                      <a:pt x="3001" y="4695"/>
                    </a:lnTo>
                    <a:lnTo>
                      <a:pt x="3194" y="4646"/>
                    </a:lnTo>
                    <a:lnTo>
                      <a:pt x="3339" y="4549"/>
                    </a:lnTo>
                    <a:lnTo>
                      <a:pt x="3485" y="4453"/>
                    </a:lnTo>
                    <a:lnTo>
                      <a:pt x="3581" y="4307"/>
                    </a:lnTo>
                    <a:lnTo>
                      <a:pt x="3678" y="4162"/>
                    </a:lnTo>
                    <a:lnTo>
                      <a:pt x="3678" y="3969"/>
                    </a:lnTo>
                    <a:lnTo>
                      <a:pt x="3678" y="3824"/>
                    </a:lnTo>
                    <a:lnTo>
                      <a:pt x="3630" y="3630"/>
                    </a:lnTo>
                    <a:lnTo>
                      <a:pt x="3581" y="3485"/>
                    </a:lnTo>
                    <a:lnTo>
                      <a:pt x="3727" y="3533"/>
                    </a:lnTo>
                    <a:lnTo>
                      <a:pt x="3920" y="3582"/>
                    </a:lnTo>
                    <a:lnTo>
                      <a:pt x="4259" y="3533"/>
                    </a:lnTo>
                    <a:lnTo>
                      <a:pt x="4598" y="3436"/>
                    </a:lnTo>
                    <a:lnTo>
                      <a:pt x="4936" y="3243"/>
                    </a:lnTo>
                    <a:lnTo>
                      <a:pt x="5130" y="3049"/>
                    </a:lnTo>
                    <a:lnTo>
                      <a:pt x="5324" y="2807"/>
                    </a:lnTo>
                    <a:lnTo>
                      <a:pt x="5420" y="2517"/>
                    </a:lnTo>
                    <a:lnTo>
                      <a:pt x="5420" y="2420"/>
                    </a:lnTo>
                    <a:lnTo>
                      <a:pt x="5372" y="2275"/>
                    </a:lnTo>
                    <a:lnTo>
                      <a:pt x="5275" y="2081"/>
                    </a:lnTo>
                    <a:lnTo>
                      <a:pt x="5130" y="1985"/>
                    </a:lnTo>
                    <a:lnTo>
                      <a:pt x="4985" y="1888"/>
                    </a:lnTo>
                    <a:lnTo>
                      <a:pt x="4743" y="1839"/>
                    </a:lnTo>
                    <a:lnTo>
                      <a:pt x="4404" y="1888"/>
                    </a:lnTo>
                    <a:lnTo>
                      <a:pt x="4017" y="1985"/>
                    </a:lnTo>
                    <a:lnTo>
                      <a:pt x="4162" y="1839"/>
                    </a:lnTo>
                    <a:lnTo>
                      <a:pt x="4307" y="1598"/>
                    </a:lnTo>
                    <a:lnTo>
                      <a:pt x="4404" y="1404"/>
                    </a:lnTo>
                    <a:lnTo>
                      <a:pt x="4404" y="1162"/>
                    </a:lnTo>
                    <a:lnTo>
                      <a:pt x="4404" y="920"/>
                    </a:lnTo>
                    <a:lnTo>
                      <a:pt x="4307" y="726"/>
                    </a:lnTo>
                    <a:lnTo>
                      <a:pt x="4162" y="533"/>
                    </a:lnTo>
                    <a:lnTo>
                      <a:pt x="3969" y="388"/>
                    </a:lnTo>
                    <a:lnTo>
                      <a:pt x="3823" y="339"/>
                    </a:lnTo>
                    <a:lnTo>
                      <a:pt x="3727" y="339"/>
                    </a:lnTo>
                    <a:lnTo>
                      <a:pt x="3581" y="388"/>
                    </a:lnTo>
                    <a:lnTo>
                      <a:pt x="3436" y="436"/>
                    </a:lnTo>
                    <a:lnTo>
                      <a:pt x="3339" y="533"/>
                    </a:lnTo>
                    <a:lnTo>
                      <a:pt x="3243" y="630"/>
                    </a:lnTo>
                    <a:lnTo>
                      <a:pt x="3194" y="726"/>
                    </a:lnTo>
                    <a:lnTo>
                      <a:pt x="3243" y="872"/>
                    </a:lnTo>
                    <a:lnTo>
                      <a:pt x="3098" y="630"/>
                    </a:lnTo>
                    <a:lnTo>
                      <a:pt x="2952" y="436"/>
                    </a:lnTo>
                    <a:lnTo>
                      <a:pt x="2759" y="291"/>
                    </a:lnTo>
                    <a:lnTo>
                      <a:pt x="2565" y="146"/>
                    </a:lnTo>
                    <a:lnTo>
                      <a:pt x="2323" y="49"/>
                    </a:lnTo>
                    <a:lnTo>
                      <a:pt x="21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74"/>
              <p:cNvSpPr/>
              <p:nvPr/>
            </p:nvSpPr>
            <p:spPr>
              <a:xfrm>
                <a:off x="895275" y="1599481"/>
                <a:ext cx="46718" cy="41504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2" extrusionOk="0">
                    <a:moveTo>
                      <a:pt x="969" y="1"/>
                    </a:moveTo>
                    <a:lnTo>
                      <a:pt x="678" y="49"/>
                    </a:lnTo>
                    <a:lnTo>
                      <a:pt x="388" y="97"/>
                    </a:lnTo>
                    <a:lnTo>
                      <a:pt x="194" y="243"/>
                    </a:lnTo>
                    <a:lnTo>
                      <a:pt x="97" y="339"/>
                    </a:lnTo>
                    <a:lnTo>
                      <a:pt x="49" y="484"/>
                    </a:lnTo>
                    <a:lnTo>
                      <a:pt x="1" y="581"/>
                    </a:lnTo>
                    <a:lnTo>
                      <a:pt x="1" y="726"/>
                    </a:lnTo>
                    <a:lnTo>
                      <a:pt x="49" y="823"/>
                    </a:lnTo>
                    <a:lnTo>
                      <a:pt x="49" y="920"/>
                    </a:lnTo>
                    <a:lnTo>
                      <a:pt x="146" y="1017"/>
                    </a:lnTo>
                    <a:lnTo>
                      <a:pt x="243" y="1065"/>
                    </a:lnTo>
                    <a:lnTo>
                      <a:pt x="436" y="1114"/>
                    </a:lnTo>
                    <a:lnTo>
                      <a:pt x="630" y="1162"/>
                    </a:lnTo>
                    <a:lnTo>
                      <a:pt x="823" y="1114"/>
                    </a:lnTo>
                    <a:lnTo>
                      <a:pt x="1017" y="1017"/>
                    </a:lnTo>
                    <a:lnTo>
                      <a:pt x="1162" y="872"/>
                    </a:lnTo>
                    <a:lnTo>
                      <a:pt x="1259" y="678"/>
                    </a:lnTo>
                    <a:lnTo>
                      <a:pt x="1307" y="484"/>
                    </a:lnTo>
                    <a:lnTo>
                      <a:pt x="1259" y="291"/>
                    </a:lnTo>
                    <a:lnTo>
                      <a:pt x="1162" y="97"/>
                    </a:lnTo>
                    <a:lnTo>
                      <a:pt x="1065" y="49"/>
                    </a:lnTo>
                    <a:lnTo>
                      <a:pt x="9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74"/>
              <p:cNvSpPr/>
              <p:nvPr/>
            </p:nvSpPr>
            <p:spPr>
              <a:xfrm>
                <a:off x="720721" y="1494042"/>
                <a:ext cx="29396" cy="3289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21" extrusionOk="0">
                    <a:moveTo>
                      <a:pt x="532" y="1"/>
                    </a:moveTo>
                    <a:lnTo>
                      <a:pt x="387" y="49"/>
                    </a:lnTo>
                    <a:lnTo>
                      <a:pt x="242" y="146"/>
                    </a:lnTo>
                    <a:lnTo>
                      <a:pt x="97" y="291"/>
                    </a:lnTo>
                    <a:lnTo>
                      <a:pt x="0" y="485"/>
                    </a:lnTo>
                    <a:lnTo>
                      <a:pt x="0" y="630"/>
                    </a:lnTo>
                    <a:lnTo>
                      <a:pt x="97" y="823"/>
                    </a:lnTo>
                    <a:lnTo>
                      <a:pt x="194" y="920"/>
                    </a:lnTo>
                    <a:lnTo>
                      <a:pt x="339" y="920"/>
                    </a:lnTo>
                    <a:lnTo>
                      <a:pt x="484" y="872"/>
                    </a:lnTo>
                    <a:lnTo>
                      <a:pt x="629" y="823"/>
                    </a:lnTo>
                    <a:lnTo>
                      <a:pt x="726" y="727"/>
                    </a:lnTo>
                    <a:lnTo>
                      <a:pt x="774" y="581"/>
                    </a:lnTo>
                    <a:lnTo>
                      <a:pt x="823" y="436"/>
                    </a:lnTo>
                    <a:lnTo>
                      <a:pt x="823" y="291"/>
                    </a:lnTo>
                    <a:lnTo>
                      <a:pt x="774" y="194"/>
                    </a:lnTo>
                    <a:lnTo>
                      <a:pt x="678" y="97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74"/>
              <p:cNvSpPr/>
              <p:nvPr/>
            </p:nvSpPr>
            <p:spPr>
              <a:xfrm>
                <a:off x="912562" y="1499221"/>
                <a:ext cx="20788" cy="2250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30" extrusionOk="0">
                    <a:moveTo>
                      <a:pt x="388" y="1"/>
                    </a:moveTo>
                    <a:lnTo>
                      <a:pt x="243" y="49"/>
                    </a:lnTo>
                    <a:lnTo>
                      <a:pt x="146" y="98"/>
                    </a:lnTo>
                    <a:lnTo>
                      <a:pt x="97" y="194"/>
                    </a:lnTo>
                    <a:lnTo>
                      <a:pt x="49" y="340"/>
                    </a:lnTo>
                    <a:lnTo>
                      <a:pt x="1" y="436"/>
                    </a:lnTo>
                    <a:lnTo>
                      <a:pt x="49" y="582"/>
                    </a:lnTo>
                    <a:lnTo>
                      <a:pt x="146" y="630"/>
                    </a:lnTo>
                    <a:lnTo>
                      <a:pt x="243" y="630"/>
                    </a:lnTo>
                    <a:lnTo>
                      <a:pt x="436" y="582"/>
                    </a:lnTo>
                    <a:lnTo>
                      <a:pt x="533" y="436"/>
                    </a:lnTo>
                    <a:lnTo>
                      <a:pt x="581" y="340"/>
                    </a:lnTo>
                    <a:lnTo>
                      <a:pt x="533" y="194"/>
                    </a:lnTo>
                    <a:lnTo>
                      <a:pt x="533" y="146"/>
                    </a:lnTo>
                    <a:lnTo>
                      <a:pt x="436" y="49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74"/>
              <p:cNvSpPr/>
              <p:nvPr/>
            </p:nvSpPr>
            <p:spPr>
              <a:xfrm>
                <a:off x="826160" y="1437000"/>
                <a:ext cx="22502" cy="1907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4" extrusionOk="0">
                    <a:moveTo>
                      <a:pt x="242" y="1"/>
                    </a:moveTo>
                    <a:lnTo>
                      <a:pt x="97" y="49"/>
                    </a:lnTo>
                    <a:lnTo>
                      <a:pt x="48" y="98"/>
                    </a:lnTo>
                    <a:lnTo>
                      <a:pt x="0" y="194"/>
                    </a:lnTo>
                    <a:lnTo>
                      <a:pt x="48" y="388"/>
                    </a:lnTo>
                    <a:lnTo>
                      <a:pt x="194" y="533"/>
                    </a:lnTo>
                    <a:lnTo>
                      <a:pt x="484" y="533"/>
                    </a:lnTo>
                    <a:lnTo>
                      <a:pt x="581" y="485"/>
                    </a:lnTo>
                    <a:lnTo>
                      <a:pt x="629" y="388"/>
                    </a:lnTo>
                    <a:lnTo>
                      <a:pt x="629" y="291"/>
                    </a:lnTo>
                    <a:lnTo>
                      <a:pt x="532" y="146"/>
                    </a:lnTo>
                    <a:lnTo>
                      <a:pt x="436" y="49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74"/>
              <p:cNvSpPr/>
              <p:nvPr/>
            </p:nvSpPr>
            <p:spPr>
              <a:xfrm>
                <a:off x="722435" y="1566656"/>
                <a:ext cx="19037" cy="20752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81" extrusionOk="0">
                    <a:moveTo>
                      <a:pt x="146" y="0"/>
                    </a:moveTo>
                    <a:lnTo>
                      <a:pt x="49" y="49"/>
                    </a:lnTo>
                    <a:lnTo>
                      <a:pt x="1" y="97"/>
                    </a:lnTo>
                    <a:lnTo>
                      <a:pt x="1" y="242"/>
                    </a:lnTo>
                    <a:lnTo>
                      <a:pt x="49" y="339"/>
                    </a:lnTo>
                    <a:lnTo>
                      <a:pt x="97" y="436"/>
                    </a:lnTo>
                    <a:lnTo>
                      <a:pt x="194" y="532"/>
                    </a:lnTo>
                    <a:lnTo>
                      <a:pt x="291" y="581"/>
                    </a:lnTo>
                    <a:lnTo>
                      <a:pt x="436" y="581"/>
                    </a:lnTo>
                    <a:lnTo>
                      <a:pt x="484" y="532"/>
                    </a:lnTo>
                    <a:lnTo>
                      <a:pt x="533" y="436"/>
                    </a:lnTo>
                    <a:lnTo>
                      <a:pt x="533" y="242"/>
                    </a:lnTo>
                    <a:lnTo>
                      <a:pt x="436" y="97"/>
                    </a:lnTo>
                    <a:lnTo>
                      <a:pt x="339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74"/>
              <p:cNvSpPr/>
              <p:nvPr/>
            </p:nvSpPr>
            <p:spPr>
              <a:xfrm>
                <a:off x="807123" y="1642700"/>
                <a:ext cx="22502" cy="1903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3" extrusionOk="0">
                    <a:moveTo>
                      <a:pt x="243" y="0"/>
                    </a:moveTo>
                    <a:lnTo>
                      <a:pt x="146" y="49"/>
                    </a:lnTo>
                    <a:lnTo>
                      <a:pt x="49" y="97"/>
                    </a:lnTo>
                    <a:lnTo>
                      <a:pt x="1" y="194"/>
                    </a:lnTo>
                    <a:lnTo>
                      <a:pt x="1" y="291"/>
                    </a:lnTo>
                    <a:lnTo>
                      <a:pt x="1" y="387"/>
                    </a:lnTo>
                    <a:lnTo>
                      <a:pt x="49" y="436"/>
                    </a:lnTo>
                    <a:lnTo>
                      <a:pt x="194" y="484"/>
                    </a:lnTo>
                    <a:lnTo>
                      <a:pt x="339" y="533"/>
                    </a:lnTo>
                    <a:lnTo>
                      <a:pt x="436" y="484"/>
                    </a:lnTo>
                    <a:lnTo>
                      <a:pt x="533" y="436"/>
                    </a:lnTo>
                    <a:lnTo>
                      <a:pt x="630" y="339"/>
                    </a:lnTo>
                    <a:lnTo>
                      <a:pt x="630" y="242"/>
                    </a:lnTo>
                    <a:lnTo>
                      <a:pt x="581" y="145"/>
                    </a:lnTo>
                    <a:lnTo>
                      <a:pt x="436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8" name="Google Shape;4148;p74"/>
            <p:cNvSpPr/>
            <p:nvPr/>
          </p:nvSpPr>
          <p:spPr>
            <a:xfrm rot="-7199967">
              <a:off x="2297454" y="2473674"/>
              <a:ext cx="1776803" cy="1652918"/>
            </a:xfrm>
            <a:custGeom>
              <a:avLst/>
              <a:gdLst/>
              <a:ahLst/>
              <a:cxnLst/>
              <a:rect l="l" t="t" r="r" b="b"/>
              <a:pathLst>
                <a:path w="26519" h="24670" extrusionOk="0">
                  <a:moveTo>
                    <a:pt x="0" y="0"/>
                  </a:moveTo>
                  <a:lnTo>
                    <a:pt x="1676" y="3698"/>
                  </a:lnTo>
                  <a:lnTo>
                    <a:pt x="3351" y="7396"/>
                  </a:lnTo>
                  <a:lnTo>
                    <a:pt x="3813" y="8435"/>
                  </a:lnTo>
                  <a:lnTo>
                    <a:pt x="4391" y="9418"/>
                  </a:lnTo>
                  <a:lnTo>
                    <a:pt x="4738" y="9938"/>
                  </a:lnTo>
                  <a:lnTo>
                    <a:pt x="5084" y="10400"/>
                  </a:lnTo>
                  <a:lnTo>
                    <a:pt x="5431" y="10804"/>
                  </a:lnTo>
                  <a:lnTo>
                    <a:pt x="5836" y="11209"/>
                  </a:lnTo>
                  <a:lnTo>
                    <a:pt x="6124" y="11382"/>
                  </a:lnTo>
                  <a:lnTo>
                    <a:pt x="6413" y="11555"/>
                  </a:lnTo>
                  <a:lnTo>
                    <a:pt x="6818" y="11555"/>
                  </a:lnTo>
                  <a:lnTo>
                    <a:pt x="6991" y="11440"/>
                  </a:lnTo>
                  <a:lnTo>
                    <a:pt x="7107" y="11266"/>
                  </a:lnTo>
                  <a:lnTo>
                    <a:pt x="7164" y="11093"/>
                  </a:lnTo>
                  <a:lnTo>
                    <a:pt x="7164" y="10631"/>
                  </a:lnTo>
                  <a:lnTo>
                    <a:pt x="6933" y="9360"/>
                  </a:lnTo>
                  <a:lnTo>
                    <a:pt x="6644" y="8147"/>
                  </a:lnTo>
                  <a:lnTo>
                    <a:pt x="6182" y="6933"/>
                  </a:lnTo>
                  <a:lnTo>
                    <a:pt x="5604" y="5778"/>
                  </a:lnTo>
                  <a:lnTo>
                    <a:pt x="6182" y="6644"/>
                  </a:lnTo>
                  <a:lnTo>
                    <a:pt x="6702" y="7453"/>
                  </a:lnTo>
                  <a:lnTo>
                    <a:pt x="7627" y="9244"/>
                  </a:lnTo>
                  <a:lnTo>
                    <a:pt x="8551" y="11093"/>
                  </a:lnTo>
                  <a:lnTo>
                    <a:pt x="9360" y="12942"/>
                  </a:lnTo>
                  <a:lnTo>
                    <a:pt x="10226" y="14791"/>
                  </a:lnTo>
                  <a:lnTo>
                    <a:pt x="11151" y="16524"/>
                  </a:lnTo>
                  <a:lnTo>
                    <a:pt x="11671" y="17390"/>
                  </a:lnTo>
                  <a:lnTo>
                    <a:pt x="12191" y="18257"/>
                  </a:lnTo>
                  <a:lnTo>
                    <a:pt x="12768" y="19066"/>
                  </a:lnTo>
                  <a:lnTo>
                    <a:pt x="13404" y="19875"/>
                  </a:lnTo>
                  <a:lnTo>
                    <a:pt x="13751" y="20164"/>
                  </a:lnTo>
                  <a:lnTo>
                    <a:pt x="13924" y="20279"/>
                  </a:lnTo>
                  <a:lnTo>
                    <a:pt x="14155" y="20337"/>
                  </a:lnTo>
                  <a:lnTo>
                    <a:pt x="14328" y="20279"/>
                  </a:lnTo>
                  <a:lnTo>
                    <a:pt x="14559" y="20106"/>
                  </a:lnTo>
                  <a:lnTo>
                    <a:pt x="14675" y="19932"/>
                  </a:lnTo>
                  <a:lnTo>
                    <a:pt x="14733" y="19759"/>
                  </a:lnTo>
                  <a:lnTo>
                    <a:pt x="14791" y="19528"/>
                  </a:lnTo>
                  <a:lnTo>
                    <a:pt x="14791" y="19297"/>
                  </a:lnTo>
                  <a:lnTo>
                    <a:pt x="14675" y="18893"/>
                  </a:lnTo>
                  <a:lnTo>
                    <a:pt x="14502" y="18141"/>
                  </a:lnTo>
                  <a:lnTo>
                    <a:pt x="14271" y="17506"/>
                  </a:lnTo>
                  <a:lnTo>
                    <a:pt x="13751" y="16119"/>
                  </a:lnTo>
                  <a:lnTo>
                    <a:pt x="13115" y="14848"/>
                  </a:lnTo>
                  <a:lnTo>
                    <a:pt x="12422" y="13577"/>
                  </a:lnTo>
                  <a:lnTo>
                    <a:pt x="11035" y="10978"/>
                  </a:lnTo>
                  <a:lnTo>
                    <a:pt x="10400" y="9706"/>
                  </a:lnTo>
                  <a:lnTo>
                    <a:pt x="9822" y="8378"/>
                  </a:lnTo>
                  <a:lnTo>
                    <a:pt x="10862" y="9764"/>
                  </a:lnTo>
                  <a:lnTo>
                    <a:pt x="11844" y="11209"/>
                  </a:lnTo>
                  <a:lnTo>
                    <a:pt x="12711" y="12711"/>
                  </a:lnTo>
                  <a:lnTo>
                    <a:pt x="13577" y="14213"/>
                  </a:lnTo>
                  <a:lnTo>
                    <a:pt x="15253" y="17275"/>
                  </a:lnTo>
                  <a:lnTo>
                    <a:pt x="16119" y="18835"/>
                  </a:lnTo>
                  <a:lnTo>
                    <a:pt x="16986" y="20337"/>
                  </a:lnTo>
                  <a:lnTo>
                    <a:pt x="17390" y="20972"/>
                  </a:lnTo>
                  <a:lnTo>
                    <a:pt x="17795" y="21608"/>
                  </a:lnTo>
                  <a:lnTo>
                    <a:pt x="18257" y="22243"/>
                  </a:lnTo>
                  <a:lnTo>
                    <a:pt x="18777" y="22821"/>
                  </a:lnTo>
                  <a:lnTo>
                    <a:pt x="19008" y="22994"/>
                  </a:lnTo>
                  <a:lnTo>
                    <a:pt x="19181" y="23052"/>
                  </a:lnTo>
                  <a:lnTo>
                    <a:pt x="19297" y="23110"/>
                  </a:lnTo>
                  <a:lnTo>
                    <a:pt x="19528" y="23052"/>
                  </a:lnTo>
                  <a:lnTo>
                    <a:pt x="19701" y="22937"/>
                  </a:lnTo>
                  <a:lnTo>
                    <a:pt x="19817" y="22763"/>
                  </a:lnTo>
                  <a:lnTo>
                    <a:pt x="19875" y="22532"/>
                  </a:lnTo>
                  <a:lnTo>
                    <a:pt x="19875" y="22359"/>
                  </a:lnTo>
                  <a:lnTo>
                    <a:pt x="19875" y="22128"/>
                  </a:lnTo>
                  <a:lnTo>
                    <a:pt x="19759" y="21723"/>
                  </a:lnTo>
                  <a:lnTo>
                    <a:pt x="19355" y="20684"/>
                  </a:lnTo>
                  <a:lnTo>
                    <a:pt x="18950" y="19701"/>
                  </a:lnTo>
                  <a:lnTo>
                    <a:pt x="18026" y="17737"/>
                  </a:lnTo>
                  <a:lnTo>
                    <a:pt x="16986" y="15888"/>
                  </a:lnTo>
                  <a:lnTo>
                    <a:pt x="15888" y="13982"/>
                  </a:lnTo>
                  <a:lnTo>
                    <a:pt x="17564" y="16466"/>
                  </a:lnTo>
                  <a:lnTo>
                    <a:pt x="19355" y="18950"/>
                  </a:lnTo>
                  <a:lnTo>
                    <a:pt x="21146" y="21377"/>
                  </a:lnTo>
                  <a:lnTo>
                    <a:pt x="23052" y="23746"/>
                  </a:lnTo>
                  <a:lnTo>
                    <a:pt x="23399" y="24150"/>
                  </a:lnTo>
                  <a:lnTo>
                    <a:pt x="23861" y="24497"/>
                  </a:lnTo>
                  <a:lnTo>
                    <a:pt x="24092" y="24612"/>
                  </a:lnTo>
                  <a:lnTo>
                    <a:pt x="24323" y="24670"/>
                  </a:lnTo>
                  <a:lnTo>
                    <a:pt x="24554" y="24670"/>
                  </a:lnTo>
                  <a:lnTo>
                    <a:pt x="24785" y="24612"/>
                  </a:lnTo>
                  <a:lnTo>
                    <a:pt x="24612" y="23803"/>
                  </a:lnTo>
                  <a:lnTo>
                    <a:pt x="24323" y="22994"/>
                  </a:lnTo>
                  <a:lnTo>
                    <a:pt x="23919" y="22301"/>
                  </a:lnTo>
                  <a:lnTo>
                    <a:pt x="23514" y="21550"/>
                  </a:lnTo>
                  <a:lnTo>
                    <a:pt x="22994" y="20915"/>
                  </a:lnTo>
                  <a:lnTo>
                    <a:pt x="22417" y="20221"/>
                  </a:lnTo>
                  <a:lnTo>
                    <a:pt x="21261" y="19008"/>
                  </a:lnTo>
                  <a:lnTo>
                    <a:pt x="17737" y="15368"/>
                  </a:lnTo>
                  <a:lnTo>
                    <a:pt x="18546" y="16119"/>
                  </a:lnTo>
                  <a:lnTo>
                    <a:pt x="19412" y="16813"/>
                  </a:lnTo>
                  <a:lnTo>
                    <a:pt x="20279" y="17506"/>
                  </a:lnTo>
                  <a:lnTo>
                    <a:pt x="21203" y="18199"/>
                  </a:lnTo>
                  <a:lnTo>
                    <a:pt x="22128" y="18777"/>
                  </a:lnTo>
                  <a:lnTo>
                    <a:pt x="23110" y="19355"/>
                  </a:lnTo>
                  <a:lnTo>
                    <a:pt x="24092" y="19932"/>
                  </a:lnTo>
                  <a:lnTo>
                    <a:pt x="25132" y="20395"/>
                  </a:lnTo>
                  <a:lnTo>
                    <a:pt x="25479" y="20568"/>
                  </a:lnTo>
                  <a:lnTo>
                    <a:pt x="25710" y="20626"/>
                  </a:lnTo>
                  <a:lnTo>
                    <a:pt x="25941" y="20626"/>
                  </a:lnTo>
                  <a:lnTo>
                    <a:pt x="26114" y="20568"/>
                  </a:lnTo>
                  <a:lnTo>
                    <a:pt x="26288" y="20452"/>
                  </a:lnTo>
                  <a:lnTo>
                    <a:pt x="26461" y="20279"/>
                  </a:lnTo>
                  <a:lnTo>
                    <a:pt x="26461" y="20106"/>
                  </a:lnTo>
                  <a:lnTo>
                    <a:pt x="26461" y="19932"/>
                  </a:lnTo>
                  <a:lnTo>
                    <a:pt x="26403" y="19817"/>
                  </a:lnTo>
                  <a:lnTo>
                    <a:pt x="26172" y="19528"/>
                  </a:lnTo>
                  <a:lnTo>
                    <a:pt x="25710" y="19124"/>
                  </a:lnTo>
                  <a:lnTo>
                    <a:pt x="25132" y="18719"/>
                  </a:lnTo>
                  <a:lnTo>
                    <a:pt x="24034" y="17968"/>
                  </a:lnTo>
                  <a:lnTo>
                    <a:pt x="20741" y="16004"/>
                  </a:lnTo>
                  <a:lnTo>
                    <a:pt x="19124" y="14964"/>
                  </a:lnTo>
                  <a:lnTo>
                    <a:pt x="17564" y="13924"/>
                  </a:lnTo>
                  <a:lnTo>
                    <a:pt x="16004" y="12826"/>
                  </a:lnTo>
                  <a:lnTo>
                    <a:pt x="14444" y="11671"/>
                  </a:lnTo>
                  <a:lnTo>
                    <a:pt x="12942" y="10515"/>
                  </a:lnTo>
                  <a:lnTo>
                    <a:pt x="11555" y="9244"/>
                  </a:lnTo>
                  <a:lnTo>
                    <a:pt x="14848" y="11613"/>
                  </a:lnTo>
                  <a:lnTo>
                    <a:pt x="16524" y="12711"/>
                  </a:lnTo>
                  <a:lnTo>
                    <a:pt x="18257" y="13808"/>
                  </a:lnTo>
                  <a:lnTo>
                    <a:pt x="19990" y="14791"/>
                  </a:lnTo>
                  <a:lnTo>
                    <a:pt x="21781" y="15715"/>
                  </a:lnTo>
                  <a:lnTo>
                    <a:pt x="22706" y="16119"/>
                  </a:lnTo>
                  <a:lnTo>
                    <a:pt x="23688" y="16466"/>
                  </a:lnTo>
                  <a:lnTo>
                    <a:pt x="24612" y="16813"/>
                  </a:lnTo>
                  <a:lnTo>
                    <a:pt x="25594" y="17102"/>
                  </a:lnTo>
                  <a:lnTo>
                    <a:pt x="26056" y="17275"/>
                  </a:lnTo>
                  <a:lnTo>
                    <a:pt x="26519" y="17333"/>
                  </a:lnTo>
                  <a:lnTo>
                    <a:pt x="26519" y="16870"/>
                  </a:lnTo>
                  <a:lnTo>
                    <a:pt x="26403" y="16524"/>
                  </a:lnTo>
                  <a:lnTo>
                    <a:pt x="26172" y="16177"/>
                  </a:lnTo>
                  <a:lnTo>
                    <a:pt x="25941" y="15831"/>
                  </a:lnTo>
                  <a:lnTo>
                    <a:pt x="25594" y="15542"/>
                  </a:lnTo>
                  <a:lnTo>
                    <a:pt x="25248" y="15253"/>
                  </a:lnTo>
                  <a:lnTo>
                    <a:pt x="24554" y="14791"/>
                  </a:lnTo>
                  <a:lnTo>
                    <a:pt x="19701" y="12017"/>
                  </a:lnTo>
                  <a:lnTo>
                    <a:pt x="14791" y="9302"/>
                  </a:lnTo>
                  <a:lnTo>
                    <a:pt x="9880" y="6702"/>
                  </a:lnTo>
                  <a:lnTo>
                    <a:pt x="4853" y="4218"/>
                  </a:lnTo>
                  <a:lnTo>
                    <a:pt x="7569" y="5547"/>
                  </a:lnTo>
                  <a:lnTo>
                    <a:pt x="8955" y="6182"/>
                  </a:lnTo>
                  <a:lnTo>
                    <a:pt x="10284" y="6818"/>
                  </a:lnTo>
                  <a:lnTo>
                    <a:pt x="11671" y="7396"/>
                  </a:lnTo>
                  <a:lnTo>
                    <a:pt x="13115" y="7916"/>
                  </a:lnTo>
                  <a:lnTo>
                    <a:pt x="14559" y="8378"/>
                  </a:lnTo>
                  <a:lnTo>
                    <a:pt x="16004" y="8724"/>
                  </a:lnTo>
                  <a:lnTo>
                    <a:pt x="16235" y="8782"/>
                  </a:lnTo>
                  <a:lnTo>
                    <a:pt x="16408" y="8782"/>
                  </a:lnTo>
                  <a:lnTo>
                    <a:pt x="16639" y="8724"/>
                  </a:lnTo>
                  <a:lnTo>
                    <a:pt x="16755" y="8551"/>
                  </a:lnTo>
                  <a:lnTo>
                    <a:pt x="16755" y="8435"/>
                  </a:lnTo>
                  <a:lnTo>
                    <a:pt x="16755" y="8262"/>
                  </a:lnTo>
                  <a:lnTo>
                    <a:pt x="16582" y="7973"/>
                  </a:lnTo>
                  <a:lnTo>
                    <a:pt x="16177" y="7511"/>
                  </a:lnTo>
                  <a:lnTo>
                    <a:pt x="15773" y="7107"/>
                  </a:lnTo>
                  <a:lnTo>
                    <a:pt x="15253" y="6760"/>
                  </a:lnTo>
                  <a:lnTo>
                    <a:pt x="14791" y="6413"/>
                  </a:lnTo>
                  <a:lnTo>
                    <a:pt x="13693" y="5778"/>
                  </a:lnTo>
                  <a:lnTo>
                    <a:pt x="12595" y="5258"/>
                  </a:lnTo>
                  <a:lnTo>
                    <a:pt x="9475" y="3814"/>
                  </a:lnTo>
                  <a:lnTo>
                    <a:pt x="6356" y="2485"/>
                  </a:lnTo>
                  <a:lnTo>
                    <a:pt x="3178" y="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9" name="Google Shape;4149;p74"/>
            <p:cNvGrpSpPr/>
            <p:nvPr/>
          </p:nvGrpSpPr>
          <p:grpSpPr>
            <a:xfrm flipH="1">
              <a:off x="3106371" y="3449113"/>
              <a:ext cx="508883" cy="529228"/>
              <a:chOff x="452800" y="1165650"/>
              <a:chExt cx="821044" cy="853869"/>
            </a:xfrm>
          </p:grpSpPr>
          <p:sp>
            <p:nvSpPr>
              <p:cNvPr id="4150" name="Google Shape;4150;p74"/>
              <p:cNvSpPr/>
              <p:nvPr/>
            </p:nvSpPr>
            <p:spPr>
              <a:xfrm>
                <a:off x="864164" y="1419712"/>
                <a:ext cx="409680" cy="321529"/>
              </a:xfrm>
              <a:custGeom>
                <a:avLst/>
                <a:gdLst/>
                <a:ahLst/>
                <a:cxnLst/>
                <a:rect l="l" t="t" r="r" b="b"/>
                <a:pathLst>
                  <a:path w="11470" h="9002" extrusionOk="0">
                    <a:moveTo>
                      <a:pt x="8082" y="1"/>
                    </a:moveTo>
                    <a:lnTo>
                      <a:pt x="7308" y="49"/>
                    </a:lnTo>
                    <a:lnTo>
                      <a:pt x="6485" y="98"/>
                    </a:lnTo>
                    <a:lnTo>
                      <a:pt x="5614" y="243"/>
                    </a:lnTo>
                    <a:lnTo>
                      <a:pt x="4743" y="388"/>
                    </a:lnTo>
                    <a:lnTo>
                      <a:pt x="3872" y="630"/>
                    </a:lnTo>
                    <a:lnTo>
                      <a:pt x="3001" y="920"/>
                    </a:lnTo>
                    <a:lnTo>
                      <a:pt x="2227" y="1211"/>
                    </a:lnTo>
                    <a:lnTo>
                      <a:pt x="1501" y="1598"/>
                    </a:lnTo>
                    <a:lnTo>
                      <a:pt x="1162" y="1840"/>
                    </a:lnTo>
                    <a:lnTo>
                      <a:pt x="920" y="2082"/>
                    </a:lnTo>
                    <a:lnTo>
                      <a:pt x="630" y="2324"/>
                    </a:lnTo>
                    <a:lnTo>
                      <a:pt x="436" y="2566"/>
                    </a:lnTo>
                    <a:lnTo>
                      <a:pt x="243" y="2856"/>
                    </a:lnTo>
                    <a:lnTo>
                      <a:pt x="146" y="3146"/>
                    </a:lnTo>
                    <a:lnTo>
                      <a:pt x="49" y="3437"/>
                    </a:lnTo>
                    <a:lnTo>
                      <a:pt x="1" y="3727"/>
                    </a:lnTo>
                    <a:lnTo>
                      <a:pt x="49" y="4066"/>
                    </a:lnTo>
                    <a:lnTo>
                      <a:pt x="97" y="4453"/>
                    </a:lnTo>
                    <a:lnTo>
                      <a:pt x="243" y="4792"/>
                    </a:lnTo>
                    <a:lnTo>
                      <a:pt x="436" y="5179"/>
                    </a:lnTo>
                    <a:lnTo>
                      <a:pt x="775" y="5663"/>
                    </a:lnTo>
                    <a:lnTo>
                      <a:pt x="1162" y="6098"/>
                    </a:lnTo>
                    <a:lnTo>
                      <a:pt x="1549" y="6485"/>
                    </a:lnTo>
                    <a:lnTo>
                      <a:pt x="2033" y="6824"/>
                    </a:lnTo>
                    <a:lnTo>
                      <a:pt x="2856" y="7405"/>
                    </a:lnTo>
                    <a:lnTo>
                      <a:pt x="3727" y="7889"/>
                    </a:lnTo>
                    <a:lnTo>
                      <a:pt x="4598" y="8276"/>
                    </a:lnTo>
                    <a:lnTo>
                      <a:pt x="5517" y="8614"/>
                    </a:lnTo>
                    <a:lnTo>
                      <a:pt x="6050" y="8760"/>
                    </a:lnTo>
                    <a:lnTo>
                      <a:pt x="6533" y="8905"/>
                    </a:lnTo>
                    <a:lnTo>
                      <a:pt x="7017" y="8953"/>
                    </a:lnTo>
                    <a:lnTo>
                      <a:pt x="7550" y="9002"/>
                    </a:lnTo>
                    <a:lnTo>
                      <a:pt x="8034" y="9002"/>
                    </a:lnTo>
                    <a:lnTo>
                      <a:pt x="8518" y="8953"/>
                    </a:lnTo>
                    <a:lnTo>
                      <a:pt x="9001" y="8856"/>
                    </a:lnTo>
                    <a:lnTo>
                      <a:pt x="9485" y="8711"/>
                    </a:lnTo>
                    <a:lnTo>
                      <a:pt x="9969" y="8469"/>
                    </a:lnTo>
                    <a:lnTo>
                      <a:pt x="10356" y="8179"/>
                    </a:lnTo>
                    <a:lnTo>
                      <a:pt x="10744" y="7840"/>
                    </a:lnTo>
                    <a:lnTo>
                      <a:pt x="11034" y="7405"/>
                    </a:lnTo>
                    <a:lnTo>
                      <a:pt x="11276" y="6969"/>
                    </a:lnTo>
                    <a:lnTo>
                      <a:pt x="11421" y="6485"/>
                    </a:lnTo>
                    <a:lnTo>
                      <a:pt x="11469" y="6001"/>
                    </a:lnTo>
                    <a:lnTo>
                      <a:pt x="11373" y="5517"/>
                    </a:lnTo>
                    <a:lnTo>
                      <a:pt x="11276" y="5227"/>
                    </a:lnTo>
                    <a:lnTo>
                      <a:pt x="11179" y="4937"/>
                    </a:lnTo>
                    <a:lnTo>
                      <a:pt x="10840" y="4356"/>
                    </a:lnTo>
                    <a:lnTo>
                      <a:pt x="10598" y="3727"/>
                    </a:lnTo>
                    <a:lnTo>
                      <a:pt x="10502" y="3437"/>
                    </a:lnTo>
                    <a:lnTo>
                      <a:pt x="10453" y="3146"/>
                    </a:lnTo>
                    <a:lnTo>
                      <a:pt x="10453" y="2808"/>
                    </a:lnTo>
                    <a:lnTo>
                      <a:pt x="10502" y="2469"/>
                    </a:lnTo>
                    <a:lnTo>
                      <a:pt x="10598" y="1840"/>
                    </a:lnTo>
                    <a:lnTo>
                      <a:pt x="10647" y="1549"/>
                    </a:lnTo>
                    <a:lnTo>
                      <a:pt x="10647" y="1211"/>
                    </a:lnTo>
                    <a:lnTo>
                      <a:pt x="10550" y="920"/>
                    </a:lnTo>
                    <a:lnTo>
                      <a:pt x="10453" y="678"/>
                    </a:lnTo>
                    <a:lnTo>
                      <a:pt x="10211" y="436"/>
                    </a:lnTo>
                    <a:lnTo>
                      <a:pt x="9921" y="291"/>
                    </a:lnTo>
                    <a:lnTo>
                      <a:pt x="9582" y="194"/>
                    </a:lnTo>
                    <a:lnTo>
                      <a:pt x="9292" y="98"/>
                    </a:lnTo>
                    <a:lnTo>
                      <a:pt x="8759" y="49"/>
                    </a:lnTo>
                    <a:lnTo>
                      <a:pt x="80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74"/>
              <p:cNvSpPr/>
              <p:nvPr/>
            </p:nvSpPr>
            <p:spPr>
              <a:xfrm>
                <a:off x="452800" y="1271090"/>
                <a:ext cx="366462" cy="307671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8614" extrusionOk="0">
                    <a:moveTo>
                      <a:pt x="4646" y="0"/>
                    </a:moveTo>
                    <a:lnTo>
                      <a:pt x="4211" y="49"/>
                    </a:lnTo>
                    <a:lnTo>
                      <a:pt x="4017" y="97"/>
                    </a:lnTo>
                    <a:lnTo>
                      <a:pt x="3823" y="194"/>
                    </a:lnTo>
                    <a:lnTo>
                      <a:pt x="3533" y="387"/>
                    </a:lnTo>
                    <a:lnTo>
                      <a:pt x="3291" y="629"/>
                    </a:lnTo>
                    <a:lnTo>
                      <a:pt x="3098" y="871"/>
                    </a:lnTo>
                    <a:lnTo>
                      <a:pt x="2904" y="1162"/>
                    </a:lnTo>
                    <a:lnTo>
                      <a:pt x="2517" y="1791"/>
                    </a:lnTo>
                    <a:lnTo>
                      <a:pt x="2323" y="2081"/>
                    </a:lnTo>
                    <a:lnTo>
                      <a:pt x="2081" y="2323"/>
                    </a:lnTo>
                    <a:lnTo>
                      <a:pt x="1743" y="2565"/>
                    </a:lnTo>
                    <a:lnTo>
                      <a:pt x="1404" y="2807"/>
                    </a:lnTo>
                    <a:lnTo>
                      <a:pt x="1017" y="3001"/>
                    </a:lnTo>
                    <a:lnTo>
                      <a:pt x="678" y="3291"/>
                    </a:lnTo>
                    <a:lnTo>
                      <a:pt x="436" y="3533"/>
                    </a:lnTo>
                    <a:lnTo>
                      <a:pt x="243" y="3872"/>
                    </a:lnTo>
                    <a:lnTo>
                      <a:pt x="146" y="4210"/>
                    </a:lnTo>
                    <a:lnTo>
                      <a:pt x="49" y="4549"/>
                    </a:lnTo>
                    <a:lnTo>
                      <a:pt x="1" y="4888"/>
                    </a:lnTo>
                    <a:lnTo>
                      <a:pt x="49" y="5275"/>
                    </a:lnTo>
                    <a:lnTo>
                      <a:pt x="97" y="5614"/>
                    </a:lnTo>
                    <a:lnTo>
                      <a:pt x="243" y="5952"/>
                    </a:lnTo>
                    <a:lnTo>
                      <a:pt x="388" y="6291"/>
                    </a:lnTo>
                    <a:lnTo>
                      <a:pt x="581" y="6581"/>
                    </a:lnTo>
                    <a:lnTo>
                      <a:pt x="823" y="6872"/>
                    </a:lnTo>
                    <a:lnTo>
                      <a:pt x="1065" y="7114"/>
                    </a:lnTo>
                    <a:lnTo>
                      <a:pt x="1356" y="7356"/>
                    </a:lnTo>
                    <a:lnTo>
                      <a:pt x="1694" y="7549"/>
                    </a:lnTo>
                    <a:lnTo>
                      <a:pt x="2323" y="7888"/>
                    </a:lnTo>
                    <a:lnTo>
                      <a:pt x="3001" y="8130"/>
                    </a:lnTo>
                    <a:lnTo>
                      <a:pt x="3678" y="8324"/>
                    </a:lnTo>
                    <a:lnTo>
                      <a:pt x="4404" y="8420"/>
                    </a:lnTo>
                    <a:lnTo>
                      <a:pt x="5130" y="8517"/>
                    </a:lnTo>
                    <a:lnTo>
                      <a:pt x="5807" y="8565"/>
                    </a:lnTo>
                    <a:lnTo>
                      <a:pt x="6533" y="8614"/>
                    </a:lnTo>
                    <a:lnTo>
                      <a:pt x="7211" y="8614"/>
                    </a:lnTo>
                    <a:lnTo>
                      <a:pt x="7888" y="8565"/>
                    </a:lnTo>
                    <a:lnTo>
                      <a:pt x="8469" y="8420"/>
                    </a:lnTo>
                    <a:lnTo>
                      <a:pt x="9098" y="8178"/>
                    </a:lnTo>
                    <a:lnTo>
                      <a:pt x="9388" y="8082"/>
                    </a:lnTo>
                    <a:lnTo>
                      <a:pt x="9630" y="7888"/>
                    </a:lnTo>
                    <a:lnTo>
                      <a:pt x="9872" y="7694"/>
                    </a:lnTo>
                    <a:lnTo>
                      <a:pt x="10066" y="7501"/>
                    </a:lnTo>
                    <a:lnTo>
                      <a:pt x="10211" y="7211"/>
                    </a:lnTo>
                    <a:lnTo>
                      <a:pt x="10259" y="6969"/>
                    </a:lnTo>
                    <a:lnTo>
                      <a:pt x="10259" y="6727"/>
                    </a:lnTo>
                    <a:lnTo>
                      <a:pt x="10211" y="6436"/>
                    </a:lnTo>
                    <a:lnTo>
                      <a:pt x="9969" y="5904"/>
                    </a:lnTo>
                    <a:lnTo>
                      <a:pt x="9727" y="5372"/>
                    </a:lnTo>
                    <a:lnTo>
                      <a:pt x="9146" y="4259"/>
                    </a:lnTo>
                    <a:lnTo>
                      <a:pt x="8469" y="3146"/>
                    </a:lnTo>
                    <a:lnTo>
                      <a:pt x="7695" y="2129"/>
                    </a:lnTo>
                    <a:lnTo>
                      <a:pt x="6872" y="1210"/>
                    </a:lnTo>
                    <a:lnTo>
                      <a:pt x="6533" y="920"/>
                    </a:lnTo>
                    <a:lnTo>
                      <a:pt x="6195" y="629"/>
                    </a:lnTo>
                    <a:lnTo>
                      <a:pt x="5856" y="387"/>
                    </a:lnTo>
                    <a:lnTo>
                      <a:pt x="5469" y="194"/>
                    </a:lnTo>
                    <a:lnTo>
                      <a:pt x="5082" y="49"/>
                    </a:lnTo>
                    <a:lnTo>
                      <a:pt x="46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74"/>
              <p:cNvSpPr/>
              <p:nvPr/>
            </p:nvSpPr>
            <p:spPr>
              <a:xfrm>
                <a:off x="746652" y="1596017"/>
                <a:ext cx="347424" cy="423502"/>
              </a:xfrm>
              <a:custGeom>
                <a:avLst/>
                <a:gdLst/>
                <a:ahLst/>
                <a:cxnLst/>
                <a:rect l="l" t="t" r="r" b="b"/>
                <a:pathLst>
                  <a:path w="9727" h="11857" extrusionOk="0">
                    <a:moveTo>
                      <a:pt x="3194" y="1"/>
                    </a:moveTo>
                    <a:lnTo>
                      <a:pt x="2855" y="49"/>
                    </a:lnTo>
                    <a:lnTo>
                      <a:pt x="2565" y="146"/>
                    </a:lnTo>
                    <a:lnTo>
                      <a:pt x="2226" y="291"/>
                    </a:lnTo>
                    <a:lnTo>
                      <a:pt x="1984" y="533"/>
                    </a:lnTo>
                    <a:lnTo>
                      <a:pt x="1742" y="775"/>
                    </a:lnTo>
                    <a:lnTo>
                      <a:pt x="1500" y="1065"/>
                    </a:lnTo>
                    <a:lnTo>
                      <a:pt x="1307" y="1356"/>
                    </a:lnTo>
                    <a:lnTo>
                      <a:pt x="871" y="2275"/>
                    </a:lnTo>
                    <a:lnTo>
                      <a:pt x="484" y="3195"/>
                    </a:lnTo>
                    <a:lnTo>
                      <a:pt x="242" y="4162"/>
                    </a:lnTo>
                    <a:lnTo>
                      <a:pt x="48" y="5130"/>
                    </a:lnTo>
                    <a:lnTo>
                      <a:pt x="0" y="6146"/>
                    </a:lnTo>
                    <a:lnTo>
                      <a:pt x="48" y="7163"/>
                    </a:lnTo>
                    <a:lnTo>
                      <a:pt x="194" y="8130"/>
                    </a:lnTo>
                    <a:lnTo>
                      <a:pt x="436" y="9147"/>
                    </a:lnTo>
                    <a:lnTo>
                      <a:pt x="678" y="9776"/>
                    </a:lnTo>
                    <a:lnTo>
                      <a:pt x="968" y="10405"/>
                    </a:lnTo>
                    <a:lnTo>
                      <a:pt x="1161" y="10695"/>
                    </a:lnTo>
                    <a:lnTo>
                      <a:pt x="1403" y="10986"/>
                    </a:lnTo>
                    <a:lnTo>
                      <a:pt x="1645" y="11227"/>
                    </a:lnTo>
                    <a:lnTo>
                      <a:pt x="1887" y="11421"/>
                    </a:lnTo>
                    <a:lnTo>
                      <a:pt x="2178" y="11615"/>
                    </a:lnTo>
                    <a:lnTo>
                      <a:pt x="2516" y="11760"/>
                    </a:lnTo>
                    <a:lnTo>
                      <a:pt x="2855" y="11857"/>
                    </a:lnTo>
                    <a:lnTo>
                      <a:pt x="3533" y="11857"/>
                    </a:lnTo>
                    <a:lnTo>
                      <a:pt x="3871" y="11808"/>
                    </a:lnTo>
                    <a:lnTo>
                      <a:pt x="4210" y="11663"/>
                    </a:lnTo>
                    <a:lnTo>
                      <a:pt x="4452" y="11469"/>
                    </a:lnTo>
                    <a:lnTo>
                      <a:pt x="4791" y="11082"/>
                    </a:lnTo>
                    <a:lnTo>
                      <a:pt x="5130" y="10744"/>
                    </a:lnTo>
                    <a:lnTo>
                      <a:pt x="5371" y="10598"/>
                    </a:lnTo>
                    <a:lnTo>
                      <a:pt x="5613" y="10502"/>
                    </a:lnTo>
                    <a:lnTo>
                      <a:pt x="5904" y="10405"/>
                    </a:lnTo>
                    <a:lnTo>
                      <a:pt x="6194" y="10356"/>
                    </a:lnTo>
                    <a:lnTo>
                      <a:pt x="7985" y="10356"/>
                    </a:lnTo>
                    <a:lnTo>
                      <a:pt x="8275" y="10308"/>
                    </a:lnTo>
                    <a:lnTo>
                      <a:pt x="8565" y="10260"/>
                    </a:lnTo>
                    <a:lnTo>
                      <a:pt x="8856" y="10163"/>
                    </a:lnTo>
                    <a:lnTo>
                      <a:pt x="9098" y="10018"/>
                    </a:lnTo>
                    <a:lnTo>
                      <a:pt x="9291" y="9824"/>
                    </a:lnTo>
                    <a:lnTo>
                      <a:pt x="9485" y="9631"/>
                    </a:lnTo>
                    <a:lnTo>
                      <a:pt x="9630" y="9389"/>
                    </a:lnTo>
                    <a:lnTo>
                      <a:pt x="9678" y="9147"/>
                    </a:lnTo>
                    <a:lnTo>
                      <a:pt x="9727" y="8856"/>
                    </a:lnTo>
                    <a:lnTo>
                      <a:pt x="9727" y="8614"/>
                    </a:lnTo>
                    <a:lnTo>
                      <a:pt x="9582" y="8082"/>
                    </a:lnTo>
                    <a:lnTo>
                      <a:pt x="9436" y="7550"/>
                    </a:lnTo>
                    <a:lnTo>
                      <a:pt x="8904" y="6195"/>
                    </a:lnTo>
                    <a:lnTo>
                      <a:pt x="8372" y="4840"/>
                    </a:lnTo>
                    <a:lnTo>
                      <a:pt x="8081" y="4162"/>
                    </a:lnTo>
                    <a:lnTo>
                      <a:pt x="7743" y="3533"/>
                    </a:lnTo>
                    <a:lnTo>
                      <a:pt x="7356" y="2904"/>
                    </a:lnTo>
                    <a:lnTo>
                      <a:pt x="6920" y="2372"/>
                    </a:lnTo>
                    <a:lnTo>
                      <a:pt x="6484" y="1936"/>
                    </a:lnTo>
                    <a:lnTo>
                      <a:pt x="6001" y="1452"/>
                    </a:lnTo>
                    <a:lnTo>
                      <a:pt x="5468" y="969"/>
                    </a:lnTo>
                    <a:lnTo>
                      <a:pt x="4839" y="533"/>
                    </a:lnTo>
                    <a:lnTo>
                      <a:pt x="4500" y="340"/>
                    </a:lnTo>
                    <a:lnTo>
                      <a:pt x="4210" y="194"/>
                    </a:lnTo>
                    <a:lnTo>
                      <a:pt x="3871" y="98"/>
                    </a:lnTo>
                    <a:lnTo>
                      <a:pt x="35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74"/>
              <p:cNvSpPr/>
              <p:nvPr/>
            </p:nvSpPr>
            <p:spPr>
              <a:xfrm>
                <a:off x="772548" y="1165650"/>
                <a:ext cx="304242" cy="342245"/>
              </a:xfrm>
              <a:custGeom>
                <a:avLst/>
                <a:gdLst/>
                <a:ahLst/>
                <a:cxnLst/>
                <a:rect l="l" t="t" r="r" b="b"/>
                <a:pathLst>
                  <a:path w="8518" h="9582" extrusionOk="0">
                    <a:moveTo>
                      <a:pt x="2566" y="0"/>
                    </a:moveTo>
                    <a:lnTo>
                      <a:pt x="2179" y="49"/>
                    </a:lnTo>
                    <a:lnTo>
                      <a:pt x="1791" y="146"/>
                    </a:lnTo>
                    <a:lnTo>
                      <a:pt x="1453" y="339"/>
                    </a:lnTo>
                    <a:lnTo>
                      <a:pt x="1114" y="581"/>
                    </a:lnTo>
                    <a:lnTo>
                      <a:pt x="824" y="871"/>
                    </a:lnTo>
                    <a:lnTo>
                      <a:pt x="582" y="1162"/>
                    </a:lnTo>
                    <a:lnTo>
                      <a:pt x="436" y="1549"/>
                    </a:lnTo>
                    <a:lnTo>
                      <a:pt x="243" y="1888"/>
                    </a:lnTo>
                    <a:lnTo>
                      <a:pt x="146" y="2275"/>
                    </a:lnTo>
                    <a:lnTo>
                      <a:pt x="49" y="2662"/>
                    </a:lnTo>
                    <a:lnTo>
                      <a:pt x="1" y="3436"/>
                    </a:lnTo>
                    <a:lnTo>
                      <a:pt x="1" y="4259"/>
                    </a:lnTo>
                    <a:lnTo>
                      <a:pt x="49" y="5130"/>
                    </a:lnTo>
                    <a:lnTo>
                      <a:pt x="98" y="6001"/>
                    </a:lnTo>
                    <a:lnTo>
                      <a:pt x="243" y="6872"/>
                    </a:lnTo>
                    <a:lnTo>
                      <a:pt x="436" y="7743"/>
                    </a:lnTo>
                    <a:lnTo>
                      <a:pt x="582" y="8324"/>
                    </a:lnTo>
                    <a:lnTo>
                      <a:pt x="678" y="8614"/>
                    </a:lnTo>
                    <a:lnTo>
                      <a:pt x="824" y="8856"/>
                    </a:lnTo>
                    <a:lnTo>
                      <a:pt x="1114" y="9195"/>
                    </a:lnTo>
                    <a:lnTo>
                      <a:pt x="1404" y="9388"/>
                    </a:lnTo>
                    <a:lnTo>
                      <a:pt x="1791" y="9533"/>
                    </a:lnTo>
                    <a:lnTo>
                      <a:pt x="2179" y="9582"/>
                    </a:lnTo>
                    <a:lnTo>
                      <a:pt x="2566" y="9533"/>
                    </a:lnTo>
                    <a:lnTo>
                      <a:pt x="3001" y="9485"/>
                    </a:lnTo>
                    <a:lnTo>
                      <a:pt x="3437" y="9340"/>
                    </a:lnTo>
                    <a:lnTo>
                      <a:pt x="3921" y="9146"/>
                    </a:lnTo>
                    <a:lnTo>
                      <a:pt x="4356" y="8953"/>
                    </a:lnTo>
                    <a:lnTo>
                      <a:pt x="4792" y="8711"/>
                    </a:lnTo>
                    <a:lnTo>
                      <a:pt x="5614" y="8178"/>
                    </a:lnTo>
                    <a:lnTo>
                      <a:pt x="6292" y="7646"/>
                    </a:lnTo>
                    <a:lnTo>
                      <a:pt x="6824" y="7211"/>
                    </a:lnTo>
                    <a:lnTo>
                      <a:pt x="7211" y="6824"/>
                    </a:lnTo>
                    <a:lnTo>
                      <a:pt x="7550" y="6436"/>
                    </a:lnTo>
                    <a:lnTo>
                      <a:pt x="7840" y="5953"/>
                    </a:lnTo>
                    <a:lnTo>
                      <a:pt x="8131" y="5517"/>
                    </a:lnTo>
                    <a:lnTo>
                      <a:pt x="8324" y="5033"/>
                    </a:lnTo>
                    <a:lnTo>
                      <a:pt x="8469" y="4501"/>
                    </a:lnTo>
                    <a:lnTo>
                      <a:pt x="8518" y="3968"/>
                    </a:lnTo>
                    <a:lnTo>
                      <a:pt x="8518" y="3485"/>
                    </a:lnTo>
                    <a:lnTo>
                      <a:pt x="8469" y="3049"/>
                    </a:lnTo>
                    <a:lnTo>
                      <a:pt x="8324" y="2662"/>
                    </a:lnTo>
                    <a:lnTo>
                      <a:pt x="8131" y="2275"/>
                    </a:lnTo>
                    <a:lnTo>
                      <a:pt x="7840" y="1936"/>
                    </a:lnTo>
                    <a:lnTo>
                      <a:pt x="7550" y="1743"/>
                    </a:lnTo>
                    <a:lnTo>
                      <a:pt x="7163" y="1549"/>
                    </a:lnTo>
                    <a:lnTo>
                      <a:pt x="6776" y="1452"/>
                    </a:lnTo>
                    <a:lnTo>
                      <a:pt x="6340" y="1404"/>
                    </a:lnTo>
                    <a:lnTo>
                      <a:pt x="5518" y="1307"/>
                    </a:lnTo>
                    <a:lnTo>
                      <a:pt x="5082" y="1162"/>
                    </a:lnTo>
                    <a:lnTo>
                      <a:pt x="4695" y="1017"/>
                    </a:lnTo>
                    <a:lnTo>
                      <a:pt x="4356" y="823"/>
                    </a:lnTo>
                    <a:lnTo>
                      <a:pt x="4017" y="533"/>
                    </a:lnTo>
                    <a:lnTo>
                      <a:pt x="3679" y="291"/>
                    </a:lnTo>
                    <a:lnTo>
                      <a:pt x="3292" y="97"/>
                    </a:lnTo>
                    <a:lnTo>
                      <a:pt x="29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74"/>
              <p:cNvSpPr/>
              <p:nvPr/>
            </p:nvSpPr>
            <p:spPr>
              <a:xfrm>
                <a:off x="461444" y="1556262"/>
                <a:ext cx="345710" cy="318064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8905" extrusionOk="0">
                    <a:moveTo>
                      <a:pt x="6195" y="1"/>
                    </a:moveTo>
                    <a:lnTo>
                      <a:pt x="5227" y="49"/>
                    </a:lnTo>
                    <a:lnTo>
                      <a:pt x="4356" y="146"/>
                    </a:lnTo>
                    <a:lnTo>
                      <a:pt x="3678" y="243"/>
                    </a:lnTo>
                    <a:lnTo>
                      <a:pt x="3146" y="340"/>
                    </a:lnTo>
                    <a:lnTo>
                      <a:pt x="2662" y="533"/>
                    </a:lnTo>
                    <a:lnTo>
                      <a:pt x="2178" y="775"/>
                    </a:lnTo>
                    <a:lnTo>
                      <a:pt x="1694" y="1017"/>
                    </a:lnTo>
                    <a:lnTo>
                      <a:pt x="1307" y="1356"/>
                    </a:lnTo>
                    <a:lnTo>
                      <a:pt x="920" y="1694"/>
                    </a:lnTo>
                    <a:lnTo>
                      <a:pt x="581" y="2130"/>
                    </a:lnTo>
                    <a:lnTo>
                      <a:pt x="291" y="2565"/>
                    </a:lnTo>
                    <a:lnTo>
                      <a:pt x="146" y="2953"/>
                    </a:lnTo>
                    <a:lnTo>
                      <a:pt x="49" y="3388"/>
                    </a:lnTo>
                    <a:lnTo>
                      <a:pt x="1" y="3775"/>
                    </a:lnTo>
                    <a:lnTo>
                      <a:pt x="97" y="4211"/>
                    </a:lnTo>
                    <a:lnTo>
                      <a:pt x="242" y="4550"/>
                    </a:lnTo>
                    <a:lnTo>
                      <a:pt x="484" y="4888"/>
                    </a:lnTo>
                    <a:lnTo>
                      <a:pt x="775" y="5179"/>
                    </a:lnTo>
                    <a:lnTo>
                      <a:pt x="1114" y="5469"/>
                    </a:lnTo>
                    <a:lnTo>
                      <a:pt x="1791" y="6001"/>
                    </a:lnTo>
                    <a:lnTo>
                      <a:pt x="2081" y="6292"/>
                    </a:lnTo>
                    <a:lnTo>
                      <a:pt x="2323" y="6630"/>
                    </a:lnTo>
                    <a:lnTo>
                      <a:pt x="2517" y="6969"/>
                    </a:lnTo>
                    <a:lnTo>
                      <a:pt x="2662" y="7356"/>
                    </a:lnTo>
                    <a:lnTo>
                      <a:pt x="2856" y="7743"/>
                    </a:lnTo>
                    <a:lnTo>
                      <a:pt x="3049" y="8130"/>
                    </a:lnTo>
                    <a:lnTo>
                      <a:pt x="3340" y="8421"/>
                    </a:lnTo>
                    <a:lnTo>
                      <a:pt x="3630" y="8614"/>
                    </a:lnTo>
                    <a:lnTo>
                      <a:pt x="3969" y="8760"/>
                    </a:lnTo>
                    <a:lnTo>
                      <a:pt x="4356" y="8856"/>
                    </a:lnTo>
                    <a:lnTo>
                      <a:pt x="4743" y="8905"/>
                    </a:lnTo>
                    <a:lnTo>
                      <a:pt x="5178" y="8856"/>
                    </a:lnTo>
                    <a:lnTo>
                      <a:pt x="5565" y="8760"/>
                    </a:lnTo>
                    <a:lnTo>
                      <a:pt x="5904" y="8614"/>
                    </a:lnTo>
                    <a:lnTo>
                      <a:pt x="6243" y="8421"/>
                    </a:lnTo>
                    <a:lnTo>
                      <a:pt x="6582" y="8179"/>
                    </a:lnTo>
                    <a:lnTo>
                      <a:pt x="6872" y="7889"/>
                    </a:lnTo>
                    <a:lnTo>
                      <a:pt x="7114" y="7598"/>
                    </a:lnTo>
                    <a:lnTo>
                      <a:pt x="7598" y="6969"/>
                    </a:lnTo>
                    <a:lnTo>
                      <a:pt x="8033" y="6292"/>
                    </a:lnTo>
                    <a:lnTo>
                      <a:pt x="8469" y="5517"/>
                    </a:lnTo>
                    <a:lnTo>
                      <a:pt x="8808" y="4695"/>
                    </a:lnTo>
                    <a:lnTo>
                      <a:pt x="9146" y="3872"/>
                    </a:lnTo>
                    <a:lnTo>
                      <a:pt x="9485" y="3049"/>
                    </a:lnTo>
                    <a:lnTo>
                      <a:pt x="9630" y="2469"/>
                    </a:lnTo>
                    <a:lnTo>
                      <a:pt x="9679" y="2178"/>
                    </a:lnTo>
                    <a:lnTo>
                      <a:pt x="9679" y="1888"/>
                    </a:lnTo>
                    <a:lnTo>
                      <a:pt x="9582" y="1501"/>
                    </a:lnTo>
                    <a:lnTo>
                      <a:pt x="9437" y="1114"/>
                    </a:lnTo>
                    <a:lnTo>
                      <a:pt x="9195" y="823"/>
                    </a:lnTo>
                    <a:lnTo>
                      <a:pt x="8904" y="581"/>
                    </a:lnTo>
                    <a:lnTo>
                      <a:pt x="8517" y="388"/>
                    </a:lnTo>
                    <a:lnTo>
                      <a:pt x="8130" y="243"/>
                    </a:lnTo>
                    <a:lnTo>
                      <a:pt x="7695" y="146"/>
                    </a:lnTo>
                    <a:lnTo>
                      <a:pt x="7211" y="49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74"/>
              <p:cNvSpPr/>
              <p:nvPr/>
            </p:nvSpPr>
            <p:spPr>
              <a:xfrm>
                <a:off x="739723" y="1471575"/>
                <a:ext cx="193625" cy="174623"/>
              </a:xfrm>
              <a:custGeom>
                <a:avLst/>
                <a:gdLst/>
                <a:ahLst/>
                <a:cxnLst/>
                <a:rect l="l" t="t" r="r" b="b"/>
                <a:pathLst>
                  <a:path w="5421" h="4889" extrusionOk="0">
                    <a:moveTo>
                      <a:pt x="1694" y="1"/>
                    </a:moveTo>
                    <a:lnTo>
                      <a:pt x="1501" y="49"/>
                    </a:lnTo>
                    <a:lnTo>
                      <a:pt x="1307" y="97"/>
                    </a:lnTo>
                    <a:lnTo>
                      <a:pt x="1162" y="243"/>
                    </a:lnTo>
                    <a:lnTo>
                      <a:pt x="968" y="339"/>
                    </a:lnTo>
                    <a:lnTo>
                      <a:pt x="872" y="533"/>
                    </a:lnTo>
                    <a:lnTo>
                      <a:pt x="775" y="726"/>
                    </a:lnTo>
                    <a:lnTo>
                      <a:pt x="775" y="920"/>
                    </a:lnTo>
                    <a:lnTo>
                      <a:pt x="775" y="1162"/>
                    </a:lnTo>
                    <a:lnTo>
                      <a:pt x="823" y="1356"/>
                    </a:lnTo>
                    <a:lnTo>
                      <a:pt x="920" y="1501"/>
                    </a:lnTo>
                    <a:lnTo>
                      <a:pt x="1065" y="1646"/>
                    </a:lnTo>
                    <a:lnTo>
                      <a:pt x="1210" y="1743"/>
                    </a:lnTo>
                    <a:lnTo>
                      <a:pt x="823" y="1743"/>
                    </a:lnTo>
                    <a:lnTo>
                      <a:pt x="630" y="1839"/>
                    </a:lnTo>
                    <a:lnTo>
                      <a:pt x="436" y="1936"/>
                    </a:lnTo>
                    <a:lnTo>
                      <a:pt x="291" y="2081"/>
                    </a:lnTo>
                    <a:lnTo>
                      <a:pt x="194" y="2227"/>
                    </a:lnTo>
                    <a:lnTo>
                      <a:pt x="146" y="2420"/>
                    </a:lnTo>
                    <a:lnTo>
                      <a:pt x="194" y="2614"/>
                    </a:lnTo>
                    <a:lnTo>
                      <a:pt x="291" y="2807"/>
                    </a:lnTo>
                    <a:lnTo>
                      <a:pt x="484" y="2904"/>
                    </a:lnTo>
                    <a:lnTo>
                      <a:pt x="678" y="2952"/>
                    </a:lnTo>
                    <a:lnTo>
                      <a:pt x="533" y="3001"/>
                    </a:lnTo>
                    <a:lnTo>
                      <a:pt x="388" y="3146"/>
                    </a:lnTo>
                    <a:lnTo>
                      <a:pt x="242" y="3243"/>
                    </a:lnTo>
                    <a:lnTo>
                      <a:pt x="146" y="3436"/>
                    </a:lnTo>
                    <a:lnTo>
                      <a:pt x="49" y="3582"/>
                    </a:lnTo>
                    <a:lnTo>
                      <a:pt x="0" y="3775"/>
                    </a:lnTo>
                    <a:lnTo>
                      <a:pt x="0" y="3969"/>
                    </a:lnTo>
                    <a:lnTo>
                      <a:pt x="49" y="4114"/>
                    </a:lnTo>
                    <a:lnTo>
                      <a:pt x="97" y="4307"/>
                    </a:lnTo>
                    <a:lnTo>
                      <a:pt x="194" y="4453"/>
                    </a:lnTo>
                    <a:lnTo>
                      <a:pt x="339" y="4598"/>
                    </a:lnTo>
                    <a:lnTo>
                      <a:pt x="484" y="4743"/>
                    </a:lnTo>
                    <a:lnTo>
                      <a:pt x="630" y="4840"/>
                    </a:lnTo>
                    <a:lnTo>
                      <a:pt x="823" y="4888"/>
                    </a:lnTo>
                    <a:lnTo>
                      <a:pt x="1162" y="4888"/>
                    </a:lnTo>
                    <a:lnTo>
                      <a:pt x="1355" y="4840"/>
                    </a:lnTo>
                    <a:lnTo>
                      <a:pt x="1501" y="4791"/>
                    </a:lnTo>
                    <a:lnTo>
                      <a:pt x="1646" y="4646"/>
                    </a:lnTo>
                    <a:lnTo>
                      <a:pt x="1791" y="4549"/>
                    </a:lnTo>
                    <a:lnTo>
                      <a:pt x="1888" y="4404"/>
                    </a:lnTo>
                    <a:lnTo>
                      <a:pt x="1985" y="4211"/>
                    </a:lnTo>
                    <a:lnTo>
                      <a:pt x="2033" y="4065"/>
                    </a:lnTo>
                    <a:lnTo>
                      <a:pt x="2130" y="4211"/>
                    </a:lnTo>
                    <a:lnTo>
                      <a:pt x="2226" y="4356"/>
                    </a:lnTo>
                    <a:lnTo>
                      <a:pt x="2372" y="4453"/>
                    </a:lnTo>
                    <a:lnTo>
                      <a:pt x="2517" y="4549"/>
                    </a:lnTo>
                    <a:lnTo>
                      <a:pt x="2662" y="4646"/>
                    </a:lnTo>
                    <a:lnTo>
                      <a:pt x="2856" y="4695"/>
                    </a:lnTo>
                    <a:lnTo>
                      <a:pt x="3001" y="4695"/>
                    </a:lnTo>
                    <a:lnTo>
                      <a:pt x="3194" y="4646"/>
                    </a:lnTo>
                    <a:lnTo>
                      <a:pt x="3339" y="4549"/>
                    </a:lnTo>
                    <a:lnTo>
                      <a:pt x="3485" y="4453"/>
                    </a:lnTo>
                    <a:lnTo>
                      <a:pt x="3581" y="4307"/>
                    </a:lnTo>
                    <a:lnTo>
                      <a:pt x="3678" y="4162"/>
                    </a:lnTo>
                    <a:lnTo>
                      <a:pt x="3678" y="3969"/>
                    </a:lnTo>
                    <a:lnTo>
                      <a:pt x="3678" y="3824"/>
                    </a:lnTo>
                    <a:lnTo>
                      <a:pt x="3630" y="3630"/>
                    </a:lnTo>
                    <a:lnTo>
                      <a:pt x="3581" y="3485"/>
                    </a:lnTo>
                    <a:lnTo>
                      <a:pt x="3727" y="3533"/>
                    </a:lnTo>
                    <a:lnTo>
                      <a:pt x="3920" y="3582"/>
                    </a:lnTo>
                    <a:lnTo>
                      <a:pt x="4259" y="3533"/>
                    </a:lnTo>
                    <a:lnTo>
                      <a:pt x="4598" y="3436"/>
                    </a:lnTo>
                    <a:lnTo>
                      <a:pt x="4936" y="3243"/>
                    </a:lnTo>
                    <a:lnTo>
                      <a:pt x="5130" y="3049"/>
                    </a:lnTo>
                    <a:lnTo>
                      <a:pt x="5324" y="2807"/>
                    </a:lnTo>
                    <a:lnTo>
                      <a:pt x="5420" y="2517"/>
                    </a:lnTo>
                    <a:lnTo>
                      <a:pt x="5420" y="2420"/>
                    </a:lnTo>
                    <a:lnTo>
                      <a:pt x="5372" y="2275"/>
                    </a:lnTo>
                    <a:lnTo>
                      <a:pt x="5275" y="2081"/>
                    </a:lnTo>
                    <a:lnTo>
                      <a:pt x="5130" y="1985"/>
                    </a:lnTo>
                    <a:lnTo>
                      <a:pt x="4985" y="1888"/>
                    </a:lnTo>
                    <a:lnTo>
                      <a:pt x="4743" y="1839"/>
                    </a:lnTo>
                    <a:lnTo>
                      <a:pt x="4404" y="1888"/>
                    </a:lnTo>
                    <a:lnTo>
                      <a:pt x="4017" y="1985"/>
                    </a:lnTo>
                    <a:lnTo>
                      <a:pt x="4162" y="1839"/>
                    </a:lnTo>
                    <a:lnTo>
                      <a:pt x="4307" y="1598"/>
                    </a:lnTo>
                    <a:lnTo>
                      <a:pt x="4404" y="1404"/>
                    </a:lnTo>
                    <a:lnTo>
                      <a:pt x="4404" y="1162"/>
                    </a:lnTo>
                    <a:lnTo>
                      <a:pt x="4404" y="920"/>
                    </a:lnTo>
                    <a:lnTo>
                      <a:pt x="4307" y="726"/>
                    </a:lnTo>
                    <a:lnTo>
                      <a:pt x="4162" y="533"/>
                    </a:lnTo>
                    <a:lnTo>
                      <a:pt x="3969" y="388"/>
                    </a:lnTo>
                    <a:lnTo>
                      <a:pt x="3823" y="339"/>
                    </a:lnTo>
                    <a:lnTo>
                      <a:pt x="3727" y="339"/>
                    </a:lnTo>
                    <a:lnTo>
                      <a:pt x="3581" y="388"/>
                    </a:lnTo>
                    <a:lnTo>
                      <a:pt x="3436" y="436"/>
                    </a:lnTo>
                    <a:lnTo>
                      <a:pt x="3339" y="533"/>
                    </a:lnTo>
                    <a:lnTo>
                      <a:pt x="3243" y="630"/>
                    </a:lnTo>
                    <a:lnTo>
                      <a:pt x="3194" y="726"/>
                    </a:lnTo>
                    <a:lnTo>
                      <a:pt x="3243" y="872"/>
                    </a:lnTo>
                    <a:lnTo>
                      <a:pt x="3098" y="630"/>
                    </a:lnTo>
                    <a:lnTo>
                      <a:pt x="2952" y="436"/>
                    </a:lnTo>
                    <a:lnTo>
                      <a:pt x="2759" y="291"/>
                    </a:lnTo>
                    <a:lnTo>
                      <a:pt x="2565" y="146"/>
                    </a:lnTo>
                    <a:lnTo>
                      <a:pt x="2323" y="49"/>
                    </a:lnTo>
                    <a:lnTo>
                      <a:pt x="21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74"/>
              <p:cNvSpPr/>
              <p:nvPr/>
            </p:nvSpPr>
            <p:spPr>
              <a:xfrm>
                <a:off x="895275" y="1599481"/>
                <a:ext cx="46718" cy="41504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2" extrusionOk="0">
                    <a:moveTo>
                      <a:pt x="969" y="1"/>
                    </a:moveTo>
                    <a:lnTo>
                      <a:pt x="678" y="49"/>
                    </a:lnTo>
                    <a:lnTo>
                      <a:pt x="388" y="97"/>
                    </a:lnTo>
                    <a:lnTo>
                      <a:pt x="194" y="243"/>
                    </a:lnTo>
                    <a:lnTo>
                      <a:pt x="97" y="339"/>
                    </a:lnTo>
                    <a:lnTo>
                      <a:pt x="49" y="484"/>
                    </a:lnTo>
                    <a:lnTo>
                      <a:pt x="1" y="581"/>
                    </a:lnTo>
                    <a:lnTo>
                      <a:pt x="1" y="726"/>
                    </a:lnTo>
                    <a:lnTo>
                      <a:pt x="49" y="823"/>
                    </a:lnTo>
                    <a:lnTo>
                      <a:pt x="49" y="920"/>
                    </a:lnTo>
                    <a:lnTo>
                      <a:pt x="146" y="1017"/>
                    </a:lnTo>
                    <a:lnTo>
                      <a:pt x="243" y="1065"/>
                    </a:lnTo>
                    <a:lnTo>
                      <a:pt x="436" y="1114"/>
                    </a:lnTo>
                    <a:lnTo>
                      <a:pt x="630" y="1162"/>
                    </a:lnTo>
                    <a:lnTo>
                      <a:pt x="823" y="1114"/>
                    </a:lnTo>
                    <a:lnTo>
                      <a:pt x="1017" y="1017"/>
                    </a:lnTo>
                    <a:lnTo>
                      <a:pt x="1162" y="872"/>
                    </a:lnTo>
                    <a:lnTo>
                      <a:pt x="1259" y="678"/>
                    </a:lnTo>
                    <a:lnTo>
                      <a:pt x="1307" y="484"/>
                    </a:lnTo>
                    <a:lnTo>
                      <a:pt x="1259" y="291"/>
                    </a:lnTo>
                    <a:lnTo>
                      <a:pt x="1162" y="97"/>
                    </a:lnTo>
                    <a:lnTo>
                      <a:pt x="1065" y="49"/>
                    </a:lnTo>
                    <a:lnTo>
                      <a:pt x="9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74"/>
              <p:cNvSpPr/>
              <p:nvPr/>
            </p:nvSpPr>
            <p:spPr>
              <a:xfrm>
                <a:off x="720721" y="1494042"/>
                <a:ext cx="29396" cy="3289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21" extrusionOk="0">
                    <a:moveTo>
                      <a:pt x="532" y="1"/>
                    </a:moveTo>
                    <a:lnTo>
                      <a:pt x="387" y="49"/>
                    </a:lnTo>
                    <a:lnTo>
                      <a:pt x="242" y="146"/>
                    </a:lnTo>
                    <a:lnTo>
                      <a:pt x="97" y="291"/>
                    </a:lnTo>
                    <a:lnTo>
                      <a:pt x="0" y="485"/>
                    </a:lnTo>
                    <a:lnTo>
                      <a:pt x="0" y="630"/>
                    </a:lnTo>
                    <a:lnTo>
                      <a:pt x="97" y="823"/>
                    </a:lnTo>
                    <a:lnTo>
                      <a:pt x="194" y="920"/>
                    </a:lnTo>
                    <a:lnTo>
                      <a:pt x="339" y="920"/>
                    </a:lnTo>
                    <a:lnTo>
                      <a:pt x="484" y="872"/>
                    </a:lnTo>
                    <a:lnTo>
                      <a:pt x="629" y="823"/>
                    </a:lnTo>
                    <a:lnTo>
                      <a:pt x="726" y="727"/>
                    </a:lnTo>
                    <a:lnTo>
                      <a:pt x="774" y="581"/>
                    </a:lnTo>
                    <a:lnTo>
                      <a:pt x="823" y="436"/>
                    </a:lnTo>
                    <a:lnTo>
                      <a:pt x="823" y="291"/>
                    </a:lnTo>
                    <a:lnTo>
                      <a:pt x="774" y="194"/>
                    </a:lnTo>
                    <a:lnTo>
                      <a:pt x="678" y="97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74"/>
              <p:cNvSpPr/>
              <p:nvPr/>
            </p:nvSpPr>
            <p:spPr>
              <a:xfrm>
                <a:off x="912562" y="1499221"/>
                <a:ext cx="20788" cy="2250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30" extrusionOk="0">
                    <a:moveTo>
                      <a:pt x="388" y="1"/>
                    </a:moveTo>
                    <a:lnTo>
                      <a:pt x="243" y="49"/>
                    </a:lnTo>
                    <a:lnTo>
                      <a:pt x="146" y="98"/>
                    </a:lnTo>
                    <a:lnTo>
                      <a:pt x="97" y="194"/>
                    </a:lnTo>
                    <a:lnTo>
                      <a:pt x="49" y="340"/>
                    </a:lnTo>
                    <a:lnTo>
                      <a:pt x="1" y="436"/>
                    </a:lnTo>
                    <a:lnTo>
                      <a:pt x="49" y="582"/>
                    </a:lnTo>
                    <a:lnTo>
                      <a:pt x="146" y="630"/>
                    </a:lnTo>
                    <a:lnTo>
                      <a:pt x="243" y="630"/>
                    </a:lnTo>
                    <a:lnTo>
                      <a:pt x="436" y="582"/>
                    </a:lnTo>
                    <a:lnTo>
                      <a:pt x="533" y="436"/>
                    </a:lnTo>
                    <a:lnTo>
                      <a:pt x="581" y="340"/>
                    </a:lnTo>
                    <a:lnTo>
                      <a:pt x="533" y="194"/>
                    </a:lnTo>
                    <a:lnTo>
                      <a:pt x="533" y="146"/>
                    </a:lnTo>
                    <a:lnTo>
                      <a:pt x="436" y="49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74"/>
              <p:cNvSpPr/>
              <p:nvPr/>
            </p:nvSpPr>
            <p:spPr>
              <a:xfrm>
                <a:off x="826160" y="1437000"/>
                <a:ext cx="22502" cy="1907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4" extrusionOk="0">
                    <a:moveTo>
                      <a:pt x="242" y="1"/>
                    </a:moveTo>
                    <a:lnTo>
                      <a:pt x="97" y="49"/>
                    </a:lnTo>
                    <a:lnTo>
                      <a:pt x="48" y="98"/>
                    </a:lnTo>
                    <a:lnTo>
                      <a:pt x="0" y="194"/>
                    </a:lnTo>
                    <a:lnTo>
                      <a:pt x="48" y="388"/>
                    </a:lnTo>
                    <a:lnTo>
                      <a:pt x="194" y="533"/>
                    </a:lnTo>
                    <a:lnTo>
                      <a:pt x="484" y="533"/>
                    </a:lnTo>
                    <a:lnTo>
                      <a:pt x="581" y="485"/>
                    </a:lnTo>
                    <a:lnTo>
                      <a:pt x="629" y="388"/>
                    </a:lnTo>
                    <a:lnTo>
                      <a:pt x="629" y="291"/>
                    </a:lnTo>
                    <a:lnTo>
                      <a:pt x="532" y="146"/>
                    </a:lnTo>
                    <a:lnTo>
                      <a:pt x="436" y="49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74"/>
              <p:cNvSpPr/>
              <p:nvPr/>
            </p:nvSpPr>
            <p:spPr>
              <a:xfrm>
                <a:off x="722435" y="1566656"/>
                <a:ext cx="19037" cy="20752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81" extrusionOk="0">
                    <a:moveTo>
                      <a:pt x="146" y="0"/>
                    </a:moveTo>
                    <a:lnTo>
                      <a:pt x="49" y="49"/>
                    </a:lnTo>
                    <a:lnTo>
                      <a:pt x="1" y="97"/>
                    </a:lnTo>
                    <a:lnTo>
                      <a:pt x="1" y="242"/>
                    </a:lnTo>
                    <a:lnTo>
                      <a:pt x="49" y="339"/>
                    </a:lnTo>
                    <a:lnTo>
                      <a:pt x="97" y="436"/>
                    </a:lnTo>
                    <a:lnTo>
                      <a:pt x="194" y="532"/>
                    </a:lnTo>
                    <a:lnTo>
                      <a:pt x="291" y="581"/>
                    </a:lnTo>
                    <a:lnTo>
                      <a:pt x="436" y="581"/>
                    </a:lnTo>
                    <a:lnTo>
                      <a:pt x="484" y="532"/>
                    </a:lnTo>
                    <a:lnTo>
                      <a:pt x="533" y="436"/>
                    </a:lnTo>
                    <a:lnTo>
                      <a:pt x="533" y="242"/>
                    </a:lnTo>
                    <a:lnTo>
                      <a:pt x="436" y="97"/>
                    </a:lnTo>
                    <a:lnTo>
                      <a:pt x="339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74"/>
              <p:cNvSpPr/>
              <p:nvPr/>
            </p:nvSpPr>
            <p:spPr>
              <a:xfrm>
                <a:off x="807123" y="1642700"/>
                <a:ext cx="22502" cy="1903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3" extrusionOk="0">
                    <a:moveTo>
                      <a:pt x="243" y="0"/>
                    </a:moveTo>
                    <a:lnTo>
                      <a:pt x="146" y="49"/>
                    </a:lnTo>
                    <a:lnTo>
                      <a:pt x="49" y="97"/>
                    </a:lnTo>
                    <a:lnTo>
                      <a:pt x="1" y="194"/>
                    </a:lnTo>
                    <a:lnTo>
                      <a:pt x="1" y="291"/>
                    </a:lnTo>
                    <a:lnTo>
                      <a:pt x="1" y="387"/>
                    </a:lnTo>
                    <a:lnTo>
                      <a:pt x="49" y="436"/>
                    </a:lnTo>
                    <a:lnTo>
                      <a:pt x="194" y="484"/>
                    </a:lnTo>
                    <a:lnTo>
                      <a:pt x="339" y="533"/>
                    </a:lnTo>
                    <a:lnTo>
                      <a:pt x="436" y="484"/>
                    </a:lnTo>
                    <a:lnTo>
                      <a:pt x="533" y="436"/>
                    </a:lnTo>
                    <a:lnTo>
                      <a:pt x="630" y="339"/>
                    </a:lnTo>
                    <a:lnTo>
                      <a:pt x="630" y="242"/>
                    </a:lnTo>
                    <a:lnTo>
                      <a:pt x="581" y="145"/>
                    </a:lnTo>
                    <a:lnTo>
                      <a:pt x="436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2" name="Google Shape;4162;p74"/>
            <p:cNvSpPr/>
            <p:nvPr/>
          </p:nvSpPr>
          <p:spPr>
            <a:xfrm>
              <a:off x="1083922" y="2032874"/>
              <a:ext cx="942014" cy="1077747"/>
            </a:xfrm>
            <a:custGeom>
              <a:avLst/>
              <a:gdLst/>
              <a:ahLst/>
              <a:cxnLst/>
              <a:rect l="l" t="t" r="r" b="b"/>
              <a:pathLst>
                <a:path w="14040" h="16063" extrusionOk="0">
                  <a:moveTo>
                    <a:pt x="12653" y="1"/>
                  </a:moveTo>
                  <a:lnTo>
                    <a:pt x="12480" y="116"/>
                  </a:lnTo>
                  <a:lnTo>
                    <a:pt x="12307" y="290"/>
                  </a:lnTo>
                  <a:lnTo>
                    <a:pt x="12191" y="463"/>
                  </a:lnTo>
                  <a:lnTo>
                    <a:pt x="12133" y="579"/>
                  </a:lnTo>
                  <a:lnTo>
                    <a:pt x="12076" y="752"/>
                  </a:lnTo>
                  <a:lnTo>
                    <a:pt x="12133" y="925"/>
                  </a:lnTo>
                  <a:lnTo>
                    <a:pt x="12249" y="1041"/>
                  </a:lnTo>
                  <a:lnTo>
                    <a:pt x="12422" y="1099"/>
                  </a:lnTo>
                  <a:lnTo>
                    <a:pt x="12596" y="1041"/>
                  </a:lnTo>
                  <a:lnTo>
                    <a:pt x="12769" y="925"/>
                  </a:lnTo>
                  <a:lnTo>
                    <a:pt x="12885" y="752"/>
                  </a:lnTo>
                  <a:lnTo>
                    <a:pt x="12942" y="579"/>
                  </a:lnTo>
                  <a:lnTo>
                    <a:pt x="13000" y="405"/>
                  </a:lnTo>
                  <a:lnTo>
                    <a:pt x="13000" y="232"/>
                  </a:lnTo>
                  <a:lnTo>
                    <a:pt x="12885" y="59"/>
                  </a:lnTo>
                  <a:lnTo>
                    <a:pt x="12769" y="1"/>
                  </a:lnTo>
                  <a:close/>
                  <a:moveTo>
                    <a:pt x="8956" y="2023"/>
                  </a:moveTo>
                  <a:lnTo>
                    <a:pt x="8840" y="2081"/>
                  </a:lnTo>
                  <a:lnTo>
                    <a:pt x="8609" y="2254"/>
                  </a:lnTo>
                  <a:lnTo>
                    <a:pt x="8436" y="2485"/>
                  </a:lnTo>
                  <a:lnTo>
                    <a:pt x="8320" y="2716"/>
                  </a:lnTo>
                  <a:lnTo>
                    <a:pt x="8205" y="3005"/>
                  </a:lnTo>
                  <a:lnTo>
                    <a:pt x="8147" y="3178"/>
                  </a:lnTo>
                  <a:lnTo>
                    <a:pt x="8147" y="3352"/>
                  </a:lnTo>
                  <a:lnTo>
                    <a:pt x="8205" y="3410"/>
                  </a:lnTo>
                  <a:lnTo>
                    <a:pt x="8205" y="3467"/>
                  </a:lnTo>
                  <a:lnTo>
                    <a:pt x="8320" y="3525"/>
                  </a:lnTo>
                  <a:lnTo>
                    <a:pt x="8494" y="3525"/>
                  </a:lnTo>
                  <a:lnTo>
                    <a:pt x="8667" y="3467"/>
                  </a:lnTo>
                  <a:lnTo>
                    <a:pt x="8898" y="3236"/>
                  </a:lnTo>
                  <a:lnTo>
                    <a:pt x="9129" y="2890"/>
                  </a:lnTo>
                  <a:lnTo>
                    <a:pt x="9360" y="2543"/>
                  </a:lnTo>
                  <a:lnTo>
                    <a:pt x="9360" y="2427"/>
                  </a:lnTo>
                  <a:lnTo>
                    <a:pt x="9360" y="2312"/>
                  </a:lnTo>
                  <a:lnTo>
                    <a:pt x="9245" y="2081"/>
                  </a:lnTo>
                  <a:lnTo>
                    <a:pt x="9187" y="2023"/>
                  </a:lnTo>
                  <a:close/>
                  <a:moveTo>
                    <a:pt x="6414" y="3063"/>
                  </a:moveTo>
                  <a:lnTo>
                    <a:pt x="6356" y="3121"/>
                  </a:lnTo>
                  <a:lnTo>
                    <a:pt x="6241" y="3178"/>
                  </a:lnTo>
                  <a:lnTo>
                    <a:pt x="6067" y="3467"/>
                  </a:lnTo>
                  <a:lnTo>
                    <a:pt x="5952" y="3814"/>
                  </a:lnTo>
                  <a:lnTo>
                    <a:pt x="5894" y="3929"/>
                  </a:lnTo>
                  <a:lnTo>
                    <a:pt x="5894" y="4045"/>
                  </a:lnTo>
                  <a:lnTo>
                    <a:pt x="5952" y="4103"/>
                  </a:lnTo>
                  <a:lnTo>
                    <a:pt x="6009" y="4103"/>
                  </a:lnTo>
                  <a:lnTo>
                    <a:pt x="6125" y="4045"/>
                  </a:lnTo>
                  <a:lnTo>
                    <a:pt x="6356" y="3814"/>
                  </a:lnTo>
                  <a:lnTo>
                    <a:pt x="6529" y="3641"/>
                  </a:lnTo>
                  <a:lnTo>
                    <a:pt x="6645" y="3467"/>
                  </a:lnTo>
                  <a:lnTo>
                    <a:pt x="6703" y="3352"/>
                  </a:lnTo>
                  <a:lnTo>
                    <a:pt x="6703" y="3294"/>
                  </a:lnTo>
                  <a:lnTo>
                    <a:pt x="6587" y="3121"/>
                  </a:lnTo>
                  <a:lnTo>
                    <a:pt x="6414" y="3063"/>
                  </a:lnTo>
                  <a:close/>
                  <a:moveTo>
                    <a:pt x="12769" y="2774"/>
                  </a:moveTo>
                  <a:lnTo>
                    <a:pt x="12653" y="2832"/>
                  </a:lnTo>
                  <a:lnTo>
                    <a:pt x="12538" y="2890"/>
                  </a:lnTo>
                  <a:lnTo>
                    <a:pt x="12422" y="3063"/>
                  </a:lnTo>
                  <a:lnTo>
                    <a:pt x="12307" y="3121"/>
                  </a:lnTo>
                  <a:lnTo>
                    <a:pt x="12191" y="3236"/>
                  </a:lnTo>
                  <a:lnTo>
                    <a:pt x="12018" y="3525"/>
                  </a:lnTo>
                  <a:lnTo>
                    <a:pt x="11902" y="3698"/>
                  </a:lnTo>
                  <a:lnTo>
                    <a:pt x="11787" y="3929"/>
                  </a:lnTo>
                  <a:lnTo>
                    <a:pt x="11845" y="4161"/>
                  </a:lnTo>
                  <a:lnTo>
                    <a:pt x="11902" y="4276"/>
                  </a:lnTo>
                  <a:lnTo>
                    <a:pt x="11960" y="4334"/>
                  </a:lnTo>
                  <a:lnTo>
                    <a:pt x="12133" y="4392"/>
                  </a:lnTo>
                  <a:lnTo>
                    <a:pt x="12307" y="4334"/>
                  </a:lnTo>
                  <a:lnTo>
                    <a:pt x="12480" y="4276"/>
                  </a:lnTo>
                  <a:lnTo>
                    <a:pt x="12596" y="4103"/>
                  </a:lnTo>
                  <a:lnTo>
                    <a:pt x="12885" y="3698"/>
                  </a:lnTo>
                  <a:lnTo>
                    <a:pt x="13058" y="3467"/>
                  </a:lnTo>
                  <a:lnTo>
                    <a:pt x="13116" y="3178"/>
                  </a:lnTo>
                  <a:lnTo>
                    <a:pt x="13116" y="3063"/>
                  </a:lnTo>
                  <a:lnTo>
                    <a:pt x="13058" y="2890"/>
                  </a:lnTo>
                  <a:lnTo>
                    <a:pt x="13000" y="2832"/>
                  </a:lnTo>
                  <a:lnTo>
                    <a:pt x="12885" y="2774"/>
                  </a:lnTo>
                  <a:close/>
                  <a:moveTo>
                    <a:pt x="9303" y="4738"/>
                  </a:moveTo>
                  <a:lnTo>
                    <a:pt x="9129" y="4854"/>
                  </a:lnTo>
                  <a:lnTo>
                    <a:pt x="9014" y="5085"/>
                  </a:lnTo>
                  <a:lnTo>
                    <a:pt x="9014" y="5258"/>
                  </a:lnTo>
                  <a:lnTo>
                    <a:pt x="9014" y="5316"/>
                  </a:lnTo>
                  <a:lnTo>
                    <a:pt x="9129" y="5316"/>
                  </a:lnTo>
                  <a:lnTo>
                    <a:pt x="9245" y="5432"/>
                  </a:lnTo>
                  <a:lnTo>
                    <a:pt x="9360" y="5432"/>
                  </a:lnTo>
                  <a:lnTo>
                    <a:pt x="9476" y="5374"/>
                  </a:lnTo>
                  <a:lnTo>
                    <a:pt x="9591" y="5258"/>
                  </a:lnTo>
                  <a:lnTo>
                    <a:pt x="9649" y="5143"/>
                  </a:lnTo>
                  <a:lnTo>
                    <a:pt x="9591" y="4912"/>
                  </a:lnTo>
                  <a:lnTo>
                    <a:pt x="9534" y="4796"/>
                  </a:lnTo>
                  <a:lnTo>
                    <a:pt x="9418" y="4738"/>
                  </a:lnTo>
                  <a:close/>
                  <a:moveTo>
                    <a:pt x="3698" y="5201"/>
                  </a:moveTo>
                  <a:lnTo>
                    <a:pt x="3641" y="5258"/>
                  </a:lnTo>
                  <a:lnTo>
                    <a:pt x="3525" y="5374"/>
                  </a:lnTo>
                  <a:lnTo>
                    <a:pt x="3467" y="5489"/>
                  </a:lnTo>
                  <a:lnTo>
                    <a:pt x="3467" y="5663"/>
                  </a:lnTo>
                  <a:lnTo>
                    <a:pt x="3641" y="5663"/>
                  </a:lnTo>
                  <a:lnTo>
                    <a:pt x="3756" y="5720"/>
                  </a:lnTo>
                  <a:lnTo>
                    <a:pt x="3930" y="5720"/>
                  </a:lnTo>
                  <a:lnTo>
                    <a:pt x="3987" y="5663"/>
                  </a:lnTo>
                  <a:lnTo>
                    <a:pt x="4045" y="5547"/>
                  </a:lnTo>
                  <a:lnTo>
                    <a:pt x="4103" y="5432"/>
                  </a:lnTo>
                  <a:lnTo>
                    <a:pt x="4045" y="5316"/>
                  </a:lnTo>
                  <a:lnTo>
                    <a:pt x="3987" y="5258"/>
                  </a:lnTo>
                  <a:lnTo>
                    <a:pt x="3872" y="5201"/>
                  </a:lnTo>
                  <a:close/>
                  <a:moveTo>
                    <a:pt x="6818" y="4969"/>
                  </a:moveTo>
                  <a:lnTo>
                    <a:pt x="6703" y="5027"/>
                  </a:lnTo>
                  <a:lnTo>
                    <a:pt x="6587" y="5143"/>
                  </a:lnTo>
                  <a:lnTo>
                    <a:pt x="6472" y="5258"/>
                  </a:lnTo>
                  <a:lnTo>
                    <a:pt x="6414" y="5374"/>
                  </a:lnTo>
                  <a:lnTo>
                    <a:pt x="6125" y="5663"/>
                  </a:lnTo>
                  <a:lnTo>
                    <a:pt x="6009" y="5836"/>
                  </a:lnTo>
                  <a:lnTo>
                    <a:pt x="6009" y="6067"/>
                  </a:lnTo>
                  <a:lnTo>
                    <a:pt x="6009" y="6183"/>
                  </a:lnTo>
                  <a:lnTo>
                    <a:pt x="6067" y="6298"/>
                  </a:lnTo>
                  <a:lnTo>
                    <a:pt x="6183" y="6414"/>
                  </a:lnTo>
                  <a:lnTo>
                    <a:pt x="6472" y="6414"/>
                  </a:lnTo>
                  <a:lnTo>
                    <a:pt x="6587" y="6356"/>
                  </a:lnTo>
                  <a:lnTo>
                    <a:pt x="6818" y="6183"/>
                  </a:lnTo>
                  <a:lnTo>
                    <a:pt x="6992" y="5952"/>
                  </a:lnTo>
                  <a:lnTo>
                    <a:pt x="7165" y="5720"/>
                  </a:lnTo>
                  <a:lnTo>
                    <a:pt x="7280" y="5489"/>
                  </a:lnTo>
                  <a:lnTo>
                    <a:pt x="7280" y="5258"/>
                  </a:lnTo>
                  <a:lnTo>
                    <a:pt x="7223" y="5143"/>
                  </a:lnTo>
                  <a:lnTo>
                    <a:pt x="7165" y="5027"/>
                  </a:lnTo>
                  <a:lnTo>
                    <a:pt x="7049" y="4969"/>
                  </a:lnTo>
                  <a:close/>
                  <a:moveTo>
                    <a:pt x="10516" y="5894"/>
                  </a:moveTo>
                  <a:lnTo>
                    <a:pt x="10400" y="5952"/>
                  </a:lnTo>
                  <a:lnTo>
                    <a:pt x="10169" y="6183"/>
                  </a:lnTo>
                  <a:lnTo>
                    <a:pt x="10054" y="6356"/>
                  </a:lnTo>
                  <a:lnTo>
                    <a:pt x="9996" y="6472"/>
                  </a:lnTo>
                  <a:lnTo>
                    <a:pt x="9996" y="6645"/>
                  </a:lnTo>
                  <a:lnTo>
                    <a:pt x="10054" y="6818"/>
                  </a:lnTo>
                  <a:lnTo>
                    <a:pt x="10054" y="6934"/>
                  </a:lnTo>
                  <a:lnTo>
                    <a:pt x="10111" y="6934"/>
                  </a:lnTo>
                  <a:lnTo>
                    <a:pt x="10285" y="7049"/>
                  </a:lnTo>
                  <a:lnTo>
                    <a:pt x="10516" y="7049"/>
                  </a:lnTo>
                  <a:lnTo>
                    <a:pt x="10689" y="6876"/>
                  </a:lnTo>
                  <a:lnTo>
                    <a:pt x="10805" y="6703"/>
                  </a:lnTo>
                  <a:lnTo>
                    <a:pt x="10920" y="6529"/>
                  </a:lnTo>
                  <a:lnTo>
                    <a:pt x="10978" y="6298"/>
                  </a:lnTo>
                  <a:lnTo>
                    <a:pt x="10978" y="6183"/>
                  </a:lnTo>
                  <a:lnTo>
                    <a:pt x="10920" y="6067"/>
                  </a:lnTo>
                  <a:lnTo>
                    <a:pt x="10862" y="5952"/>
                  </a:lnTo>
                  <a:lnTo>
                    <a:pt x="10747" y="5952"/>
                  </a:lnTo>
                  <a:lnTo>
                    <a:pt x="10631" y="5894"/>
                  </a:lnTo>
                  <a:close/>
                  <a:moveTo>
                    <a:pt x="4507" y="6876"/>
                  </a:moveTo>
                  <a:lnTo>
                    <a:pt x="4392" y="6934"/>
                  </a:lnTo>
                  <a:lnTo>
                    <a:pt x="4334" y="7049"/>
                  </a:lnTo>
                  <a:lnTo>
                    <a:pt x="4276" y="7165"/>
                  </a:lnTo>
                  <a:lnTo>
                    <a:pt x="4276" y="7280"/>
                  </a:lnTo>
                  <a:lnTo>
                    <a:pt x="4334" y="7454"/>
                  </a:lnTo>
                  <a:lnTo>
                    <a:pt x="4450" y="7511"/>
                  </a:lnTo>
                  <a:lnTo>
                    <a:pt x="4565" y="7569"/>
                  </a:lnTo>
                  <a:lnTo>
                    <a:pt x="4681" y="7569"/>
                  </a:lnTo>
                  <a:lnTo>
                    <a:pt x="4738" y="7511"/>
                  </a:lnTo>
                  <a:lnTo>
                    <a:pt x="4854" y="7396"/>
                  </a:lnTo>
                  <a:lnTo>
                    <a:pt x="4854" y="7280"/>
                  </a:lnTo>
                  <a:lnTo>
                    <a:pt x="4912" y="7165"/>
                  </a:lnTo>
                  <a:lnTo>
                    <a:pt x="4854" y="7049"/>
                  </a:lnTo>
                  <a:lnTo>
                    <a:pt x="4796" y="6992"/>
                  </a:lnTo>
                  <a:lnTo>
                    <a:pt x="4623" y="6876"/>
                  </a:lnTo>
                  <a:close/>
                  <a:moveTo>
                    <a:pt x="13578" y="6645"/>
                  </a:moveTo>
                  <a:lnTo>
                    <a:pt x="13404" y="6703"/>
                  </a:lnTo>
                  <a:lnTo>
                    <a:pt x="13289" y="6876"/>
                  </a:lnTo>
                  <a:lnTo>
                    <a:pt x="13231" y="7049"/>
                  </a:lnTo>
                  <a:lnTo>
                    <a:pt x="13116" y="7280"/>
                  </a:lnTo>
                  <a:lnTo>
                    <a:pt x="13058" y="7454"/>
                  </a:lnTo>
                  <a:lnTo>
                    <a:pt x="13116" y="7569"/>
                  </a:lnTo>
                  <a:lnTo>
                    <a:pt x="13231" y="7743"/>
                  </a:lnTo>
                  <a:lnTo>
                    <a:pt x="13404" y="7800"/>
                  </a:lnTo>
                  <a:lnTo>
                    <a:pt x="13578" y="7800"/>
                  </a:lnTo>
                  <a:lnTo>
                    <a:pt x="13693" y="7743"/>
                  </a:lnTo>
                  <a:lnTo>
                    <a:pt x="13809" y="7627"/>
                  </a:lnTo>
                  <a:lnTo>
                    <a:pt x="13867" y="7511"/>
                  </a:lnTo>
                  <a:lnTo>
                    <a:pt x="13982" y="7338"/>
                  </a:lnTo>
                  <a:lnTo>
                    <a:pt x="14040" y="7165"/>
                  </a:lnTo>
                  <a:lnTo>
                    <a:pt x="14040" y="6992"/>
                  </a:lnTo>
                  <a:lnTo>
                    <a:pt x="13982" y="6760"/>
                  </a:lnTo>
                  <a:lnTo>
                    <a:pt x="13867" y="6703"/>
                  </a:lnTo>
                  <a:lnTo>
                    <a:pt x="13693" y="6645"/>
                  </a:lnTo>
                  <a:close/>
                  <a:moveTo>
                    <a:pt x="7280" y="7396"/>
                  </a:moveTo>
                  <a:lnTo>
                    <a:pt x="7107" y="7454"/>
                  </a:lnTo>
                  <a:lnTo>
                    <a:pt x="6934" y="7569"/>
                  </a:lnTo>
                  <a:lnTo>
                    <a:pt x="6645" y="7974"/>
                  </a:lnTo>
                  <a:lnTo>
                    <a:pt x="6587" y="8205"/>
                  </a:lnTo>
                  <a:lnTo>
                    <a:pt x="6472" y="8436"/>
                  </a:lnTo>
                  <a:lnTo>
                    <a:pt x="6472" y="8551"/>
                  </a:lnTo>
                  <a:lnTo>
                    <a:pt x="6529" y="8609"/>
                  </a:lnTo>
                  <a:lnTo>
                    <a:pt x="6587" y="8667"/>
                  </a:lnTo>
                  <a:lnTo>
                    <a:pt x="6645" y="8609"/>
                  </a:lnTo>
                  <a:lnTo>
                    <a:pt x="6760" y="8667"/>
                  </a:lnTo>
                  <a:lnTo>
                    <a:pt x="6934" y="8667"/>
                  </a:lnTo>
                  <a:lnTo>
                    <a:pt x="7049" y="8551"/>
                  </a:lnTo>
                  <a:lnTo>
                    <a:pt x="7338" y="8263"/>
                  </a:lnTo>
                  <a:lnTo>
                    <a:pt x="7512" y="7974"/>
                  </a:lnTo>
                  <a:lnTo>
                    <a:pt x="7569" y="7800"/>
                  </a:lnTo>
                  <a:lnTo>
                    <a:pt x="7569" y="7627"/>
                  </a:lnTo>
                  <a:lnTo>
                    <a:pt x="7512" y="7511"/>
                  </a:lnTo>
                  <a:lnTo>
                    <a:pt x="7454" y="7454"/>
                  </a:lnTo>
                  <a:lnTo>
                    <a:pt x="7280" y="7396"/>
                  </a:lnTo>
                  <a:close/>
                  <a:moveTo>
                    <a:pt x="1561" y="9014"/>
                  </a:moveTo>
                  <a:lnTo>
                    <a:pt x="1445" y="9129"/>
                  </a:lnTo>
                  <a:lnTo>
                    <a:pt x="1387" y="9245"/>
                  </a:lnTo>
                  <a:lnTo>
                    <a:pt x="1272" y="9360"/>
                  </a:lnTo>
                  <a:lnTo>
                    <a:pt x="1272" y="9534"/>
                  </a:lnTo>
                  <a:lnTo>
                    <a:pt x="1330" y="9707"/>
                  </a:lnTo>
                  <a:lnTo>
                    <a:pt x="1387" y="9822"/>
                  </a:lnTo>
                  <a:lnTo>
                    <a:pt x="1619" y="9880"/>
                  </a:lnTo>
                  <a:lnTo>
                    <a:pt x="1792" y="9822"/>
                  </a:lnTo>
                  <a:lnTo>
                    <a:pt x="1907" y="9707"/>
                  </a:lnTo>
                  <a:lnTo>
                    <a:pt x="2023" y="9534"/>
                  </a:lnTo>
                  <a:lnTo>
                    <a:pt x="2023" y="9418"/>
                  </a:lnTo>
                  <a:lnTo>
                    <a:pt x="2023" y="9302"/>
                  </a:lnTo>
                  <a:lnTo>
                    <a:pt x="1965" y="9187"/>
                  </a:lnTo>
                  <a:lnTo>
                    <a:pt x="1850" y="9071"/>
                  </a:lnTo>
                  <a:lnTo>
                    <a:pt x="1734" y="9014"/>
                  </a:lnTo>
                  <a:close/>
                  <a:moveTo>
                    <a:pt x="4738" y="8898"/>
                  </a:moveTo>
                  <a:lnTo>
                    <a:pt x="4623" y="8956"/>
                  </a:lnTo>
                  <a:lnTo>
                    <a:pt x="4450" y="9187"/>
                  </a:lnTo>
                  <a:lnTo>
                    <a:pt x="4392" y="9187"/>
                  </a:lnTo>
                  <a:lnTo>
                    <a:pt x="4276" y="9245"/>
                  </a:lnTo>
                  <a:lnTo>
                    <a:pt x="4161" y="9418"/>
                  </a:lnTo>
                  <a:lnTo>
                    <a:pt x="4045" y="9591"/>
                  </a:lnTo>
                  <a:lnTo>
                    <a:pt x="4045" y="9765"/>
                  </a:lnTo>
                  <a:lnTo>
                    <a:pt x="4045" y="9938"/>
                  </a:lnTo>
                  <a:lnTo>
                    <a:pt x="4218" y="10111"/>
                  </a:lnTo>
                  <a:lnTo>
                    <a:pt x="4334" y="10169"/>
                  </a:lnTo>
                  <a:lnTo>
                    <a:pt x="4507" y="10111"/>
                  </a:lnTo>
                  <a:lnTo>
                    <a:pt x="4681" y="10054"/>
                  </a:lnTo>
                  <a:lnTo>
                    <a:pt x="4796" y="9880"/>
                  </a:lnTo>
                  <a:lnTo>
                    <a:pt x="5027" y="9591"/>
                  </a:lnTo>
                  <a:lnTo>
                    <a:pt x="5143" y="9302"/>
                  </a:lnTo>
                  <a:lnTo>
                    <a:pt x="5143" y="9187"/>
                  </a:lnTo>
                  <a:lnTo>
                    <a:pt x="5143" y="9071"/>
                  </a:lnTo>
                  <a:lnTo>
                    <a:pt x="5027" y="8898"/>
                  </a:lnTo>
                  <a:close/>
                  <a:moveTo>
                    <a:pt x="8609" y="8783"/>
                  </a:moveTo>
                  <a:lnTo>
                    <a:pt x="8494" y="8840"/>
                  </a:lnTo>
                  <a:lnTo>
                    <a:pt x="8378" y="8956"/>
                  </a:lnTo>
                  <a:lnTo>
                    <a:pt x="8205" y="9302"/>
                  </a:lnTo>
                  <a:lnTo>
                    <a:pt x="8089" y="9649"/>
                  </a:lnTo>
                  <a:lnTo>
                    <a:pt x="7974" y="9938"/>
                  </a:lnTo>
                  <a:lnTo>
                    <a:pt x="8032" y="10054"/>
                  </a:lnTo>
                  <a:lnTo>
                    <a:pt x="8089" y="10227"/>
                  </a:lnTo>
                  <a:lnTo>
                    <a:pt x="8205" y="10285"/>
                  </a:lnTo>
                  <a:lnTo>
                    <a:pt x="8378" y="10285"/>
                  </a:lnTo>
                  <a:lnTo>
                    <a:pt x="8494" y="10227"/>
                  </a:lnTo>
                  <a:lnTo>
                    <a:pt x="8609" y="10111"/>
                  </a:lnTo>
                  <a:lnTo>
                    <a:pt x="8956" y="9822"/>
                  </a:lnTo>
                  <a:lnTo>
                    <a:pt x="9071" y="9591"/>
                  </a:lnTo>
                  <a:lnTo>
                    <a:pt x="9187" y="9418"/>
                  </a:lnTo>
                  <a:lnTo>
                    <a:pt x="9245" y="9245"/>
                  </a:lnTo>
                  <a:lnTo>
                    <a:pt x="9187" y="9129"/>
                  </a:lnTo>
                  <a:lnTo>
                    <a:pt x="9129" y="8956"/>
                  </a:lnTo>
                  <a:lnTo>
                    <a:pt x="9014" y="8898"/>
                  </a:lnTo>
                  <a:lnTo>
                    <a:pt x="8898" y="8840"/>
                  </a:lnTo>
                  <a:lnTo>
                    <a:pt x="8783" y="8783"/>
                  </a:lnTo>
                  <a:close/>
                  <a:moveTo>
                    <a:pt x="6414" y="10516"/>
                  </a:moveTo>
                  <a:lnTo>
                    <a:pt x="6241" y="10573"/>
                  </a:lnTo>
                  <a:lnTo>
                    <a:pt x="6125" y="10689"/>
                  </a:lnTo>
                  <a:lnTo>
                    <a:pt x="5952" y="10978"/>
                  </a:lnTo>
                  <a:lnTo>
                    <a:pt x="5894" y="11093"/>
                  </a:lnTo>
                  <a:lnTo>
                    <a:pt x="5894" y="11267"/>
                  </a:lnTo>
                  <a:lnTo>
                    <a:pt x="5894" y="11382"/>
                  </a:lnTo>
                  <a:lnTo>
                    <a:pt x="5894" y="11440"/>
                  </a:lnTo>
                  <a:lnTo>
                    <a:pt x="6009" y="11440"/>
                  </a:lnTo>
                  <a:lnTo>
                    <a:pt x="6125" y="11498"/>
                  </a:lnTo>
                  <a:lnTo>
                    <a:pt x="6298" y="11498"/>
                  </a:lnTo>
                  <a:lnTo>
                    <a:pt x="6414" y="11382"/>
                  </a:lnTo>
                  <a:lnTo>
                    <a:pt x="6587" y="11267"/>
                  </a:lnTo>
                  <a:lnTo>
                    <a:pt x="6703" y="11093"/>
                  </a:lnTo>
                  <a:lnTo>
                    <a:pt x="6760" y="10862"/>
                  </a:lnTo>
                  <a:lnTo>
                    <a:pt x="6760" y="10747"/>
                  </a:lnTo>
                  <a:lnTo>
                    <a:pt x="6703" y="10631"/>
                  </a:lnTo>
                  <a:lnTo>
                    <a:pt x="6529" y="10573"/>
                  </a:lnTo>
                  <a:lnTo>
                    <a:pt x="6414" y="10516"/>
                  </a:lnTo>
                  <a:close/>
                  <a:moveTo>
                    <a:pt x="9707" y="11729"/>
                  </a:moveTo>
                  <a:lnTo>
                    <a:pt x="9591" y="11787"/>
                  </a:lnTo>
                  <a:lnTo>
                    <a:pt x="9476" y="11845"/>
                  </a:lnTo>
                  <a:lnTo>
                    <a:pt x="9360" y="11845"/>
                  </a:lnTo>
                  <a:lnTo>
                    <a:pt x="9245" y="11960"/>
                  </a:lnTo>
                  <a:lnTo>
                    <a:pt x="9187" y="12076"/>
                  </a:lnTo>
                  <a:lnTo>
                    <a:pt x="9129" y="12191"/>
                  </a:lnTo>
                  <a:lnTo>
                    <a:pt x="9187" y="12307"/>
                  </a:lnTo>
                  <a:lnTo>
                    <a:pt x="9245" y="12422"/>
                  </a:lnTo>
                  <a:lnTo>
                    <a:pt x="9303" y="12538"/>
                  </a:lnTo>
                  <a:lnTo>
                    <a:pt x="9476" y="12596"/>
                  </a:lnTo>
                  <a:lnTo>
                    <a:pt x="9591" y="12538"/>
                  </a:lnTo>
                  <a:lnTo>
                    <a:pt x="9707" y="12480"/>
                  </a:lnTo>
                  <a:lnTo>
                    <a:pt x="9822" y="12364"/>
                  </a:lnTo>
                  <a:lnTo>
                    <a:pt x="9880" y="12191"/>
                  </a:lnTo>
                  <a:lnTo>
                    <a:pt x="9938" y="12018"/>
                  </a:lnTo>
                  <a:lnTo>
                    <a:pt x="9880" y="11845"/>
                  </a:lnTo>
                  <a:lnTo>
                    <a:pt x="9822" y="11787"/>
                  </a:lnTo>
                  <a:lnTo>
                    <a:pt x="9707" y="11729"/>
                  </a:lnTo>
                  <a:close/>
                  <a:moveTo>
                    <a:pt x="636" y="12364"/>
                  </a:moveTo>
                  <a:lnTo>
                    <a:pt x="521" y="12422"/>
                  </a:lnTo>
                  <a:lnTo>
                    <a:pt x="405" y="12480"/>
                  </a:lnTo>
                  <a:lnTo>
                    <a:pt x="290" y="12596"/>
                  </a:lnTo>
                  <a:lnTo>
                    <a:pt x="116" y="12942"/>
                  </a:lnTo>
                  <a:lnTo>
                    <a:pt x="1" y="13116"/>
                  </a:lnTo>
                  <a:lnTo>
                    <a:pt x="1" y="13173"/>
                  </a:lnTo>
                  <a:lnTo>
                    <a:pt x="1" y="13231"/>
                  </a:lnTo>
                  <a:lnTo>
                    <a:pt x="59" y="13289"/>
                  </a:lnTo>
                  <a:lnTo>
                    <a:pt x="116" y="13231"/>
                  </a:lnTo>
                  <a:lnTo>
                    <a:pt x="232" y="13404"/>
                  </a:lnTo>
                  <a:lnTo>
                    <a:pt x="348" y="13520"/>
                  </a:lnTo>
                  <a:lnTo>
                    <a:pt x="521" y="13520"/>
                  </a:lnTo>
                  <a:lnTo>
                    <a:pt x="636" y="13462"/>
                  </a:lnTo>
                  <a:lnTo>
                    <a:pt x="810" y="13404"/>
                  </a:lnTo>
                  <a:lnTo>
                    <a:pt x="925" y="13289"/>
                  </a:lnTo>
                  <a:lnTo>
                    <a:pt x="1041" y="13058"/>
                  </a:lnTo>
                  <a:lnTo>
                    <a:pt x="1099" y="12884"/>
                  </a:lnTo>
                  <a:lnTo>
                    <a:pt x="1041" y="12711"/>
                  </a:lnTo>
                  <a:lnTo>
                    <a:pt x="1041" y="12596"/>
                  </a:lnTo>
                  <a:lnTo>
                    <a:pt x="925" y="12480"/>
                  </a:lnTo>
                  <a:lnTo>
                    <a:pt x="868" y="12422"/>
                  </a:lnTo>
                  <a:lnTo>
                    <a:pt x="752" y="12364"/>
                  </a:lnTo>
                  <a:close/>
                  <a:moveTo>
                    <a:pt x="4276" y="12884"/>
                  </a:moveTo>
                  <a:lnTo>
                    <a:pt x="4045" y="12942"/>
                  </a:lnTo>
                  <a:lnTo>
                    <a:pt x="3930" y="13000"/>
                  </a:lnTo>
                  <a:lnTo>
                    <a:pt x="3814" y="13058"/>
                  </a:lnTo>
                  <a:lnTo>
                    <a:pt x="3641" y="13289"/>
                  </a:lnTo>
                  <a:lnTo>
                    <a:pt x="3410" y="13693"/>
                  </a:lnTo>
                  <a:lnTo>
                    <a:pt x="3352" y="13924"/>
                  </a:lnTo>
                  <a:lnTo>
                    <a:pt x="3352" y="14155"/>
                  </a:lnTo>
                  <a:lnTo>
                    <a:pt x="3410" y="14271"/>
                  </a:lnTo>
                  <a:lnTo>
                    <a:pt x="3467" y="14329"/>
                  </a:lnTo>
                  <a:lnTo>
                    <a:pt x="3698" y="14387"/>
                  </a:lnTo>
                  <a:lnTo>
                    <a:pt x="3872" y="14387"/>
                  </a:lnTo>
                  <a:lnTo>
                    <a:pt x="4045" y="14213"/>
                  </a:lnTo>
                  <a:lnTo>
                    <a:pt x="4392" y="13809"/>
                  </a:lnTo>
                  <a:lnTo>
                    <a:pt x="4507" y="13636"/>
                  </a:lnTo>
                  <a:lnTo>
                    <a:pt x="4623" y="13347"/>
                  </a:lnTo>
                  <a:lnTo>
                    <a:pt x="4623" y="13116"/>
                  </a:lnTo>
                  <a:lnTo>
                    <a:pt x="4507" y="12942"/>
                  </a:lnTo>
                  <a:lnTo>
                    <a:pt x="4276" y="12884"/>
                  </a:lnTo>
                  <a:close/>
                  <a:moveTo>
                    <a:pt x="6529" y="15138"/>
                  </a:moveTo>
                  <a:lnTo>
                    <a:pt x="6414" y="15195"/>
                  </a:lnTo>
                  <a:lnTo>
                    <a:pt x="6356" y="15253"/>
                  </a:lnTo>
                  <a:lnTo>
                    <a:pt x="6241" y="15427"/>
                  </a:lnTo>
                  <a:lnTo>
                    <a:pt x="6183" y="15600"/>
                  </a:lnTo>
                  <a:lnTo>
                    <a:pt x="6183" y="15831"/>
                  </a:lnTo>
                  <a:lnTo>
                    <a:pt x="6298" y="16004"/>
                  </a:lnTo>
                  <a:lnTo>
                    <a:pt x="6356" y="16062"/>
                  </a:lnTo>
                  <a:lnTo>
                    <a:pt x="6645" y="16062"/>
                  </a:lnTo>
                  <a:lnTo>
                    <a:pt x="6818" y="15889"/>
                  </a:lnTo>
                  <a:lnTo>
                    <a:pt x="6934" y="15600"/>
                  </a:lnTo>
                  <a:lnTo>
                    <a:pt x="6934" y="15484"/>
                  </a:lnTo>
                  <a:lnTo>
                    <a:pt x="6876" y="15369"/>
                  </a:lnTo>
                  <a:lnTo>
                    <a:pt x="6818" y="15253"/>
                  </a:lnTo>
                  <a:lnTo>
                    <a:pt x="6760" y="15195"/>
                  </a:lnTo>
                  <a:lnTo>
                    <a:pt x="6645" y="151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3" name="Google Shape;4163;p74"/>
          <p:cNvGrpSpPr/>
          <p:nvPr/>
        </p:nvGrpSpPr>
        <p:grpSpPr>
          <a:xfrm rot="-1869837">
            <a:off x="3420987" y="3004405"/>
            <a:ext cx="892953" cy="859051"/>
            <a:chOff x="4144075" y="4033964"/>
            <a:chExt cx="1299475" cy="1250138"/>
          </a:xfrm>
        </p:grpSpPr>
        <p:grpSp>
          <p:nvGrpSpPr>
            <p:cNvPr id="4164" name="Google Shape;4164;p74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4165" name="Google Shape;4165;p74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74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74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74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74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74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74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74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74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74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74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74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74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74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74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74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74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74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74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74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74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74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74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74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74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74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74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74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74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74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74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74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74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74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74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74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74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74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74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74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74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74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74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74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74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74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74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74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74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74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74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74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74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74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4219" name="Google Shape;4219;p74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74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74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74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74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74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74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74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74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74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74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74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74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74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74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74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74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74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74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238" name="Google Shape;4238;p74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9" name="Google Shape;4239;p74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40" name="Google Shape;4240;p74"/>
          <p:cNvGrpSpPr/>
          <p:nvPr/>
        </p:nvGrpSpPr>
        <p:grpSpPr>
          <a:xfrm>
            <a:off x="3778358" y="313062"/>
            <a:ext cx="1091950" cy="977541"/>
            <a:chOff x="631963" y="3785538"/>
            <a:chExt cx="1091950" cy="977541"/>
          </a:xfrm>
        </p:grpSpPr>
        <p:grpSp>
          <p:nvGrpSpPr>
            <p:cNvPr id="4241" name="Google Shape;4241;p74"/>
            <p:cNvGrpSpPr/>
            <p:nvPr/>
          </p:nvGrpSpPr>
          <p:grpSpPr>
            <a:xfrm>
              <a:off x="631963" y="3785538"/>
              <a:ext cx="1091950" cy="866625"/>
              <a:chOff x="132213" y="1079063"/>
              <a:chExt cx="1091950" cy="866625"/>
            </a:xfrm>
          </p:grpSpPr>
          <p:sp>
            <p:nvSpPr>
              <p:cNvPr id="4242" name="Google Shape;4242;p74"/>
              <p:cNvSpPr/>
              <p:nvPr/>
            </p:nvSpPr>
            <p:spPr>
              <a:xfrm>
                <a:off x="249213" y="1591788"/>
                <a:ext cx="398650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14156" extrusionOk="0">
                    <a:moveTo>
                      <a:pt x="12999" y="1"/>
                    </a:moveTo>
                    <a:lnTo>
                      <a:pt x="12537" y="59"/>
                    </a:lnTo>
                    <a:lnTo>
                      <a:pt x="11555" y="348"/>
                    </a:lnTo>
                    <a:lnTo>
                      <a:pt x="10573" y="636"/>
                    </a:lnTo>
                    <a:lnTo>
                      <a:pt x="9533" y="1041"/>
                    </a:lnTo>
                    <a:lnTo>
                      <a:pt x="8551" y="1388"/>
                    </a:lnTo>
                    <a:lnTo>
                      <a:pt x="6587" y="2312"/>
                    </a:lnTo>
                    <a:lnTo>
                      <a:pt x="5662" y="2774"/>
                    </a:lnTo>
                    <a:lnTo>
                      <a:pt x="4738" y="3294"/>
                    </a:lnTo>
                    <a:lnTo>
                      <a:pt x="3929" y="3814"/>
                    </a:lnTo>
                    <a:lnTo>
                      <a:pt x="3120" y="4334"/>
                    </a:lnTo>
                    <a:lnTo>
                      <a:pt x="2427" y="4854"/>
                    </a:lnTo>
                    <a:lnTo>
                      <a:pt x="1734" y="5432"/>
                    </a:lnTo>
                    <a:lnTo>
                      <a:pt x="1214" y="5952"/>
                    </a:lnTo>
                    <a:lnTo>
                      <a:pt x="751" y="6472"/>
                    </a:lnTo>
                    <a:lnTo>
                      <a:pt x="405" y="6992"/>
                    </a:lnTo>
                    <a:lnTo>
                      <a:pt x="174" y="7454"/>
                    </a:lnTo>
                    <a:lnTo>
                      <a:pt x="0" y="8032"/>
                    </a:lnTo>
                    <a:lnTo>
                      <a:pt x="0" y="8609"/>
                    </a:lnTo>
                    <a:lnTo>
                      <a:pt x="0" y="9303"/>
                    </a:lnTo>
                    <a:lnTo>
                      <a:pt x="174" y="9996"/>
                    </a:lnTo>
                    <a:lnTo>
                      <a:pt x="347" y="10689"/>
                    </a:lnTo>
                    <a:lnTo>
                      <a:pt x="694" y="11382"/>
                    </a:lnTo>
                    <a:lnTo>
                      <a:pt x="1098" y="12018"/>
                    </a:lnTo>
                    <a:lnTo>
                      <a:pt x="1560" y="12596"/>
                    </a:lnTo>
                    <a:lnTo>
                      <a:pt x="2138" y="13173"/>
                    </a:lnTo>
                    <a:lnTo>
                      <a:pt x="2485" y="13405"/>
                    </a:lnTo>
                    <a:lnTo>
                      <a:pt x="2831" y="13578"/>
                    </a:lnTo>
                    <a:lnTo>
                      <a:pt x="3236" y="13751"/>
                    </a:lnTo>
                    <a:lnTo>
                      <a:pt x="3582" y="13924"/>
                    </a:lnTo>
                    <a:lnTo>
                      <a:pt x="4044" y="14040"/>
                    </a:lnTo>
                    <a:lnTo>
                      <a:pt x="4449" y="14098"/>
                    </a:lnTo>
                    <a:lnTo>
                      <a:pt x="4911" y="14156"/>
                    </a:lnTo>
                    <a:lnTo>
                      <a:pt x="5431" y="14156"/>
                    </a:lnTo>
                    <a:lnTo>
                      <a:pt x="5951" y="14098"/>
                    </a:lnTo>
                    <a:lnTo>
                      <a:pt x="6471" y="13982"/>
                    </a:lnTo>
                    <a:lnTo>
                      <a:pt x="7049" y="13867"/>
                    </a:lnTo>
                    <a:lnTo>
                      <a:pt x="7626" y="13693"/>
                    </a:lnTo>
                    <a:lnTo>
                      <a:pt x="8204" y="13405"/>
                    </a:lnTo>
                    <a:lnTo>
                      <a:pt x="8840" y="13116"/>
                    </a:lnTo>
                    <a:lnTo>
                      <a:pt x="9360" y="12827"/>
                    </a:lnTo>
                    <a:lnTo>
                      <a:pt x="9880" y="12480"/>
                    </a:lnTo>
                    <a:lnTo>
                      <a:pt x="10977" y="11671"/>
                    </a:lnTo>
                    <a:lnTo>
                      <a:pt x="12017" y="10689"/>
                    </a:lnTo>
                    <a:lnTo>
                      <a:pt x="13057" y="9591"/>
                    </a:lnTo>
                    <a:lnTo>
                      <a:pt x="14039" y="8494"/>
                    </a:lnTo>
                    <a:lnTo>
                      <a:pt x="14848" y="7338"/>
                    </a:lnTo>
                    <a:lnTo>
                      <a:pt x="15484" y="6298"/>
                    </a:lnTo>
                    <a:lnTo>
                      <a:pt x="15715" y="5778"/>
                    </a:lnTo>
                    <a:lnTo>
                      <a:pt x="15888" y="5316"/>
                    </a:lnTo>
                    <a:lnTo>
                      <a:pt x="15946" y="5085"/>
                    </a:lnTo>
                    <a:lnTo>
                      <a:pt x="15946" y="4854"/>
                    </a:lnTo>
                    <a:lnTo>
                      <a:pt x="15830" y="4103"/>
                    </a:lnTo>
                    <a:lnTo>
                      <a:pt x="15599" y="3121"/>
                    </a:lnTo>
                    <a:lnTo>
                      <a:pt x="15253" y="2139"/>
                    </a:lnTo>
                    <a:lnTo>
                      <a:pt x="15022" y="1676"/>
                    </a:lnTo>
                    <a:lnTo>
                      <a:pt x="14733" y="1272"/>
                    </a:lnTo>
                    <a:lnTo>
                      <a:pt x="14444" y="868"/>
                    </a:lnTo>
                    <a:lnTo>
                      <a:pt x="14155" y="521"/>
                    </a:lnTo>
                    <a:lnTo>
                      <a:pt x="13751" y="232"/>
                    </a:lnTo>
                    <a:lnTo>
                      <a:pt x="13404" y="59"/>
                    </a:lnTo>
                    <a:lnTo>
                      <a:pt x="1299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74"/>
              <p:cNvSpPr/>
              <p:nvPr/>
            </p:nvSpPr>
            <p:spPr>
              <a:xfrm>
                <a:off x="675288" y="1640913"/>
                <a:ext cx="76575" cy="1256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027" extrusionOk="0">
                    <a:moveTo>
                      <a:pt x="232" y="0"/>
                    </a:moveTo>
                    <a:lnTo>
                      <a:pt x="116" y="58"/>
                    </a:lnTo>
                    <a:lnTo>
                      <a:pt x="58" y="116"/>
                    </a:lnTo>
                    <a:lnTo>
                      <a:pt x="1" y="231"/>
                    </a:lnTo>
                    <a:lnTo>
                      <a:pt x="1" y="751"/>
                    </a:lnTo>
                    <a:lnTo>
                      <a:pt x="1" y="1387"/>
                    </a:lnTo>
                    <a:lnTo>
                      <a:pt x="116" y="2080"/>
                    </a:lnTo>
                    <a:lnTo>
                      <a:pt x="232" y="2427"/>
                    </a:lnTo>
                    <a:lnTo>
                      <a:pt x="405" y="2831"/>
                    </a:lnTo>
                    <a:lnTo>
                      <a:pt x="636" y="3236"/>
                    </a:lnTo>
                    <a:lnTo>
                      <a:pt x="925" y="3640"/>
                    </a:lnTo>
                    <a:lnTo>
                      <a:pt x="1214" y="3987"/>
                    </a:lnTo>
                    <a:lnTo>
                      <a:pt x="1618" y="4391"/>
                    </a:lnTo>
                    <a:lnTo>
                      <a:pt x="2138" y="4680"/>
                    </a:lnTo>
                    <a:lnTo>
                      <a:pt x="2658" y="4969"/>
                    </a:lnTo>
                    <a:lnTo>
                      <a:pt x="2774" y="5027"/>
                    </a:lnTo>
                    <a:lnTo>
                      <a:pt x="2947" y="4969"/>
                    </a:lnTo>
                    <a:lnTo>
                      <a:pt x="3005" y="4853"/>
                    </a:lnTo>
                    <a:lnTo>
                      <a:pt x="3063" y="4738"/>
                    </a:lnTo>
                    <a:lnTo>
                      <a:pt x="3005" y="4680"/>
                    </a:lnTo>
                    <a:lnTo>
                      <a:pt x="2947" y="4564"/>
                    </a:lnTo>
                    <a:lnTo>
                      <a:pt x="2889" y="4507"/>
                    </a:lnTo>
                    <a:lnTo>
                      <a:pt x="2369" y="4276"/>
                    </a:lnTo>
                    <a:lnTo>
                      <a:pt x="1965" y="3987"/>
                    </a:lnTo>
                    <a:lnTo>
                      <a:pt x="1618" y="3640"/>
                    </a:lnTo>
                    <a:lnTo>
                      <a:pt x="1329" y="3293"/>
                    </a:lnTo>
                    <a:lnTo>
                      <a:pt x="1098" y="2947"/>
                    </a:lnTo>
                    <a:lnTo>
                      <a:pt x="867" y="2600"/>
                    </a:lnTo>
                    <a:lnTo>
                      <a:pt x="752" y="2253"/>
                    </a:lnTo>
                    <a:lnTo>
                      <a:pt x="636" y="1965"/>
                    </a:lnTo>
                    <a:lnTo>
                      <a:pt x="521" y="1329"/>
                    </a:lnTo>
                    <a:lnTo>
                      <a:pt x="463" y="809"/>
                    </a:lnTo>
                    <a:lnTo>
                      <a:pt x="521" y="289"/>
                    </a:lnTo>
                    <a:lnTo>
                      <a:pt x="521" y="231"/>
                    </a:lnTo>
                    <a:lnTo>
                      <a:pt x="463" y="116"/>
                    </a:lnTo>
                    <a:lnTo>
                      <a:pt x="405" y="58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74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extrusionOk="0">
                    <a:moveTo>
                      <a:pt x="7973" y="0"/>
                    </a:move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74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fill="none" extrusionOk="0">
                    <a:moveTo>
                      <a:pt x="7973" y="0"/>
                    </a:moveTo>
                    <a:lnTo>
                      <a:pt x="7973" y="0"/>
                    </a:ln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lnTo>
                      <a:pt x="797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74"/>
              <p:cNvSpPr/>
              <p:nvPr/>
            </p:nvSpPr>
            <p:spPr>
              <a:xfrm>
                <a:off x="800938" y="1594688"/>
                <a:ext cx="881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4681" extrusionOk="0">
                    <a:moveTo>
                      <a:pt x="290" y="1"/>
                    </a:moveTo>
                    <a:lnTo>
                      <a:pt x="59" y="58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1" y="809"/>
                    </a:lnTo>
                    <a:lnTo>
                      <a:pt x="117" y="1387"/>
                    </a:lnTo>
                    <a:lnTo>
                      <a:pt x="348" y="2080"/>
                    </a:lnTo>
                    <a:lnTo>
                      <a:pt x="463" y="2427"/>
                    </a:lnTo>
                    <a:lnTo>
                      <a:pt x="694" y="2774"/>
                    </a:lnTo>
                    <a:lnTo>
                      <a:pt x="983" y="3178"/>
                    </a:lnTo>
                    <a:lnTo>
                      <a:pt x="1272" y="3525"/>
                    </a:lnTo>
                    <a:lnTo>
                      <a:pt x="1619" y="3871"/>
                    </a:lnTo>
                    <a:lnTo>
                      <a:pt x="2081" y="4160"/>
                    </a:lnTo>
                    <a:lnTo>
                      <a:pt x="2601" y="4449"/>
                    </a:lnTo>
                    <a:lnTo>
                      <a:pt x="3179" y="4680"/>
                    </a:lnTo>
                    <a:lnTo>
                      <a:pt x="3236" y="4680"/>
                    </a:lnTo>
                    <a:lnTo>
                      <a:pt x="3410" y="4622"/>
                    </a:lnTo>
                    <a:lnTo>
                      <a:pt x="3525" y="4507"/>
                    </a:lnTo>
                    <a:lnTo>
                      <a:pt x="3525" y="4391"/>
                    </a:lnTo>
                    <a:lnTo>
                      <a:pt x="3467" y="4276"/>
                    </a:lnTo>
                    <a:lnTo>
                      <a:pt x="3410" y="4218"/>
                    </a:lnTo>
                    <a:lnTo>
                      <a:pt x="3352" y="4160"/>
                    </a:lnTo>
                    <a:lnTo>
                      <a:pt x="2832" y="3987"/>
                    </a:lnTo>
                    <a:lnTo>
                      <a:pt x="2370" y="3756"/>
                    </a:lnTo>
                    <a:lnTo>
                      <a:pt x="1965" y="3467"/>
                    </a:lnTo>
                    <a:lnTo>
                      <a:pt x="1676" y="3178"/>
                    </a:lnTo>
                    <a:lnTo>
                      <a:pt x="1388" y="2889"/>
                    </a:lnTo>
                    <a:lnTo>
                      <a:pt x="1156" y="2543"/>
                    </a:lnTo>
                    <a:lnTo>
                      <a:pt x="983" y="2254"/>
                    </a:lnTo>
                    <a:lnTo>
                      <a:pt x="810" y="1907"/>
                    </a:lnTo>
                    <a:lnTo>
                      <a:pt x="636" y="1329"/>
                    </a:lnTo>
                    <a:lnTo>
                      <a:pt x="521" y="809"/>
                    </a:lnTo>
                    <a:lnTo>
                      <a:pt x="521" y="289"/>
                    </a:lnTo>
                    <a:lnTo>
                      <a:pt x="521" y="174"/>
                    </a:lnTo>
                    <a:lnTo>
                      <a:pt x="463" y="11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74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extrusionOk="0">
                    <a:moveTo>
                      <a:pt x="6645" y="1"/>
                    </a:move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74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fill="none" extrusionOk="0">
                    <a:moveTo>
                      <a:pt x="7916" y="1"/>
                    </a:moveTo>
                    <a:lnTo>
                      <a:pt x="7916" y="1"/>
                    </a:lnTo>
                    <a:lnTo>
                      <a:pt x="6645" y="1"/>
                    </a:ln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74"/>
              <p:cNvSpPr/>
              <p:nvPr/>
            </p:nvSpPr>
            <p:spPr>
              <a:xfrm>
                <a:off x="897713" y="1557138"/>
                <a:ext cx="1271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947" extrusionOk="0">
                    <a:moveTo>
                      <a:pt x="232" y="0"/>
                    </a:moveTo>
                    <a:lnTo>
                      <a:pt x="174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1" y="347"/>
                    </a:lnTo>
                    <a:lnTo>
                      <a:pt x="232" y="809"/>
                    </a:lnTo>
                    <a:lnTo>
                      <a:pt x="521" y="1214"/>
                    </a:lnTo>
                    <a:lnTo>
                      <a:pt x="983" y="1676"/>
                    </a:lnTo>
                    <a:lnTo>
                      <a:pt x="1503" y="2138"/>
                    </a:lnTo>
                    <a:lnTo>
                      <a:pt x="1850" y="2369"/>
                    </a:lnTo>
                    <a:lnTo>
                      <a:pt x="2196" y="2542"/>
                    </a:lnTo>
                    <a:lnTo>
                      <a:pt x="2601" y="2716"/>
                    </a:lnTo>
                    <a:lnTo>
                      <a:pt x="3005" y="2831"/>
                    </a:lnTo>
                    <a:lnTo>
                      <a:pt x="3525" y="2889"/>
                    </a:lnTo>
                    <a:lnTo>
                      <a:pt x="4045" y="2947"/>
                    </a:lnTo>
                    <a:lnTo>
                      <a:pt x="4449" y="2889"/>
                    </a:lnTo>
                    <a:lnTo>
                      <a:pt x="4854" y="2889"/>
                    </a:lnTo>
                    <a:lnTo>
                      <a:pt x="4969" y="2831"/>
                    </a:lnTo>
                    <a:lnTo>
                      <a:pt x="5027" y="2774"/>
                    </a:lnTo>
                    <a:lnTo>
                      <a:pt x="5085" y="2658"/>
                    </a:lnTo>
                    <a:lnTo>
                      <a:pt x="5085" y="2542"/>
                    </a:lnTo>
                    <a:lnTo>
                      <a:pt x="5027" y="2485"/>
                    </a:lnTo>
                    <a:lnTo>
                      <a:pt x="4969" y="2369"/>
                    </a:lnTo>
                    <a:lnTo>
                      <a:pt x="4796" y="2369"/>
                    </a:lnTo>
                    <a:lnTo>
                      <a:pt x="4218" y="2427"/>
                    </a:lnTo>
                    <a:lnTo>
                      <a:pt x="3698" y="2427"/>
                    </a:lnTo>
                    <a:lnTo>
                      <a:pt x="3236" y="2311"/>
                    </a:lnTo>
                    <a:lnTo>
                      <a:pt x="2832" y="2196"/>
                    </a:lnTo>
                    <a:lnTo>
                      <a:pt x="2427" y="2080"/>
                    </a:lnTo>
                    <a:lnTo>
                      <a:pt x="2081" y="1907"/>
                    </a:lnTo>
                    <a:lnTo>
                      <a:pt x="1792" y="1676"/>
                    </a:lnTo>
                    <a:lnTo>
                      <a:pt x="1503" y="1445"/>
                    </a:lnTo>
                    <a:lnTo>
                      <a:pt x="1041" y="983"/>
                    </a:lnTo>
                    <a:lnTo>
                      <a:pt x="752" y="578"/>
                    </a:lnTo>
                    <a:lnTo>
                      <a:pt x="521" y="174"/>
                    </a:lnTo>
                    <a:lnTo>
                      <a:pt x="463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74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extrusionOk="0">
                    <a:moveTo>
                      <a:pt x="4680" y="0"/>
                    </a:move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  <a:lnTo>
                      <a:pt x="57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74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fill="none" extrusionOk="0">
                    <a:moveTo>
                      <a:pt x="6760" y="116"/>
                    </a:moveTo>
                    <a:lnTo>
                      <a:pt x="6760" y="116"/>
                    </a:lnTo>
                    <a:lnTo>
                      <a:pt x="5720" y="0"/>
                    </a:lnTo>
                    <a:lnTo>
                      <a:pt x="4680" y="0"/>
                    </a:ln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74"/>
              <p:cNvSpPr/>
              <p:nvPr/>
            </p:nvSpPr>
            <p:spPr>
              <a:xfrm>
                <a:off x="877488" y="1564363"/>
                <a:ext cx="9970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4276" extrusionOk="0">
                    <a:moveTo>
                      <a:pt x="232" y="0"/>
                    </a:moveTo>
                    <a:lnTo>
                      <a:pt x="117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59" y="867"/>
                    </a:lnTo>
                    <a:lnTo>
                      <a:pt x="232" y="1387"/>
                    </a:lnTo>
                    <a:lnTo>
                      <a:pt x="521" y="2080"/>
                    </a:lnTo>
                    <a:lnTo>
                      <a:pt x="752" y="2427"/>
                    </a:lnTo>
                    <a:lnTo>
                      <a:pt x="983" y="2773"/>
                    </a:lnTo>
                    <a:lnTo>
                      <a:pt x="1272" y="3062"/>
                    </a:lnTo>
                    <a:lnTo>
                      <a:pt x="1676" y="3409"/>
                    </a:lnTo>
                    <a:lnTo>
                      <a:pt x="2081" y="3698"/>
                    </a:lnTo>
                    <a:lnTo>
                      <a:pt x="2543" y="3929"/>
                    </a:lnTo>
                    <a:lnTo>
                      <a:pt x="3063" y="4160"/>
                    </a:lnTo>
                    <a:lnTo>
                      <a:pt x="3699" y="4276"/>
                    </a:lnTo>
                    <a:lnTo>
                      <a:pt x="3756" y="4276"/>
                    </a:lnTo>
                    <a:lnTo>
                      <a:pt x="3930" y="4218"/>
                    </a:lnTo>
                    <a:lnTo>
                      <a:pt x="3987" y="4102"/>
                    </a:lnTo>
                    <a:lnTo>
                      <a:pt x="3987" y="3987"/>
                    </a:lnTo>
                    <a:lnTo>
                      <a:pt x="3930" y="3871"/>
                    </a:lnTo>
                    <a:lnTo>
                      <a:pt x="3872" y="3813"/>
                    </a:lnTo>
                    <a:lnTo>
                      <a:pt x="3814" y="3813"/>
                    </a:lnTo>
                    <a:lnTo>
                      <a:pt x="3236" y="3640"/>
                    </a:lnTo>
                    <a:lnTo>
                      <a:pt x="2774" y="3467"/>
                    </a:lnTo>
                    <a:lnTo>
                      <a:pt x="2370" y="3236"/>
                    </a:lnTo>
                    <a:lnTo>
                      <a:pt x="1965" y="3005"/>
                    </a:lnTo>
                    <a:lnTo>
                      <a:pt x="1676" y="2716"/>
                    </a:lnTo>
                    <a:lnTo>
                      <a:pt x="1388" y="2427"/>
                    </a:lnTo>
                    <a:lnTo>
                      <a:pt x="1214" y="2138"/>
                    </a:lnTo>
                    <a:lnTo>
                      <a:pt x="983" y="1849"/>
                    </a:lnTo>
                    <a:lnTo>
                      <a:pt x="752" y="1271"/>
                    </a:lnTo>
                    <a:lnTo>
                      <a:pt x="579" y="809"/>
                    </a:lnTo>
                    <a:lnTo>
                      <a:pt x="521" y="289"/>
                    </a:lnTo>
                    <a:lnTo>
                      <a:pt x="463" y="174"/>
                    </a:lnTo>
                    <a:lnTo>
                      <a:pt x="405" y="116"/>
                    </a:lnTo>
                    <a:lnTo>
                      <a:pt x="348" y="58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74"/>
              <p:cNvSpPr/>
              <p:nvPr/>
            </p:nvSpPr>
            <p:spPr>
              <a:xfrm>
                <a:off x="774963" y="1600463"/>
                <a:ext cx="375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241" extrusionOk="0">
                    <a:moveTo>
                      <a:pt x="1040" y="1"/>
                    </a:moveTo>
                    <a:lnTo>
                      <a:pt x="982" y="116"/>
                    </a:lnTo>
                    <a:lnTo>
                      <a:pt x="867" y="232"/>
                    </a:lnTo>
                    <a:lnTo>
                      <a:pt x="636" y="636"/>
                    </a:lnTo>
                    <a:lnTo>
                      <a:pt x="347" y="1214"/>
                    </a:lnTo>
                    <a:lnTo>
                      <a:pt x="116" y="1965"/>
                    </a:lnTo>
                    <a:lnTo>
                      <a:pt x="0" y="2427"/>
                    </a:lnTo>
                    <a:lnTo>
                      <a:pt x="0" y="2889"/>
                    </a:lnTo>
                    <a:lnTo>
                      <a:pt x="0" y="3409"/>
                    </a:lnTo>
                    <a:lnTo>
                      <a:pt x="58" y="3929"/>
                    </a:lnTo>
                    <a:lnTo>
                      <a:pt x="173" y="4449"/>
                    </a:lnTo>
                    <a:lnTo>
                      <a:pt x="347" y="4969"/>
                    </a:lnTo>
                    <a:lnTo>
                      <a:pt x="636" y="5547"/>
                    </a:lnTo>
                    <a:lnTo>
                      <a:pt x="1040" y="6125"/>
                    </a:lnTo>
                    <a:lnTo>
                      <a:pt x="1156" y="6182"/>
                    </a:lnTo>
                    <a:lnTo>
                      <a:pt x="1271" y="6240"/>
                    </a:lnTo>
                    <a:lnTo>
                      <a:pt x="1387" y="6182"/>
                    </a:lnTo>
                    <a:lnTo>
                      <a:pt x="1444" y="6067"/>
                    </a:lnTo>
                    <a:lnTo>
                      <a:pt x="1502" y="6009"/>
                    </a:lnTo>
                    <a:lnTo>
                      <a:pt x="1502" y="5894"/>
                    </a:lnTo>
                    <a:lnTo>
                      <a:pt x="1444" y="5778"/>
                    </a:lnTo>
                    <a:lnTo>
                      <a:pt x="1098" y="5316"/>
                    </a:lnTo>
                    <a:lnTo>
                      <a:pt x="867" y="4796"/>
                    </a:lnTo>
                    <a:lnTo>
                      <a:pt x="636" y="4276"/>
                    </a:lnTo>
                    <a:lnTo>
                      <a:pt x="520" y="3814"/>
                    </a:lnTo>
                    <a:lnTo>
                      <a:pt x="520" y="3352"/>
                    </a:lnTo>
                    <a:lnTo>
                      <a:pt x="520" y="2889"/>
                    </a:lnTo>
                    <a:lnTo>
                      <a:pt x="520" y="2485"/>
                    </a:lnTo>
                    <a:lnTo>
                      <a:pt x="636" y="2080"/>
                    </a:lnTo>
                    <a:lnTo>
                      <a:pt x="809" y="1445"/>
                    </a:lnTo>
                    <a:lnTo>
                      <a:pt x="1098" y="867"/>
                    </a:lnTo>
                    <a:lnTo>
                      <a:pt x="1387" y="405"/>
                    </a:lnTo>
                    <a:lnTo>
                      <a:pt x="1444" y="347"/>
                    </a:lnTo>
                    <a:lnTo>
                      <a:pt x="1444" y="232"/>
                    </a:lnTo>
                    <a:lnTo>
                      <a:pt x="1387" y="116"/>
                    </a:lnTo>
                    <a:lnTo>
                      <a:pt x="1329" y="5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74"/>
              <p:cNvSpPr/>
              <p:nvPr/>
            </p:nvSpPr>
            <p:spPr>
              <a:xfrm>
                <a:off x="659413" y="1666913"/>
                <a:ext cx="404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5894" extrusionOk="0">
                    <a:moveTo>
                      <a:pt x="1271" y="0"/>
                    </a:moveTo>
                    <a:lnTo>
                      <a:pt x="1156" y="58"/>
                    </a:lnTo>
                    <a:lnTo>
                      <a:pt x="809" y="520"/>
                    </a:lnTo>
                    <a:lnTo>
                      <a:pt x="520" y="1040"/>
                    </a:lnTo>
                    <a:lnTo>
                      <a:pt x="231" y="1733"/>
                    </a:lnTo>
                    <a:lnTo>
                      <a:pt x="116" y="2138"/>
                    </a:lnTo>
                    <a:lnTo>
                      <a:pt x="0" y="2600"/>
                    </a:lnTo>
                    <a:lnTo>
                      <a:pt x="0" y="3062"/>
                    </a:lnTo>
                    <a:lnTo>
                      <a:pt x="0" y="3524"/>
                    </a:lnTo>
                    <a:lnTo>
                      <a:pt x="58" y="4102"/>
                    </a:lnTo>
                    <a:lnTo>
                      <a:pt x="231" y="4622"/>
                    </a:lnTo>
                    <a:lnTo>
                      <a:pt x="462" y="5200"/>
                    </a:lnTo>
                    <a:lnTo>
                      <a:pt x="751" y="5778"/>
                    </a:lnTo>
                    <a:lnTo>
                      <a:pt x="867" y="5893"/>
                    </a:lnTo>
                    <a:lnTo>
                      <a:pt x="1098" y="5893"/>
                    </a:lnTo>
                    <a:lnTo>
                      <a:pt x="1213" y="5778"/>
                    </a:lnTo>
                    <a:lnTo>
                      <a:pt x="1213" y="5720"/>
                    </a:lnTo>
                    <a:lnTo>
                      <a:pt x="1271" y="5604"/>
                    </a:lnTo>
                    <a:lnTo>
                      <a:pt x="1213" y="5489"/>
                    </a:lnTo>
                    <a:lnTo>
                      <a:pt x="925" y="4969"/>
                    </a:lnTo>
                    <a:lnTo>
                      <a:pt x="693" y="4507"/>
                    </a:lnTo>
                    <a:lnTo>
                      <a:pt x="578" y="3987"/>
                    </a:lnTo>
                    <a:lnTo>
                      <a:pt x="520" y="3524"/>
                    </a:lnTo>
                    <a:lnTo>
                      <a:pt x="462" y="3062"/>
                    </a:lnTo>
                    <a:lnTo>
                      <a:pt x="520" y="2658"/>
                    </a:lnTo>
                    <a:lnTo>
                      <a:pt x="578" y="2311"/>
                    </a:lnTo>
                    <a:lnTo>
                      <a:pt x="693" y="1965"/>
                    </a:lnTo>
                    <a:lnTo>
                      <a:pt x="925" y="1329"/>
                    </a:lnTo>
                    <a:lnTo>
                      <a:pt x="1213" y="867"/>
                    </a:lnTo>
                    <a:lnTo>
                      <a:pt x="1560" y="405"/>
                    </a:lnTo>
                    <a:lnTo>
                      <a:pt x="1618" y="347"/>
                    </a:lnTo>
                    <a:lnTo>
                      <a:pt x="1618" y="231"/>
                    </a:lnTo>
                    <a:lnTo>
                      <a:pt x="1618" y="174"/>
                    </a:lnTo>
                    <a:lnTo>
                      <a:pt x="1560" y="58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74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extrusionOk="0">
                    <a:moveTo>
                      <a:pt x="7685" y="1"/>
                    </a:move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74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fill="none" extrusionOk="0">
                    <a:moveTo>
                      <a:pt x="29292" y="3871"/>
                    </a:move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lnTo>
                      <a:pt x="7685" y="1"/>
                    </a:ln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74"/>
              <p:cNvSpPr/>
              <p:nvPr/>
            </p:nvSpPr>
            <p:spPr>
              <a:xfrm>
                <a:off x="140888" y="1356363"/>
                <a:ext cx="38422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6414" extrusionOk="0">
                    <a:moveTo>
                      <a:pt x="7569" y="1"/>
                    </a:moveTo>
                    <a:lnTo>
                      <a:pt x="6298" y="59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569" y="1"/>
                    </a:lnTo>
                    <a:close/>
                    <a:moveTo>
                      <a:pt x="13577" y="2427"/>
                    </a:moveTo>
                    <a:lnTo>
                      <a:pt x="12133" y="3467"/>
                    </a:lnTo>
                    <a:lnTo>
                      <a:pt x="10862" y="4276"/>
                    </a:lnTo>
                    <a:lnTo>
                      <a:pt x="11497" y="4565"/>
                    </a:lnTo>
                    <a:lnTo>
                      <a:pt x="12075" y="4738"/>
                    </a:lnTo>
                    <a:lnTo>
                      <a:pt x="12653" y="4854"/>
                    </a:lnTo>
                    <a:lnTo>
                      <a:pt x="13750" y="4854"/>
                    </a:lnTo>
                    <a:lnTo>
                      <a:pt x="14270" y="4796"/>
                    </a:lnTo>
                    <a:lnTo>
                      <a:pt x="14790" y="4681"/>
                    </a:lnTo>
                    <a:lnTo>
                      <a:pt x="15368" y="4507"/>
                    </a:lnTo>
                    <a:lnTo>
                      <a:pt x="14848" y="4045"/>
                    </a:lnTo>
                    <a:lnTo>
                      <a:pt x="14386" y="3583"/>
                    </a:lnTo>
                    <a:lnTo>
                      <a:pt x="13982" y="3005"/>
                    </a:lnTo>
                    <a:lnTo>
                      <a:pt x="13577" y="2427"/>
                    </a:lnTo>
                    <a:close/>
                    <a:moveTo>
                      <a:pt x="8204" y="59"/>
                    </a:moveTo>
                    <a:lnTo>
                      <a:pt x="8377" y="347"/>
                    </a:lnTo>
                    <a:lnTo>
                      <a:pt x="8609" y="867"/>
                    </a:lnTo>
                    <a:lnTo>
                      <a:pt x="8782" y="1503"/>
                    </a:lnTo>
                    <a:lnTo>
                      <a:pt x="8840" y="1907"/>
                    </a:lnTo>
                    <a:lnTo>
                      <a:pt x="8840" y="2312"/>
                    </a:lnTo>
                    <a:lnTo>
                      <a:pt x="8840" y="2716"/>
                    </a:lnTo>
                    <a:lnTo>
                      <a:pt x="8782" y="3178"/>
                    </a:lnTo>
                    <a:lnTo>
                      <a:pt x="8666" y="3583"/>
                    </a:lnTo>
                    <a:lnTo>
                      <a:pt x="8435" y="4103"/>
                    </a:lnTo>
                    <a:lnTo>
                      <a:pt x="8204" y="4565"/>
                    </a:lnTo>
                    <a:lnTo>
                      <a:pt x="7800" y="5027"/>
                    </a:lnTo>
                    <a:lnTo>
                      <a:pt x="7338" y="5547"/>
                    </a:lnTo>
                    <a:lnTo>
                      <a:pt x="6818" y="6009"/>
                    </a:lnTo>
                    <a:lnTo>
                      <a:pt x="7742" y="5663"/>
                    </a:lnTo>
                    <a:lnTo>
                      <a:pt x="8724" y="5258"/>
                    </a:lnTo>
                    <a:lnTo>
                      <a:pt x="9649" y="4796"/>
                    </a:lnTo>
                    <a:lnTo>
                      <a:pt x="10515" y="4276"/>
                    </a:lnTo>
                    <a:lnTo>
                      <a:pt x="12133" y="3236"/>
                    </a:lnTo>
                    <a:lnTo>
                      <a:pt x="13519" y="2254"/>
                    </a:lnTo>
                    <a:lnTo>
                      <a:pt x="13288" y="1734"/>
                    </a:lnTo>
                    <a:lnTo>
                      <a:pt x="13057" y="1214"/>
                    </a:lnTo>
                    <a:lnTo>
                      <a:pt x="12306" y="521"/>
                    </a:lnTo>
                    <a:lnTo>
                      <a:pt x="11208" y="347"/>
                    </a:lnTo>
                    <a:lnTo>
                      <a:pt x="10168" y="174"/>
                    </a:lnTo>
                    <a:lnTo>
                      <a:pt x="9129" y="116"/>
                    </a:lnTo>
                    <a:lnTo>
                      <a:pt x="8204" y="59"/>
                    </a:lnTo>
                    <a:close/>
                    <a:moveTo>
                      <a:pt x="8551" y="1445"/>
                    </a:moveTo>
                    <a:lnTo>
                      <a:pt x="7453" y="1850"/>
                    </a:lnTo>
                    <a:lnTo>
                      <a:pt x="6529" y="2138"/>
                    </a:lnTo>
                    <a:lnTo>
                      <a:pt x="5431" y="2427"/>
                    </a:lnTo>
                    <a:lnTo>
                      <a:pt x="4160" y="2716"/>
                    </a:lnTo>
                    <a:lnTo>
                      <a:pt x="2831" y="3005"/>
                    </a:lnTo>
                    <a:lnTo>
                      <a:pt x="1502" y="3178"/>
                    </a:lnTo>
                    <a:lnTo>
                      <a:pt x="116" y="3236"/>
                    </a:lnTo>
                    <a:lnTo>
                      <a:pt x="0" y="3236"/>
                    </a:lnTo>
                    <a:lnTo>
                      <a:pt x="58" y="3410"/>
                    </a:lnTo>
                    <a:lnTo>
                      <a:pt x="289" y="3756"/>
                    </a:lnTo>
                    <a:lnTo>
                      <a:pt x="578" y="4103"/>
                    </a:lnTo>
                    <a:lnTo>
                      <a:pt x="1098" y="4449"/>
                    </a:lnTo>
                    <a:lnTo>
                      <a:pt x="1676" y="4854"/>
                    </a:lnTo>
                    <a:lnTo>
                      <a:pt x="2311" y="5258"/>
                    </a:lnTo>
                    <a:lnTo>
                      <a:pt x="3120" y="5663"/>
                    </a:lnTo>
                    <a:lnTo>
                      <a:pt x="3987" y="6067"/>
                    </a:lnTo>
                    <a:lnTo>
                      <a:pt x="4969" y="6414"/>
                    </a:lnTo>
                    <a:lnTo>
                      <a:pt x="5547" y="6356"/>
                    </a:lnTo>
                    <a:lnTo>
                      <a:pt x="6182" y="6183"/>
                    </a:lnTo>
                    <a:lnTo>
                      <a:pt x="7049" y="5547"/>
                    </a:lnTo>
                    <a:lnTo>
                      <a:pt x="7684" y="4854"/>
                    </a:lnTo>
                    <a:lnTo>
                      <a:pt x="8146" y="4218"/>
                    </a:lnTo>
                    <a:lnTo>
                      <a:pt x="8435" y="3641"/>
                    </a:lnTo>
                    <a:lnTo>
                      <a:pt x="8609" y="3005"/>
                    </a:lnTo>
                    <a:lnTo>
                      <a:pt x="8666" y="2427"/>
                    </a:lnTo>
                    <a:lnTo>
                      <a:pt x="8666" y="1907"/>
                    </a:lnTo>
                    <a:lnTo>
                      <a:pt x="8551" y="1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74"/>
              <p:cNvSpPr/>
              <p:nvPr/>
            </p:nvSpPr>
            <p:spPr>
              <a:xfrm>
                <a:off x="412413" y="1417038"/>
                <a:ext cx="1127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427" fill="none" extrusionOk="0">
                    <a:moveTo>
                      <a:pt x="2716" y="0"/>
                    </a:moveTo>
                    <a:lnTo>
                      <a:pt x="2716" y="0"/>
                    </a:lnTo>
                    <a:lnTo>
                      <a:pt x="1272" y="1040"/>
                    </a:lnTo>
                    <a:lnTo>
                      <a:pt x="1272" y="1040"/>
                    </a:lnTo>
                    <a:lnTo>
                      <a:pt x="1" y="1849"/>
                    </a:lnTo>
                    <a:lnTo>
                      <a:pt x="1" y="1849"/>
                    </a:lnTo>
                    <a:lnTo>
                      <a:pt x="636" y="2138"/>
                    </a:lnTo>
                    <a:lnTo>
                      <a:pt x="1214" y="2311"/>
                    </a:lnTo>
                    <a:lnTo>
                      <a:pt x="1792" y="2427"/>
                    </a:lnTo>
                    <a:lnTo>
                      <a:pt x="2370" y="2427"/>
                    </a:lnTo>
                    <a:lnTo>
                      <a:pt x="2370" y="2427"/>
                    </a:lnTo>
                    <a:lnTo>
                      <a:pt x="2889" y="2427"/>
                    </a:lnTo>
                    <a:lnTo>
                      <a:pt x="3409" y="2369"/>
                    </a:lnTo>
                    <a:lnTo>
                      <a:pt x="3929" y="2254"/>
                    </a:lnTo>
                    <a:lnTo>
                      <a:pt x="4507" y="2080"/>
                    </a:lnTo>
                    <a:lnTo>
                      <a:pt x="4507" y="2080"/>
                    </a:lnTo>
                    <a:lnTo>
                      <a:pt x="3987" y="1618"/>
                    </a:lnTo>
                    <a:lnTo>
                      <a:pt x="3525" y="1156"/>
                    </a:lnTo>
                    <a:lnTo>
                      <a:pt x="3121" y="578"/>
                    </a:lnTo>
                    <a:lnTo>
                      <a:pt x="2716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74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8551" y="0"/>
                    </a:moveTo>
                    <a:lnTo>
                      <a:pt x="8551" y="0"/>
                    </a:lnTo>
                    <a:lnTo>
                      <a:pt x="7453" y="405"/>
                    </a:lnTo>
                    <a:lnTo>
                      <a:pt x="6529" y="693"/>
                    </a:lnTo>
                    <a:lnTo>
                      <a:pt x="5431" y="982"/>
                    </a:lnTo>
                    <a:lnTo>
                      <a:pt x="4160" y="1271"/>
                    </a:lnTo>
                    <a:lnTo>
                      <a:pt x="2831" y="1560"/>
                    </a:lnTo>
                    <a:lnTo>
                      <a:pt x="1502" y="1733"/>
                    </a:lnTo>
                    <a:lnTo>
                      <a:pt x="116" y="1791"/>
                    </a:lnTo>
                    <a:lnTo>
                      <a:pt x="116" y="1791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289" y="2311"/>
                    </a:lnTo>
                    <a:lnTo>
                      <a:pt x="578" y="2658"/>
                    </a:lnTo>
                    <a:lnTo>
                      <a:pt x="1098" y="3004"/>
                    </a:lnTo>
                    <a:lnTo>
                      <a:pt x="1676" y="3409"/>
                    </a:lnTo>
                    <a:lnTo>
                      <a:pt x="2311" y="3813"/>
                    </a:lnTo>
                    <a:lnTo>
                      <a:pt x="3120" y="4218"/>
                    </a:lnTo>
                    <a:lnTo>
                      <a:pt x="3987" y="4622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5547" y="4911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7049" y="4102"/>
                    </a:lnTo>
                    <a:lnTo>
                      <a:pt x="7684" y="3409"/>
                    </a:lnTo>
                    <a:lnTo>
                      <a:pt x="8146" y="2773"/>
                    </a:lnTo>
                    <a:lnTo>
                      <a:pt x="8435" y="2196"/>
                    </a:lnTo>
                    <a:lnTo>
                      <a:pt x="8609" y="1560"/>
                    </a:lnTo>
                    <a:lnTo>
                      <a:pt x="8666" y="982"/>
                    </a:lnTo>
                    <a:lnTo>
                      <a:pt x="8666" y="462"/>
                    </a:lnTo>
                    <a:lnTo>
                      <a:pt x="855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74"/>
              <p:cNvSpPr/>
              <p:nvPr/>
            </p:nvSpPr>
            <p:spPr>
              <a:xfrm>
                <a:off x="311313" y="1357813"/>
                <a:ext cx="167575" cy="1488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5952" fill="none" extrusionOk="0">
                    <a:moveTo>
                      <a:pt x="1387" y="1"/>
                    </a:moveTo>
                    <a:lnTo>
                      <a:pt x="1387" y="1"/>
                    </a:lnTo>
                    <a:lnTo>
                      <a:pt x="1560" y="289"/>
                    </a:lnTo>
                    <a:lnTo>
                      <a:pt x="1792" y="809"/>
                    </a:lnTo>
                    <a:lnTo>
                      <a:pt x="1965" y="1445"/>
                    </a:lnTo>
                    <a:lnTo>
                      <a:pt x="2023" y="1849"/>
                    </a:lnTo>
                    <a:lnTo>
                      <a:pt x="2023" y="2254"/>
                    </a:lnTo>
                    <a:lnTo>
                      <a:pt x="2023" y="2658"/>
                    </a:lnTo>
                    <a:lnTo>
                      <a:pt x="1965" y="3120"/>
                    </a:lnTo>
                    <a:lnTo>
                      <a:pt x="1849" y="3525"/>
                    </a:lnTo>
                    <a:lnTo>
                      <a:pt x="1618" y="4045"/>
                    </a:lnTo>
                    <a:lnTo>
                      <a:pt x="1387" y="4507"/>
                    </a:lnTo>
                    <a:lnTo>
                      <a:pt x="983" y="4969"/>
                    </a:lnTo>
                    <a:lnTo>
                      <a:pt x="521" y="5489"/>
                    </a:lnTo>
                    <a:lnTo>
                      <a:pt x="1" y="5951"/>
                    </a:lnTo>
                    <a:lnTo>
                      <a:pt x="1" y="5951"/>
                    </a:lnTo>
                    <a:lnTo>
                      <a:pt x="925" y="5605"/>
                    </a:lnTo>
                    <a:lnTo>
                      <a:pt x="1907" y="5200"/>
                    </a:lnTo>
                    <a:lnTo>
                      <a:pt x="2832" y="4738"/>
                    </a:lnTo>
                    <a:lnTo>
                      <a:pt x="3698" y="4218"/>
                    </a:lnTo>
                    <a:lnTo>
                      <a:pt x="5316" y="3178"/>
                    </a:lnTo>
                    <a:lnTo>
                      <a:pt x="6702" y="2196"/>
                    </a:lnTo>
                    <a:lnTo>
                      <a:pt x="6702" y="2196"/>
                    </a:lnTo>
                    <a:lnTo>
                      <a:pt x="6471" y="1676"/>
                    </a:lnTo>
                    <a:lnTo>
                      <a:pt x="6240" y="1156"/>
                    </a:lnTo>
                    <a:lnTo>
                      <a:pt x="6240" y="1156"/>
                    </a:lnTo>
                    <a:lnTo>
                      <a:pt x="5489" y="463"/>
                    </a:lnTo>
                    <a:lnTo>
                      <a:pt x="5489" y="463"/>
                    </a:lnTo>
                    <a:lnTo>
                      <a:pt x="4391" y="289"/>
                    </a:lnTo>
                    <a:lnTo>
                      <a:pt x="3351" y="116"/>
                    </a:lnTo>
                    <a:lnTo>
                      <a:pt x="2312" y="58"/>
                    </a:lnTo>
                    <a:lnTo>
                      <a:pt x="13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74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7569" y="1"/>
                    </a:moveTo>
                    <a:lnTo>
                      <a:pt x="7569" y="1"/>
                    </a:lnTo>
                    <a:lnTo>
                      <a:pt x="6298" y="59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7569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74"/>
              <p:cNvSpPr/>
              <p:nvPr/>
            </p:nvSpPr>
            <p:spPr>
              <a:xfrm>
                <a:off x="132213" y="1427138"/>
                <a:ext cx="6803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6356" extrusionOk="0">
                    <a:moveTo>
                      <a:pt x="174" y="1"/>
                    </a:moveTo>
                    <a:lnTo>
                      <a:pt x="58" y="116"/>
                    </a:lnTo>
                    <a:lnTo>
                      <a:pt x="1" y="232"/>
                    </a:lnTo>
                    <a:lnTo>
                      <a:pt x="1" y="347"/>
                    </a:lnTo>
                    <a:lnTo>
                      <a:pt x="58" y="174"/>
                    </a:lnTo>
                    <a:lnTo>
                      <a:pt x="174" y="1"/>
                    </a:lnTo>
                    <a:close/>
                    <a:moveTo>
                      <a:pt x="1" y="347"/>
                    </a:moveTo>
                    <a:lnTo>
                      <a:pt x="1" y="405"/>
                    </a:lnTo>
                    <a:lnTo>
                      <a:pt x="30" y="492"/>
                    </a:lnTo>
                    <a:lnTo>
                      <a:pt x="1" y="347"/>
                    </a:lnTo>
                    <a:close/>
                    <a:moveTo>
                      <a:pt x="30" y="492"/>
                    </a:moveTo>
                    <a:lnTo>
                      <a:pt x="58" y="636"/>
                    </a:lnTo>
                    <a:lnTo>
                      <a:pt x="174" y="810"/>
                    </a:lnTo>
                    <a:lnTo>
                      <a:pt x="174" y="810"/>
                    </a:lnTo>
                    <a:lnTo>
                      <a:pt x="58" y="579"/>
                    </a:lnTo>
                    <a:lnTo>
                      <a:pt x="30" y="492"/>
                    </a:lnTo>
                    <a:close/>
                    <a:moveTo>
                      <a:pt x="174" y="810"/>
                    </a:moveTo>
                    <a:lnTo>
                      <a:pt x="232" y="925"/>
                    </a:lnTo>
                    <a:lnTo>
                      <a:pt x="289" y="983"/>
                    </a:lnTo>
                    <a:lnTo>
                      <a:pt x="174" y="810"/>
                    </a:lnTo>
                    <a:close/>
                    <a:moveTo>
                      <a:pt x="578" y="1272"/>
                    </a:move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close/>
                    <a:moveTo>
                      <a:pt x="1618" y="2138"/>
                    </a:moveTo>
                    <a:lnTo>
                      <a:pt x="2369" y="2543"/>
                    </a:lnTo>
                    <a:lnTo>
                      <a:pt x="2741" y="2716"/>
                    </a:lnTo>
                    <a:lnTo>
                      <a:pt x="2741" y="2716"/>
                    </a:lnTo>
                    <a:lnTo>
                      <a:pt x="2312" y="2485"/>
                    </a:lnTo>
                    <a:lnTo>
                      <a:pt x="1618" y="2138"/>
                    </a:lnTo>
                    <a:close/>
                    <a:moveTo>
                      <a:pt x="2741" y="2716"/>
                    </a:moveTo>
                    <a:lnTo>
                      <a:pt x="3063" y="2889"/>
                    </a:lnTo>
                    <a:lnTo>
                      <a:pt x="3929" y="3294"/>
                    </a:lnTo>
                    <a:lnTo>
                      <a:pt x="3929" y="3294"/>
                    </a:lnTo>
                    <a:lnTo>
                      <a:pt x="3236" y="2947"/>
                    </a:lnTo>
                    <a:lnTo>
                      <a:pt x="2741" y="2716"/>
                    </a:lnTo>
                    <a:close/>
                    <a:moveTo>
                      <a:pt x="3929" y="3294"/>
                    </a:moveTo>
                    <a:lnTo>
                      <a:pt x="4160" y="3409"/>
                    </a:lnTo>
                    <a:lnTo>
                      <a:pt x="4722" y="3641"/>
                    </a:lnTo>
                    <a:lnTo>
                      <a:pt x="3929" y="3294"/>
                    </a:lnTo>
                    <a:close/>
                    <a:moveTo>
                      <a:pt x="4722" y="3641"/>
                    </a:moveTo>
                    <a:lnTo>
                      <a:pt x="4854" y="3698"/>
                    </a:lnTo>
                    <a:lnTo>
                      <a:pt x="4911" y="3719"/>
                    </a:lnTo>
                    <a:lnTo>
                      <a:pt x="4911" y="3719"/>
                    </a:lnTo>
                    <a:lnTo>
                      <a:pt x="4722" y="3641"/>
                    </a:lnTo>
                    <a:close/>
                    <a:moveTo>
                      <a:pt x="20164" y="3929"/>
                    </a:moveTo>
                    <a:lnTo>
                      <a:pt x="20106" y="4276"/>
                    </a:lnTo>
                    <a:lnTo>
                      <a:pt x="20337" y="3987"/>
                    </a:lnTo>
                    <a:lnTo>
                      <a:pt x="20164" y="3929"/>
                    </a:lnTo>
                    <a:close/>
                    <a:moveTo>
                      <a:pt x="4911" y="3719"/>
                    </a:moveTo>
                    <a:lnTo>
                      <a:pt x="5142" y="3814"/>
                    </a:lnTo>
                    <a:lnTo>
                      <a:pt x="6240" y="4218"/>
                    </a:lnTo>
                    <a:lnTo>
                      <a:pt x="7396" y="4565"/>
                    </a:lnTo>
                    <a:lnTo>
                      <a:pt x="8609" y="4854"/>
                    </a:lnTo>
                    <a:lnTo>
                      <a:pt x="9880" y="5143"/>
                    </a:lnTo>
                    <a:lnTo>
                      <a:pt x="11151" y="5374"/>
                    </a:lnTo>
                    <a:lnTo>
                      <a:pt x="11151" y="5374"/>
                    </a:lnTo>
                    <a:lnTo>
                      <a:pt x="10284" y="5200"/>
                    </a:lnTo>
                    <a:lnTo>
                      <a:pt x="9129" y="4969"/>
                    </a:lnTo>
                    <a:lnTo>
                      <a:pt x="7973" y="4680"/>
                    </a:lnTo>
                    <a:lnTo>
                      <a:pt x="6876" y="4392"/>
                    </a:lnTo>
                    <a:lnTo>
                      <a:pt x="5836" y="4045"/>
                    </a:lnTo>
                    <a:lnTo>
                      <a:pt x="4911" y="3719"/>
                    </a:lnTo>
                    <a:close/>
                    <a:moveTo>
                      <a:pt x="10978" y="1561"/>
                    </a:moveTo>
                    <a:lnTo>
                      <a:pt x="9591" y="2369"/>
                    </a:lnTo>
                    <a:lnTo>
                      <a:pt x="8205" y="3005"/>
                    </a:lnTo>
                    <a:lnTo>
                      <a:pt x="6933" y="3467"/>
                    </a:lnTo>
                    <a:lnTo>
                      <a:pt x="6298" y="3641"/>
                    </a:lnTo>
                    <a:lnTo>
                      <a:pt x="5720" y="3756"/>
                    </a:lnTo>
                    <a:lnTo>
                      <a:pt x="7280" y="4276"/>
                    </a:lnTo>
                    <a:lnTo>
                      <a:pt x="8956" y="4738"/>
                    </a:lnTo>
                    <a:lnTo>
                      <a:pt x="10747" y="5085"/>
                    </a:lnTo>
                    <a:lnTo>
                      <a:pt x="12538" y="5316"/>
                    </a:lnTo>
                    <a:lnTo>
                      <a:pt x="12595" y="5374"/>
                    </a:lnTo>
                    <a:lnTo>
                      <a:pt x="13462" y="4218"/>
                    </a:lnTo>
                    <a:lnTo>
                      <a:pt x="14271" y="3294"/>
                    </a:lnTo>
                    <a:lnTo>
                      <a:pt x="15137" y="2485"/>
                    </a:lnTo>
                    <a:lnTo>
                      <a:pt x="15946" y="1850"/>
                    </a:lnTo>
                    <a:lnTo>
                      <a:pt x="15888" y="1792"/>
                    </a:lnTo>
                    <a:lnTo>
                      <a:pt x="15253" y="1965"/>
                    </a:lnTo>
                    <a:lnTo>
                      <a:pt x="14675" y="2138"/>
                    </a:lnTo>
                    <a:lnTo>
                      <a:pt x="14097" y="2196"/>
                    </a:lnTo>
                    <a:lnTo>
                      <a:pt x="13578" y="2254"/>
                    </a:lnTo>
                    <a:lnTo>
                      <a:pt x="12769" y="2196"/>
                    </a:lnTo>
                    <a:lnTo>
                      <a:pt x="12364" y="2081"/>
                    </a:lnTo>
                    <a:lnTo>
                      <a:pt x="11902" y="1965"/>
                    </a:lnTo>
                    <a:lnTo>
                      <a:pt x="10978" y="1561"/>
                    </a:lnTo>
                    <a:close/>
                    <a:moveTo>
                      <a:pt x="11151" y="5374"/>
                    </a:moveTo>
                    <a:lnTo>
                      <a:pt x="11440" y="5432"/>
                    </a:lnTo>
                    <a:lnTo>
                      <a:pt x="12011" y="5486"/>
                    </a:lnTo>
                    <a:lnTo>
                      <a:pt x="12011" y="5486"/>
                    </a:lnTo>
                    <a:lnTo>
                      <a:pt x="11151" y="5374"/>
                    </a:lnTo>
                    <a:close/>
                    <a:moveTo>
                      <a:pt x="12011" y="5486"/>
                    </a:moveTo>
                    <a:lnTo>
                      <a:pt x="12480" y="5547"/>
                    </a:lnTo>
                    <a:lnTo>
                      <a:pt x="12653" y="5547"/>
                    </a:lnTo>
                    <a:lnTo>
                      <a:pt x="12011" y="5486"/>
                    </a:lnTo>
                    <a:close/>
                    <a:moveTo>
                      <a:pt x="16120" y="1965"/>
                    </a:moveTo>
                    <a:lnTo>
                      <a:pt x="15600" y="2369"/>
                    </a:lnTo>
                    <a:lnTo>
                      <a:pt x="15080" y="2774"/>
                    </a:lnTo>
                    <a:lnTo>
                      <a:pt x="14213" y="3583"/>
                    </a:lnTo>
                    <a:lnTo>
                      <a:pt x="13462" y="4449"/>
                    </a:lnTo>
                    <a:lnTo>
                      <a:pt x="12826" y="5374"/>
                    </a:lnTo>
                    <a:lnTo>
                      <a:pt x="13173" y="5374"/>
                    </a:lnTo>
                    <a:lnTo>
                      <a:pt x="18604" y="5836"/>
                    </a:lnTo>
                    <a:lnTo>
                      <a:pt x="19470" y="5894"/>
                    </a:lnTo>
                    <a:lnTo>
                      <a:pt x="19817" y="4796"/>
                    </a:lnTo>
                    <a:lnTo>
                      <a:pt x="19990" y="3872"/>
                    </a:lnTo>
                    <a:lnTo>
                      <a:pt x="18893" y="3409"/>
                    </a:lnTo>
                    <a:lnTo>
                      <a:pt x="17853" y="3005"/>
                    </a:lnTo>
                    <a:lnTo>
                      <a:pt x="16928" y="2485"/>
                    </a:lnTo>
                    <a:lnTo>
                      <a:pt x="16120" y="1965"/>
                    </a:lnTo>
                    <a:close/>
                    <a:moveTo>
                      <a:pt x="20510" y="4045"/>
                    </a:moveTo>
                    <a:lnTo>
                      <a:pt x="20222" y="4392"/>
                    </a:lnTo>
                    <a:lnTo>
                      <a:pt x="19990" y="4738"/>
                    </a:lnTo>
                    <a:lnTo>
                      <a:pt x="19875" y="5316"/>
                    </a:lnTo>
                    <a:lnTo>
                      <a:pt x="19644" y="5894"/>
                    </a:lnTo>
                    <a:lnTo>
                      <a:pt x="21724" y="6067"/>
                    </a:lnTo>
                    <a:lnTo>
                      <a:pt x="22128" y="5432"/>
                    </a:lnTo>
                    <a:lnTo>
                      <a:pt x="22648" y="4738"/>
                    </a:lnTo>
                    <a:lnTo>
                      <a:pt x="22013" y="4565"/>
                    </a:lnTo>
                    <a:lnTo>
                      <a:pt x="20510" y="4045"/>
                    </a:lnTo>
                    <a:close/>
                    <a:moveTo>
                      <a:pt x="22821" y="4796"/>
                    </a:moveTo>
                    <a:lnTo>
                      <a:pt x="22301" y="5432"/>
                    </a:lnTo>
                    <a:lnTo>
                      <a:pt x="21897" y="6067"/>
                    </a:lnTo>
                    <a:lnTo>
                      <a:pt x="25421" y="6356"/>
                    </a:lnTo>
                    <a:lnTo>
                      <a:pt x="25479" y="6356"/>
                    </a:lnTo>
                    <a:lnTo>
                      <a:pt x="25826" y="6240"/>
                    </a:lnTo>
                    <a:lnTo>
                      <a:pt x="26230" y="6067"/>
                    </a:lnTo>
                    <a:lnTo>
                      <a:pt x="26692" y="5720"/>
                    </a:lnTo>
                    <a:lnTo>
                      <a:pt x="27212" y="5200"/>
                    </a:lnTo>
                    <a:lnTo>
                      <a:pt x="26692" y="5316"/>
                    </a:lnTo>
                    <a:lnTo>
                      <a:pt x="25306" y="5316"/>
                    </a:lnTo>
                    <a:lnTo>
                      <a:pt x="24497" y="5200"/>
                    </a:lnTo>
                    <a:lnTo>
                      <a:pt x="23630" y="5027"/>
                    </a:lnTo>
                    <a:lnTo>
                      <a:pt x="22821" y="47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74"/>
              <p:cNvSpPr/>
              <p:nvPr/>
            </p:nvSpPr>
            <p:spPr>
              <a:xfrm>
                <a:off x="679613" y="1547013"/>
                <a:ext cx="1329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1561" fill="none" extrusionOk="0">
                    <a:moveTo>
                      <a:pt x="925" y="1"/>
                    </a:moveTo>
                    <a:lnTo>
                      <a:pt x="925" y="1"/>
                    </a:lnTo>
                    <a:lnTo>
                      <a:pt x="405" y="637"/>
                    </a:lnTo>
                    <a:lnTo>
                      <a:pt x="1" y="1272"/>
                    </a:lnTo>
                    <a:lnTo>
                      <a:pt x="3525" y="1561"/>
                    </a:lnTo>
                    <a:lnTo>
                      <a:pt x="3525" y="1561"/>
                    </a:lnTo>
                    <a:lnTo>
                      <a:pt x="3583" y="1561"/>
                    </a:lnTo>
                    <a:lnTo>
                      <a:pt x="3583" y="1561"/>
                    </a:lnTo>
                    <a:lnTo>
                      <a:pt x="3930" y="1445"/>
                    </a:lnTo>
                    <a:lnTo>
                      <a:pt x="4334" y="1272"/>
                    </a:lnTo>
                    <a:lnTo>
                      <a:pt x="4796" y="925"/>
                    </a:lnTo>
                    <a:lnTo>
                      <a:pt x="5316" y="405"/>
                    </a:lnTo>
                    <a:lnTo>
                      <a:pt x="5316" y="405"/>
                    </a:lnTo>
                    <a:lnTo>
                      <a:pt x="4796" y="521"/>
                    </a:lnTo>
                    <a:lnTo>
                      <a:pt x="4218" y="521"/>
                    </a:lnTo>
                    <a:lnTo>
                      <a:pt x="4218" y="521"/>
                    </a:lnTo>
                    <a:lnTo>
                      <a:pt x="3410" y="521"/>
                    </a:lnTo>
                    <a:lnTo>
                      <a:pt x="2601" y="405"/>
                    </a:lnTo>
                    <a:lnTo>
                      <a:pt x="1734" y="232"/>
                    </a:lnTo>
                    <a:lnTo>
                      <a:pt x="92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74"/>
              <p:cNvSpPr/>
              <p:nvPr/>
            </p:nvSpPr>
            <p:spPr>
              <a:xfrm>
                <a:off x="623288" y="1528238"/>
                <a:ext cx="75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024" fill="none" extrusionOk="0">
                    <a:moveTo>
                      <a:pt x="867" y="1"/>
                    </a:moveTo>
                    <a:lnTo>
                      <a:pt x="867" y="1"/>
                    </a:lnTo>
                    <a:lnTo>
                      <a:pt x="579" y="348"/>
                    </a:lnTo>
                    <a:lnTo>
                      <a:pt x="347" y="694"/>
                    </a:lnTo>
                    <a:lnTo>
                      <a:pt x="347" y="694"/>
                    </a:lnTo>
                    <a:lnTo>
                      <a:pt x="232" y="1272"/>
                    </a:lnTo>
                    <a:lnTo>
                      <a:pt x="1" y="1850"/>
                    </a:lnTo>
                    <a:lnTo>
                      <a:pt x="2081" y="2023"/>
                    </a:lnTo>
                    <a:lnTo>
                      <a:pt x="2081" y="2023"/>
                    </a:lnTo>
                    <a:lnTo>
                      <a:pt x="2485" y="1388"/>
                    </a:lnTo>
                    <a:lnTo>
                      <a:pt x="3005" y="694"/>
                    </a:lnTo>
                    <a:lnTo>
                      <a:pt x="3005" y="694"/>
                    </a:lnTo>
                    <a:lnTo>
                      <a:pt x="2370" y="521"/>
                    </a:lnTo>
                    <a:lnTo>
                      <a:pt x="2370" y="521"/>
                    </a:lnTo>
                    <a:lnTo>
                      <a:pt x="86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74"/>
              <p:cNvSpPr/>
              <p:nvPr/>
            </p:nvSpPr>
            <p:spPr>
              <a:xfrm>
                <a:off x="634838" y="1525363"/>
                <a:ext cx="58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8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232" y="58"/>
                    </a:lnTo>
                    <a:lnTo>
                      <a:pt x="232" y="58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74"/>
              <p:cNvSpPr/>
              <p:nvPr/>
            </p:nvSpPr>
            <p:spPr>
              <a:xfrm>
                <a:off x="452863" y="1476263"/>
                <a:ext cx="1791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3929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774" y="404"/>
                    </a:lnTo>
                    <a:lnTo>
                      <a:pt x="2254" y="809"/>
                    </a:lnTo>
                    <a:lnTo>
                      <a:pt x="1387" y="1618"/>
                    </a:lnTo>
                    <a:lnTo>
                      <a:pt x="636" y="2484"/>
                    </a:lnTo>
                    <a:lnTo>
                      <a:pt x="0" y="3409"/>
                    </a:lnTo>
                    <a:lnTo>
                      <a:pt x="0" y="3409"/>
                    </a:lnTo>
                    <a:lnTo>
                      <a:pt x="347" y="3409"/>
                    </a:lnTo>
                    <a:lnTo>
                      <a:pt x="5778" y="3871"/>
                    </a:lnTo>
                    <a:lnTo>
                      <a:pt x="6644" y="3929"/>
                    </a:lnTo>
                    <a:lnTo>
                      <a:pt x="6644" y="3929"/>
                    </a:lnTo>
                    <a:lnTo>
                      <a:pt x="6991" y="2831"/>
                    </a:lnTo>
                    <a:lnTo>
                      <a:pt x="7164" y="1907"/>
                    </a:lnTo>
                    <a:lnTo>
                      <a:pt x="7164" y="1907"/>
                    </a:lnTo>
                    <a:lnTo>
                      <a:pt x="6067" y="1444"/>
                    </a:lnTo>
                    <a:lnTo>
                      <a:pt x="5027" y="1040"/>
                    </a:lnTo>
                    <a:lnTo>
                      <a:pt x="4102" y="520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74"/>
              <p:cNvSpPr/>
              <p:nvPr/>
            </p:nvSpPr>
            <p:spPr>
              <a:xfrm>
                <a:off x="275213" y="1466138"/>
                <a:ext cx="255675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3814" fill="none" extrusionOk="0">
                    <a:moveTo>
                      <a:pt x="5258" y="1"/>
                    </a:moveTo>
                    <a:lnTo>
                      <a:pt x="5258" y="1"/>
                    </a:lnTo>
                    <a:lnTo>
                      <a:pt x="3871" y="809"/>
                    </a:lnTo>
                    <a:lnTo>
                      <a:pt x="2485" y="1445"/>
                    </a:lnTo>
                    <a:lnTo>
                      <a:pt x="1213" y="1907"/>
                    </a:lnTo>
                    <a:lnTo>
                      <a:pt x="578" y="2081"/>
                    </a:lnTo>
                    <a:lnTo>
                      <a:pt x="0" y="2196"/>
                    </a:lnTo>
                    <a:lnTo>
                      <a:pt x="0" y="2196"/>
                    </a:lnTo>
                    <a:lnTo>
                      <a:pt x="1560" y="2716"/>
                    </a:lnTo>
                    <a:lnTo>
                      <a:pt x="3236" y="3178"/>
                    </a:lnTo>
                    <a:lnTo>
                      <a:pt x="5027" y="3525"/>
                    </a:lnTo>
                    <a:lnTo>
                      <a:pt x="6818" y="3756"/>
                    </a:lnTo>
                    <a:lnTo>
                      <a:pt x="6818" y="3756"/>
                    </a:lnTo>
                    <a:lnTo>
                      <a:pt x="6875" y="3814"/>
                    </a:lnTo>
                    <a:lnTo>
                      <a:pt x="6875" y="3814"/>
                    </a:lnTo>
                    <a:lnTo>
                      <a:pt x="7742" y="2658"/>
                    </a:lnTo>
                    <a:lnTo>
                      <a:pt x="8551" y="1734"/>
                    </a:lnTo>
                    <a:lnTo>
                      <a:pt x="9417" y="925"/>
                    </a:lnTo>
                    <a:lnTo>
                      <a:pt x="10226" y="290"/>
                    </a:lnTo>
                    <a:lnTo>
                      <a:pt x="10226" y="290"/>
                    </a:lnTo>
                    <a:lnTo>
                      <a:pt x="10168" y="232"/>
                    </a:lnTo>
                    <a:lnTo>
                      <a:pt x="10168" y="232"/>
                    </a:lnTo>
                    <a:lnTo>
                      <a:pt x="9533" y="405"/>
                    </a:lnTo>
                    <a:lnTo>
                      <a:pt x="8955" y="578"/>
                    </a:lnTo>
                    <a:lnTo>
                      <a:pt x="8377" y="636"/>
                    </a:lnTo>
                    <a:lnTo>
                      <a:pt x="7858" y="694"/>
                    </a:lnTo>
                    <a:lnTo>
                      <a:pt x="7858" y="694"/>
                    </a:lnTo>
                    <a:lnTo>
                      <a:pt x="7049" y="636"/>
                    </a:lnTo>
                    <a:lnTo>
                      <a:pt x="7049" y="636"/>
                    </a:lnTo>
                    <a:lnTo>
                      <a:pt x="6644" y="521"/>
                    </a:lnTo>
                    <a:lnTo>
                      <a:pt x="6182" y="405"/>
                    </a:lnTo>
                    <a:lnTo>
                      <a:pt x="52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74"/>
              <p:cNvSpPr/>
              <p:nvPr/>
            </p:nvSpPr>
            <p:spPr>
              <a:xfrm>
                <a:off x="132213" y="1427138"/>
                <a:ext cx="31635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5548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58" y="174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58" y="636"/>
                    </a:lnTo>
                    <a:lnTo>
                      <a:pt x="289" y="983"/>
                    </a:ln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2312" y="2485"/>
                    </a:lnTo>
                    <a:lnTo>
                      <a:pt x="3063" y="2889"/>
                    </a:lnTo>
                    <a:lnTo>
                      <a:pt x="3929" y="3294"/>
                    </a:lnTo>
                    <a:lnTo>
                      <a:pt x="4854" y="3698"/>
                    </a:lnTo>
                    <a:lnTo>
                      <a:pt x="5836" y="4045"/>
                    </a:lnTo>
                    <a:lnTo>
                      <a:pt x="6876" y="4392"/>
                    </a:lnTo>
                    <a:lnTo>
                      <a:pt x="7973" y="4680"/>
                    </a:lnTo>
                    <a:lnTo>
                      <a:pt x="9129" y="4969"/>
                    </a:lnTo>
                    <a:lnTo>
                      <a:pt x="10284" y="5200"/>
                    </a:lnTo>
                    <a:lnTo>
                      <a:pt x="11440" y="5432"/>
                    </a:lnTo>
                    <a:lnTo>
                      <a:pt x="12653" y="5547"/>
                    </a:lnTo>
                    <a:lnTo>
                      <a:pt x="12653" y="5547"/>
                    </a:lnTo>
                    <a:lnTo>
                      <a:pt x="12480" y="5547"/>
                    </a:lnTo>
                    <a:lnTo>
                      <a:pt x="12480" y="5547"/>
                    </a:lnTo>
                    <a:lnTo>
                      <a:pt x="11151" y="5374"/>
                    </a:lnTo>
                    <a:lnTo>
                      <a:pt x="9880" y="5143"/>
                    </a:lnTo>
                    <a:lnTo>
                      <a:pt x="8609" y="4854"/>
                    </a:lnTo>
                    <a:lnTo>
                      <a:pt x="7396" y="4565"/>
                    </a:lnTo>
                    <a:lnTo>
                      <a:pt x="6240" y="4218"/>
                    </a:lnTo>
                    <a:lnTo>
                      <a:pt x="5142" y="3814"/>
                    </a:lnTo>
                    <a:lnTo>
                      <a:pt x="4160" y="3409"/>
                    </a:lnTo>
                    <a:lnTo>
                      <a:pt x="3236" y="2947"/>
                    </a:lnTo>
                    <a:lnTo>
                      <a:pt x="2369" y="2543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lnTo>
                      <a:pt x="232" y="925"/>
                    </a:lnTo>
                    <a:lnTo>
                      <a:pt x="58" y="579"/>
                    </a:lnTo>
                    <a:lnTo>
                      <a:pt x="1" y="405"/>
                    </a:lnTo>
                    <a:lnTo>
                      <a:pt x="1" y="232"/>
                    </a:lnTo>
                    <a:lnTo>
                      <a:pt x="58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74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74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fill="none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74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74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74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74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74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74"/>
              <p:cNvSpPr/>
              <p:nvPr/>
            </p:nvSpPr>
            <p:spPr>
              <a:xfrm>
                <a:off x="478863" y="1405488"/>
                <a:ext cx="34810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7338" extrusionOk="0">
                    <a:moveTo>
                      <a:pt x="405" y="0"/>
                    </a:moveTo>
                    <a:lnTo>
                      <a:pt x="0" y="289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405" y="0"/>
                    </a:lnTo>
                    <a:close/>
                    <a:moveTo>
                      <a:pt x="3062" y="2080"/>
                    </a:moveTo>
                    <a:lnTo>
                      <a:pt x="1849" y="2542"/>
                    </a:lnTo>
                    <a:lnTo>
                      <a:pt x="2022" y="2658"/>
                    </a:lnTo>
                    <a:lnTo>
                      <a:pt x="2427" y="2542"/>
                    </a:lnTo>
                    <a:lnTo>
                      <a:pt x="2080" y="2716"/>
                    </a:lnTo>
                    <a:lnTo>
                      <a:pt x="2254" y="2831"/>
                    </a:lnTo>
                    <a:lnTo>
                      <a:pt x="3293" y="2253"/>
                    </a:lnTo>
                    <a:lnTo>
                      <a:pt x="3062" y="2080"/>
                    </a:lnTo>
                    <a:close/>
                    <a:moveTo>
                      <a:pt x="6182" y="3929"/>
                    </a:moveTo>
                    <a:lnTo>
                      <a:pt x="6124" y="4738"/>
                    </a:lnTo>
                    <a:lnTo>
                      <a:pt x="6298" y="4795"/>
                    </a:lnTo>
                    <a:lnTo>
                      <a:pt x="6356" y="4044"/>
                    </a:lnTo>
                    <a:lnTo>
                      <a:pt x="6182" y="3929"/>
                    </a:lnTo>
                    <a:close/>
                    <a:moveTo>
                      <a:pt x="7049" y="4333"/>
                    </a:moveTo>
                    <a:lnTo>
                      <a:pt x="6471" y="4853"/>
                    </a:lnTo>
                    <a:lnTo>
                      <a:pt x="6644" y="4911"/>
                    </a:lnTo>
                    <a:lnTo>
                      <a:pt x="7222" y="4391"/>
                    </a:lnTo>
                    <a:lnTo>
                      <a:pt x="7049" y="4333"/>
                    </a:lnTo>
                    <a:close/>
                    <a:moveTo>
                      <a:pt x="9244" y="5084"/>
                    </a:moveTo>
                    <a:lnTo>
                      <a:pt x="8782" y="5604"/>
                    </a:lnTo>
                    <a:lnTo>
                      <a:pt x="8955" y="5662"/>
                    </a:lnTo>
                    <a:lnTo>
                      <a:pt x="9418" y="5142"/>
                    </a:lnTo>
                    <a:lnTo>
                      <a:pt x="9244" y="5084"/>
                    </a:lnTo>
                    <a:close/>
                    <a:moveTo>
                      <a:pt x="13751" y="5604"/>
                    </a:moveTo>
                    <a:lnTo>
                      <a:pt x="13346" y="6066"/>
                    </a:lnTo>
                    <a:lnTo>
                      <a:pt x="13577" y="6009"/>
                    </a:lnTo>
                    <a:lnTo>
                      <a:pt x="13577" y="6009"/>
                    </a:lnTo>
                    <a:lnTo>
                      <a:pt x="13057" y="6529"/>
                    </a:lnTo>
                    <a:lnTo>
                      <a:pt x="12983" y="6595"/>
                    </a:lnTo>
                    <a:lnTo>
                      <a:pt x="13346" y="6298"/>
                    </a:lnTo>
                    <a:lnTo>
                      <a:pt x="13924" y="5604"/>
                    </a:lnTo>
                    <a:close/>
                    <a:moveTo>
                      <a:pt x="12983" y="6595"/>
                    </a:moveTo>
                    <a:lnTo>
                      <a:pt x="12711" y="6817"/>
                    </a:lnTo>
                    <a:lnTo>
                      <a:pt x="12422" y="7049"/>
                    </a:lnTo>
                    <a:lnTo>
                      <a:pt x="12277" y="7135"/>
                    </a:lnTo>
                    <a:lnTo>
                      <a:pt x="12537" y="6991"/>
                    </a:lnTo>
                    <a:lnTo>
                      <a:pt x="12983" y="6595"/>
                    </a:lnTo>
                    <a:close/>
                    <a:moveTo>
                      <a:pt x="12277" y="7135"/>
                    </a:moveTo>
                    <a:lnTo>
                      <a:pt x="12017" y="7280"/>
                    </a:lnTo>
                    <a:lnTo>
                      <a:pt x="12133" y="7222"/>
                    </a:lnTo>
                    <a:lnTo>
                      <a:pt x="12277" y="7135"/>
                    </a:lnTo>
                    <a:close/>
                    <a:moveTo>
                      <a:pt x="12017" y="7280"/>
                    </a:moveTo>
                    <a:lnTo>
                      <a:pt x="11844" y="7337"/>
                    </a:lnTo>
                    <a:lnTo>
                      <a:pt x="11902" y="7337"/>
                    </a:lnTo>
                    <a:lnTo>
                      <a:pt x="12017" y="7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74"/>
              <p:cNvSpPr/>
              <p:nvPr/>
            </p:nvSpPr>
            <p:spPr>
              <a:xfrm>
                <a:off x="767738" y="1545588"/>
                <a:ext cx="592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734" fill="none" extrusionOk="0">
                    <a:moveTo>
                      <a:pt x="2369" y="0"/>
                    </a:moveTo>
                    <a:lnTo>
                      <a:pt x="2369" y="0"/>
                    </a:lnTo>
                    <a:lnTo>
                      <a:pt x="2196" y="0"/>
                    </a:lnTo>
                    <a:lnTo>
                      <a:pt x="2196" y="0"/>
                    </a:lnTo>
                    <a:lnTo>
                      <a:pt x="1791" y="462"/>
                    </a:lnTo>
                    <a:lnTo>
                      <a:pt x="1791" y="462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1502" y="925"/>
                    </a:lnTo>
                    <a:lnTo>
                      <a:pt x="982" y="1387"/>
                    </a:lnTo>
                    <a:lnTo>
                      <a:pt x="462" y="1676"/>
                    </a:lnTo>
                    <a:lnTo>
                      <a:pt x="289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0" y="1733"/>
                    </a:lnTo>
                    <a:lnTo>
                      <a:pt x="0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347" y="1733"/>
                    </a:lnTo>
                    <a:lnTo>
                      <a:pt x="578" y="1618"/>
                    </a:lnTo>
                    <a:lnTo>
                      <a:pt x="867" y="1445"/>
                    </a:lnTo>
                    <a:lnTo>
                      <a:pt x="1156" y="1213"/>
                    </a:lnTo>
                    <a:lnTo>
                      <a:pt x="1791" y="694"/>
                    </a:lnTo>
                    <a:lnTo>
                      <a:pt x="236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74"/>
              <p:cNvSpPr/>
              <p:nvPr/>
            </p:nvSpPr>
            <p:spPr>
              <a:xfrm>
                <a:off x="698413" y="1532588"/>
                <a:ext cx="15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78" fill="none" extrusionOk="0">
                    <a:moveTo>
                      <a:pt x="462" y="0"/>
                    </a:moveTo>
                    <a:lnTo>
                      <a:pt x="462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636" y="58"/>
                    </a:lnTo>
                    <a:lnTo>
                      <a:pt x="636" y="58"/>
                    </a:lnTo>
                    <a:lnTo>
                      <a:pt x="46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74"/>
              <p:cNvSpPr/>
              <p:nvPr/>
            </p:nvSpPr>
            <p:spPr>
              <a:xfrm>
                <a:off x="640638" y="1513813"/>
                <a:ext cx="188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78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751" y="58"/>
                    </a:lnTo>
                    <a:lnTo>
                      <a:pt x="751" y="58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74"/>
              <p:cNvSpPr/>
              <p:nvPr/>
            </p:nvSpPr>
            <p:spPr>
              <a:xfrm>
                <a:off x="631963" y="1503688"/>
                <a:ext cx="58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68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174" y="867"/>
                    </a:lnTo>
                    <a:lnTo>
                      <a:pt x="174" y="867"/>
                    </a:lnTo>
                    <a:lnTo>
                      <a:pt x="232" y="116"/>
                    </a:lnTo>
                    <a:lnTo>
                      <a:pt x="232" y="116"/>
                    </a:lnTo>
                    <a:lnTo>
                      <a:pt x="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74"/>
              <p:cNvSpPr/>
              <p:nvPr/>
            </p:nvSpPr>
            <p:spPr>
              <a:xfrm>
                <a:off x="525088" y="1457488"/>
                <a:ext cx="3612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752" fill="none" extrusionOk="0">
                    <a:moveTo>
                      <a:pt x="1213" y="0"/>
                    </a:moveTo>
                    <a:lnTo>
                      <a:pt x="1213" y="0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578" y="462"/>
                    </a:lnTo>
                    <a:lnTo>
                      <a:pt x="578" y="462"/>
                    </a:lnTo>
                    <a:lnTo>
                      <a:pt x="231" y="636"/>
                    </a:lnTo>
                    <a:lnTo>
                      <a:pt x="231" y="636"/>
                    </a:lnTo>
                    <a:lnTo>
                      <a:pt x="405" y="751"/>
                    </a:lnTo>
                    <a:lnTo>
                      <a:pt x="405" y="751"/>
                    </a:lnTo>
                    <a:lnTo>
                      <a:pt x="1444" y="173"/>
                    </a:lnTo>
                    <a:lnTo>
                      <a:pt x="1444" y="173"/>
                    </a:lnTo>
                    <a:lnTo>
                      <a:pt x="121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74"/>
              <p:cNvSpPr/>
              <p:nvPr/>
            </p:nvSpPr>
            <p:spPr>
              <a:xfrm>
                <a:off x="478863" y="1405488"/>
                <a:ext cx="13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63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58" y="462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520" y="116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74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74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74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74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74"/>
              <p:cNvSpPr/>
              <p:nvPr/>
            </p:nvSpPr>
            <p:spPr>
              <a:xfrm>
                <a:off x="132213" y="1352038"/>
                <a:ext cx="686100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9476" extrusionOk="0">
                    <a:moveTo>
                      <a:pt x="7916" y="174"/>
                    </a:moveTo>
                    <a:lnTo>
                      <a:pt x="8262" y="232"/>
                    </a:lnTo>
                    <a:lnTo>
                      <a:pt x="8493" y="578"/>
                    </a:lnTo>
                    <a:lnTo>
                      <a:pt x="8667" y="983"/>
                    </a:lnTo>
                    <a:lnTo>
                      <a:pt x="8840" y="1445"/>
                    </a:lnTo>
                    <a:lnTo>
                      <a:pt x="7800" y="1792"/>
                    </a:lnTo>
                    <a:lnTo>
                      <a:pt x="6933" y="2080"/>
                    </a:lnTo>
                    <a:lnTo>
                      <a:pt x="5836" y="2369"/>
                    </a:lnTo>
                    <a:lnTo>
                      <a:pt x="4623" y="2658"/>
                    </a:lnTo>
                    <a:lnTo>
                      <a:pt x="3294" y="2947"/>
                    </a:lnTo>
                    <a:lnTo>
                      <a:pt x="1907" y="3120"/>
                    </a:lnTo>
                    <a:lnTo>
                      <a:pt x="521" y="3178"/>
                    </a:lnTo>
                    <a:lnTo>
                      <a:pt x="347" y="3178"/>
                    </a:lnTo>
                    <a:lnTo>
                      <a:pt x="405" y="3120"/>
                    </a:lnTo>
                    <a:lnTo>
                      <a:pt x="983" y="2543"/>
                    </a:lnTo>
                    <a:lnTo>
                      <a:pt x="1618" y="2080"/>
                    </a:lnTo>
                    <a:lnTo>
                      <a:pt x="2196" y="1676"/>
                    </a:lnTo>
                    <a:lnTo>
                      <a:pt x="2832" y="1329"/>
                    </a:lnTo>
                    <a:lnTo>
                      <a:pt x="3409" y="1040"/>
                    </a:lnTo>
                    <a:lnTo>
                      <a:pt x="4103" y="752"/>
                    </a:lnTo>
                    <a:lnTo>
                      <a:pt x="4738" y="578"/>
                    </a:lnTo>
                    <a:lnTo>
                      <a:pt x="5431" y="405"/>
                    </a:lnTo>
                    <a:lnTo>
                      <a:pt x="6645" y="232"/>
                    </a:lnTo>
                    <a:lnTo>
                      <a:pt x="7916" y="174"/>
                    </a:lnTo>
                    <a:close/>
                    <a:moveTo>
                      <a:pt x="8898" y="1618"/>
                    </a:moveTo>
                    <a:lnTo>
                      <a:pt x="9013" y="2080"/>
                    </a:lnTo>
                    <a:lnTo>
                      <a:pt x="9013" y="2600"/>
                    </a:lnTo>
                    <a:lnTo>
                      <a:pt x="8956" y="3178"/>
                    </a:lnTo>
                    <a:lnTo>
                      <a:pt x="8782" y="3814"/>
                    </a:lnTo>
                    <a:lnTo>
                      <a:pt x="8493" y="4391"/>
                    </a:lnTo>
                    <a:lnTo>
                      <a:pt x="8031" y="5027"/>
                    </a:lnTo>
                    <a:lnTo>
                      <a:pt x="7396" y="5720"/>
                    </a:lnTo>
                    <a:lnTo>
                      <a:pt x="6529" y="6356"/>
                    </a:lnTo>
                    <a:lnTo>
                      <a:pt x="5894" y="6529"/>
                    </a:lnTo>
                    <a:lnTo>
                      <a:pt x="5316" y="6587"/>
                    </a:lnTo>
                    <a:lnTo>
                      <a:pt x="4334" y="6240"/>
                    </a:lnTo>
                    <a:lnTo>
                      <a:pt x="3467" y="5836"/>
                    </a:lnTo>
                    <a:lnTo>
                      <a:pt x="2658" y="5431"/>
                    </a:lnTo>
                    <a:lnTo>
                      <a:pt x="2023" y="5027"/>
                    </a:lnTo>
                    <a:lnTo>
                      <a:pt x="1445" y="4622"/>
                    </a:lnTo>
                    <a:lnTo>
                      <a:pt x="925" y="4276"/>
                    </a:lnTo>
                    <a:lnTo>
                      <a:pt x="636" y="3929"/>
                    </a:lnTo>
                    <a:lnTo>
                      <a:pt x="405" y="3583"/>
                    </a:lnTo>
                    <a:lnTo>
                      <a:pt x="347" y="3409"/>
                    </a:lnTo>
                    <a:lnTo>
                      <a:pt x="463" y="3409"/>
                    </a:lnTo>
                    <a:lnTo>
                      <a:pt x="1849" y="3351"/>
                    </a:lnTo>
                    <a:lnTo>
                      <a:pt x="3178" y="3178"/>
                    </a:lnTo>
                    <a:lnTo>
                      <a:pt x="4507" y="2889"/>
                    </a:lnTo>
                    <a:lnTo>
                      <a:pt x="5778" y="2600"/>
                    </a:lnTo>
                    <a:lnTo>
                      <a:pt x="6876" y="2311"/>
                    </a:lnTo>
                    <a:lnTo>
                      <a:pt x="7800" y="2023"/>
                    </a:lnTo>
                    <a:lnTo>
                      <a:pt x="8898" y="1618"/>
                    </a:lnTo>
                    <a:close/>
                    <a:moveTo>
                      <a:pt x="7800" y="1"/>
                    </a:moveTo>
                    <a:lnTo>
                      <a:pt x="6587" y="58"/>
                    </a:lnTo>
                    <a:lnTo>
                      <a:pt x="5431" y="174"/>
                    </a:lnTo>
                    <a:lnTo>
                      <a:pt x="4391" y="463"/>
                    </a:lnTo>
                    <a:lnTo>
                      <a:pt x="3467" y="752"/>
                    </a:lnTo>
                    <a:lnTo>
                      <a:pt x="2543" y="1214"/>
                    </a:lnTo>
                    <a:lnTo>
                      <a:pt x="1734" y="1734"/>
                    </a:lnTo>
                    <a:lnTo>
                      <a:pt x="925" y="2311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276"/>
                    </a:lnTo>
                    <a:lnTo>
                      <a:pt x="1041" y="4680"/>
                    </a:lnTo>
                    <a:lnTo>
                      <a:pt x="1618" y="5142"/>
                    </a:lnTo>
                    <a:lnTo>
                      <a:pt x="2369" y="5547"/>
                    </a:lnTo>
                    <a:lnTo>
                      <a:pt x="3236" y="5951"/>
                    </a:lnTo>
                    <a:lnTo>
                      <a:pt x="4160" y="6413"/>
                    </a:lnTo>
                    <a:lnTo>
                      <a:pt x="5142" y="6818"/>
                    </a:lnTo>
                    <a:lnTo>
                      <a:pt x="6240" y="7222"/>
                    </a:lnTo>
                    <a:lnTo>
                      <a:pt x="7396" y="7569"/>
                    </a:lnTo>
                    <a:lnTo>
                      <a:pt x="8609" y="7858"/>
                    </a:lnTo>
                    <a:lnTo>
                      <a:pt x="9880" y="8147"/>
                    </a:lnTo>
                    <a:lnTo>
                      <a:pt x="11151" y="8378"/>
                    </a:lnTo>
                    <a:lnTo>
                      <a:pt x="12480" y="8551"/>
                    </a:lnTo>
                    <a:lnTo>
                      <a:pt x="12653" y="8551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10" y="9475"/>
                    </a:lnTo>
                    <a:lnTo>
                      <a:pt x="25883" y="9418"/>
                    </a:lnTo>
                    <a:lnTo>
                      <a:pt x="26403" y="9129"/>
                    </a:lnTo>
                    <a:lnTo>
                      <a:pt x="26923" y="8667"/>
                    </a:lnTo>
                    <a:lnTo>
                      <a:pt x="27443" y="8147"/>
                    </a:lnTo>
                    <a:lnTo>
                      <a:pt x="27443" y="8147"/>
                    </a:lnTo>
                    <a:lnTo>
                      <a:pt x="27212" y="8204"/>
                    </a:lnTo>
                    <a:lnTo>
                      <a:pt x="26692" y="8724"/>
                    </a:lnTo>
                    <a:lnTo>
                      <a:pt x="26230" y="9071"/>
                    </a:lnTo>
                    <a:lnTo>
                      <a:pt x="25826" y="9244"/>
                    </a:lnTo>
                    <a:lnTo>
                      <a:pt x="25479" y="9360"/>
                    </a:lnTo>
                    <a:lnTo>
                      <a:pt x="25421" y="9360"/>
                    </a:lnTo>
                    <a:lnTo>
                      <a:pt x="21897" y="9071"/>
                    </a:lnTo>
                    <a:lnTo>
                      <a:pt x="22301" y="8436"/>
                    </a:lnTo>
                    <a:lnTo>
                      <a:pt x="22821" y="7800"/>
                    </a:lnTo>
                    <a:lnTo>
                      <a:pt x="22648" y="7742"/>
                    </a:lnTo>
                    <a:lnTo>
                      <a:pt x="22128" y="8436"/>
                    </a:lnTo>
                    <a:lnTo>
                      <a:pt x="21724" y="9071"/>
                    </a:lnTo>
                    <a:lnTo>
                      <a:pt x="19644" y="8898"/>
                    </a:lnTo>
                    <a:lnTo>
                      <a:pt x="19875" y="8320"/>
                    </a:lnTo>
                    <a:lnTo>
                      <a:pt x="19990" y="7742"/>
                    </a:lnTo>
                    <a:lnTo>
                      <a:pt x="20222" y="7396"/>
                    </a:lnTo>
                    <a:lnTo>
                      <a:pt x="20510" y="7049"/>
                    </a:lnTo>
                    <a:lnTo>
                      <a:pt x="20337" y="6991"/>
                    </a:lnTo>
                    <a:lnTo>
                      <a:pt x="20106" y="7280"/>
                    </a:lnTo>
                    <a:lnTo>
                      <a:pt x="20164" y="6933"/>
                    </a:lnTo>
                    <a:lnTo>
                      <a:pt x="19990" y="6876"/>
                    </a:lnTo>
                    <a:lnTo>
                      <a:pt x="19817" y="7800"/>
                    </a:lnTo>
                    <a:lnTo>
                      <a:pt x="19470" y="8898"/>
                    </a:lnTo>
                    <a:lnTo>
                      <a:pt x="18604" y="8840"/>
                    </a:lnTo>
                    <a:lnTo>
                      <a:pt x="13173" y="8378"/>
                    </a:lnTo>
                    <a:lnTo>
                      <a:pt x="12826" y="8378"/>
                    </a:lnTo>
                    <a:lnTo>
                      <a:pt x="13462" y="7453"/>
                    </a:lnTo>
                    <a:lnTo>
                      <a:pt x="14213" y="6587"/>
                    </a:lnTo>
                    <a:lnTo>
                      <a:pt x="15080" y="5778"/>
                    </a:lnTo>
                    <a:lnTo>
                      <a:pt x="15600" y="5373"/>
                    </a:lnTo>
                    <a:lnTo>
                      <a:pt x="16120" y="4969"/>
                    </a:lnTo>
                    <a:lnTo>
                      <a:pt x="15946" y="4854"/>
                    </a:lnTo>
                    <a:lnTo>
                      <a:pt x="15137" y="5489"/>
                    </a:lnTo>
                    <a:lnTo>
                      <a:pt x="14271" y="6298"/>
                    </a:lnTo>
                    <a:lnTo>
                      <a:pt x="13462" y="7222"/>
                    </a:lnTo>
                    <a:lnTo>
                      <a:pt x="12595" y="8378"/>
                    </a:lnTo>
                    <a:lnTo>
                      <a:pt x="12538" y="8320"/>
                    </a:lnTo>
                    <a:lnTo>
                      <a:pt x="10747" y="8089"/>
                    </a:lnTo>
                    <a:lnTo>
                      <a:pt x="8956" y="7742"/>
                    </a:lnTo>
                    <a:lnTo>
                      <a:pt x="7280" y="7280"/>
                    </a:lnTo>
                    <a:lnTo>
                      <a:pt x="5720" y="6760"/>
                    </a:lnTo>
                    <a:lnTo>
                      <a:pt x="6298" y="6645"/>
                    </a:lnTo>
                    <a:lnTo>
                      <a:pt x="6933" y="6471"/>
                    </a:lnTo>
                    <a:lnTo>
                      <a:pt x="8205" y="6009"/>
                    </a:lnTo>
                    <a:lnTo>
                      <a:pt x="9591" y="5373"/>
                    </a:lnTo>
                    <a:lnTo>
                      <a:pt x="10978" y="4565"/>
                    </a:lnTo>
                    <a:lnTo>
                      <a:pt x="11902" y="4969"/>
                    </a:lnTo>
                    <a:lnTo>
                      <a:pt x="12364" y="5085"/>
                    </a:lnTo>
                    <a:lnTo>
                      <a:pt x="12769" y="5200"/>
                    </a:lnTo>
                    <a:lnTo>
                      <a:pt x="13578" y="5258"/>
                    </a:lnTo>
                    <a:lnTo>
                      <a:pt x="14097" y="5200"/>
                    </a:lnTo>
                    <a:lnTo>
                      <a:pt x="14675" y="5142"/>
                    </a:lnTo>
                    <a:lnTo>
                      <a:pt x="15253" y="4969"/>
                    </a:lnTo>
                    <a:lnTo>
                      <a:pt x="15888" y="4796"/>
                    </a:lnTo>
                    <a:lnTo>
                      <a:pt x="15715" y="4680"/>
                    </a:lnTo>
                    <a:lnTo>
                      <a:pt x="15137" y="4854"/>
                    </a:lnTo>
                    <a:lnTo>
                      <a:pt x="14617" y="4969"/>
                    </a:lnTo>
                    <a:lnTo>
                      <a:pt x="14097" y="5027"/>
                    </a:lnTo>
                    <a:lnTo>
                      <a:pt x="13000" y="5027"/>
                    </a:lnTo>
                    <a:lnTo>
                      <a:pt x="12422" y="4911"/>
                    </a:lnTo>
                    <a:lnTo>
                      <a:pt x="11844" y="4738"/>
                    </a:lnTo>
                    <a:lnTo>
                      <a:pt x="11209" y="4449"/>
                    </a:lnTo>
                    <a:lnTo>
                      <a:pt x="12480" y="3640"/>
                    </a:lnTo>
                    <a:lnTo>
                      <a:pt x="13924" y="2600"/>
                    </a:lnTo>
                    <a:lnTo>
                      <a:pt x="13866" y="2427"/>
                    </a:lnTo>
                    <a:lnTo>
                      <a:pt x="12480" y="3409"/>
                    </a:lnTo>
                    <a:lnTo>
                      <a:pt x="10862" y="4449"/>
                    </a:lnTo>
                    <a:lnTo>
                      <a:pt x="9996" y="4969"/>
                    </a:lnTo>
                    <a:lnTo>
                      <a:pt x="9071" y="5431"/>
                    </a:lnTo>
                    <a:lnTo>
                      <a:pt x="8089" y="5836"/>
                    </a:lnTo>
                    <a:lnTo>
                      <a:pt x="7165" y="6182"/>
                    </a:lnTo>
                    <a:lnTo>
                      <a:pt x="7685" y="5720"/>
                    </a:lnTo>
                    <a:lnTo>
                      <a:pt x="8147" y="5200"/>
                    </a:lnTo>
                    <a:lnTo>
                      <a:pt x="8551" y="4738"/>
                    </a:lnTo>
                    <a:lnTo>
                      <a:pt x="8782" y="4276"/>
                    </a:lnTo>
                    <a:lnTo>
                      <a:pt x="9013" y="3756"/>
                    </a:lnTo>
                    <a:lnTo>
                      <a:pt x="9129" y="3351"/>
                    </a:lnTo>
                    <a:lnTo>
                      <a:pt x="9187" y="2889"/>
                    </a:lnTo>
                    <a:lnTo>
                      <a:pt x="9187" y="2485"/>
                    </a:lnTo>
                    <a:lnTo>
                      <a:pt x="9187" y="2080"/>
                    </a:lnTo>
                    <a:lnTo>
                      <a:pt x="9129" y="1676"/>
                    </a:lnTo>
                    <a:lnTo>
                      <a:pt x="8956" y="1040"/>
                    </a:lnTo>
                    <a:lnTo>
                      <a:pt x="8724" y="520"/>
                    </a:lnTo>
                    <a:lnTo>
                      <a:pt x="8551" y="232"/>
                    </a:lnTo>
                    <a:lnTo>
                      <a:pt x="9476" y="289"/>
                    </a:lnTo>
                    <a:lnTo>
                      <a:pt x="10515" y="347"/>
                    </a:lnTo>
                    <a:lnTo>
                      <a:pt x="11555" y="520"/>
                    </a:lnTo>
                    <a:lnTo>
                      <a:pt x="12653" y="694"/>
                    </a:lnTo>
                    <a:lnTo>
                      <a:pt x="12422" y="463"/>
                    </a:lnTo>
                    <a:lnTo>
                      <a:pt x="11151" y="289"/>
                    </a:lnTo>
                    <a:lnTo>
                      <a:pt x="9938" y="116"/>
                    </a:lnTo>
                    <a:lnTo>
                      <a:pt x="8840" y="58"/>
                    </a:lnTo>
                    <a:lnTo>
                      <a:pt x="78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74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116" y="1791"/>
                    </a:moveTo>
                    <a:lnTo>
                      <a:pt x="116" y="1791"/>
                    </a:lnTo>
                    <a:lnTo>
                      <a:pt x="1502" y="1733"/>
                    </a:lnTo>
                    <a:lnTo>
                      <a:pt x="2831" y="1560"/>
                    </a:lnTo>
                    <a:lnTo>
                      <a:pt x="4160" y="1271"/>
                    </a:lnTo>
                    <a:lnTo>
                      <a:pt x="5431" y="982"/>
                    </a:lnTo>
                    <a:lnTo>
                      <a:pt x="6529" y="693"/>
                    </a:lnTo>
                    <a:lnTo>
                      <a:pt x="7453" y="405"/>
                    </a:lnTo>
                    <a:lnTo>
                      <a:pt x="8551" y="0"/>
                    </a:lnTo>
                    <a:lnTo>
                      <a:pt x="8551" y="0"/>
                    </a:lnTo>
                    <a:lnTo>
                      <a:pt x="8666" y="462"/>
                    </a:lnTo>
                    <a:lnTo>
                      <a:pt x="8666" y="982"/>
                    </a:lnTo>
                    <a:lnTo>
                      <a:pt x="8609" y="1560"/>
                    </a:lnTo>
                    <a:lnTo>
                      <a:pt x="8435" y="2196"/>
                    </a:lnTo>
                    <a:lnTo>
                      <a:pt x="8146" y="2773"/>
                    </a:lnTo>
                    <a:lnTo>
                      <a:pt x="7684" y="3409"/>
                    </a:lnTo>
                    <a:lnTo>
                      <a:pt x="7049" y="4102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5547" y="4911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3987" y="4622"/>
                    </a:lnTo>
                    <a:lnTo>
                      <a:pt x="3120" y="4218"/>
                    </a:lnTo>
                    <a:lnTo>
                      <a:pt x="2311" y="3813"/>
                    </a:lnTo>
                    <a:lnTo>
                      <a:pt x="1676" y="3409"/>
                    </a:lnTo>
                    <a:lnTo>
                      <a:pt x="1098" y="3004"/>
                    </a:lnTo>
                    <a:lnTo>
                      <a:pt x="578" y="2658"/>
                    </a:lnTo>
                    <a:lnTo>
                      <a:pt x="289" y="231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116" y="179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74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174" y="3005"/>
                    </a:moveTo>
                    <a:lnTo>
                      <a:pt x="174" y="3005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636" y="2370"/>
                    </a:lnTo>
                    <a:lnTo>
                      <a:pt x="1271" y="1907"/>
                    </a:lnTo>
                    <a:lnTo>
                      <a:pt x="1849" y="1503"/>
                    </a:lnTo>
                    <a:lnTo>
                      <a:pt x="2485" y="1156"/>
                    </a:lnTo>
                    <a:lnTo>
                      <a:pt x="3062" y="867"/>
                    </a:lnTo>
                    <a:lnTo>
                      <a:pt x="3756" y="579"/>
                    </a:lnTo>
                    <a:lnTo>
                      <a:pt x="4391" y="405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6298" y="59"/>
                    </a:lnTo>
                    <a:lnTo>
                      <a:pt x="7569" y="1"/>
                    </a:lnTo>
                    <a:lnTo>
                      <a:pt x="7569" y="1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8146" y="405"/>
                    </a:lnTo>
                    <a:lnTo>
                      <a:pt x="8320" y="810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7453" y="1619"/>
                    </a:lnTo>
                    <a:lnTo>
                      <a:pt x="6586" y="1907"/>
                    </a:lnTo>
                    <a:lnTo>
                      <a:pt x="5489" y="2196"/>
                    </a:lnTo>
                    <a:lnTo>
                      <a:pt x="4276" y="2485"/>
                    </a:lnTo>
                    <a:lnTo>
                      <a:pt x="2947" y="2774"/>
                    </a:lnTo>
                    <a:lnTo>
                      <a:pt x="1560" y="2947"/>
                    </a:lnTo>
                    <a:lnTo>
                      <a:pt x="174" y="3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74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extrusionOk="0">
                    <a:moveTo>
                      <a:pt x="3351" y="0"/>
                    </a:move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74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fill="none" extrusionOk="0">
                    <a:moveTo>
                      <a:pt x="24323" y="16639"/>
                    </a:move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lnTo>
                      <a:pt x="3351" y="0"/>
                    </a:ln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74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extrusionOk="0">
                    <a:moveTo>
                      <a:pt x="2600" y="0"/>
                    </a:move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74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fill="none" extrusionOk="0">
                    <a:moveTo>
                      <a:pt x="23630" y="16408"/>
                    </a:move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lnTo>
                      <a:pt x="2600" y="0"/>
                    </a:ln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74"/>
              <p:cNvSpPr/>
              <p:nvPr/>
            </p:nvSpPr>
            <p:spPr>
              <a:xfrm>
                <a:off x="556863" y="1162838"/>
                <a:ext cx="5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73"/>
                    </a:lnTo>
                    <a:lnTo>
                      <a:pt x="116" y="173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58" y="116"/>
                    </a:move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74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74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74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74"/>
              <p:cNvSpPr/>
              <p:nvPr/>
            </p:nvSpPr>
            <p:spPr>
              <a:xfrm>
                <a:off x="561188" y="116716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74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74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74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74"/>
              <p:cNvSpPr/>
              <p:nvPr/>
            </p:nvSpPr>
            <p:spPr>
              <a:xfrm>
                <a:off x="559738" y="1165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74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74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74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74"/>
              <p:cNvSpPr/>
              <p:nvPr/>
            </p:nvSpPr>
            <p:spPr>
              <a:xfrm>
                <a:off x="55828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4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4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4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4"/>
              <p:cNvSpPr/>
              <p:nvPr/>
            </p:nvSpPr>
            <p:spPr>
              <a:xfrm>
                <a:off x="556863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74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74"/>
              <p:cNvSpPr/>
              <p:nvPr/>
            </p:nvSpPr>
            <p:spPr>
              <a:xfrm>
                <a:off x="889063" y="1469038"/>
                <a:ext cx="34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1098" y="1040"/>
                    </a:moveTo>
                    <a:lnTo>
                      <a:pt x="1098" y="1040"/>
                    </a:lnTo>
                    <a:lnTo>
                      <a:pt x="1098" y="1040"/>
                    </a:lnTo>
                    <a:lnTo>
                      <a:pt x="1098" y="1040"/>
                    </a:lnTo>
                    <a:lnTo>
                      <a:pt x="1271" y="1213"/>
                    </a:lnTo>
                    <a:lnTo>
                      <a:pt x="1387" y="1387"/>
                    </a:lnTo>
                    <a:lnTo>
                      <a:pt x="1387" y="1387"/>
                    </a:lnTo>
                    <a:lnTo>
                      <a:pt x="1271" y="1213"/>
                    </a:lnTo>
                    <a:lnTo>
                      <a:pt x="1098" y="104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74"/>
              <p:cNvSpPr/>
              <p:nvPr/>
            </p:nvSpPr>
            <p:spPr>
              <a:xfrm>
                <a:off x="916488" y="1495038"/>
                <a:ext cx="7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74" y="173"/>
                    </a:lnTo>
                    <a:lnTo>
                      <a:pt x="290" y="347"/>
                    </a:lnTo>
                    <a:lnTo>
                      <a:pt x="290" y="347"/>
                    </a:lnTo>
                    <a:lnTo>
                      <a:pt x="174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74"/>
              <p:cNvSpPr/>
              <p:nvPr/>
            </p:nvSpPr>
            <p:spPr>
              <a:xfrm>
                <a:off x="889063" y="1469038"/>
                <a:ext cx="290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74"/>
              <p:cNvSpPr/>
              <p:nvPr/>
            </p:nvSpPr>
            <p:spPr>
              <a:xfrm>
                <a:off x="403763" y="1084838"/>
                <a:ext cx="512750" cy="41022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6409" extrusionOk="0">
                    <a:moveTo>
                      <a:pt x="19528" y="15484"/>
                    </a:moveTo>
                    <a:lnTo>
                      <a:pt x="19528" y="15484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19528" y="15484"/>
                    </a:lnTo>
                    <a:lnTo>
                      <a:pt x="19528" y="15484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066" y="3120"/>
                    </a:move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05"/>
                    </a:move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2947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889"/>
                    </a:move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778" y="2831"/>
                    </a:move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662" y="2773"/>
                    </a:move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00"/>
                    </a:move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15" y="2485"/>
                    </a:moveTo>
                    <a:lnTo>
                      <a:pt x="5315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15" y="2485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85"/>
                    </a:lnTo>
                    <a:lnTo>
                      <a:pt x="5315" y="2485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258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369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11"/>
                    </a:moveTo>
                    <a:lnTo>
                      <a:pt x="5200" y="2311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200" y="2311"/>
                    </a:lnTo>
                    <a:lnTo>
                      <a:pt x="5200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26" y="2254"/>
                    </a:moveTo>
                    <a:lnTo>
                      <a:pt x="5026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26" y="2254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254"/>
                    </a:lnTo>
                    <a:lnTo>
                      <a:pt x="5026" y="2254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38"/>
                    </a:moveTo>
                    <a:lnTo>
                      <a:pt x="4969" y="2138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69" y="2138"/>
                    </a:lnTo>
                    <a:lnTo>
                      <a:pt x="4969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795" y="2080"/>
                    </a:move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1965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91"/>
                    </a:lnTo>
                    <a:lnTo>
                      <a:pt x="4391" y="1791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33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676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160" y="1618"/>
                    </a:moveTo>
                    <a:lnTo>
                      <a:pt x="4160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160" y="1618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618"/>
                    </a:lnTo>
                    <a:lnTo>
                      <a:pt x="4160" y="1618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02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3813" y="1387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14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24" y="1214"/>
                    </a:moveTo>
                    <a:lnTo>
                      <a:pt x="3524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24" y="1214"/>
                    </a:lnTo>
                    <a:close/>
                    <a:moveTo>
                      <a:pt x="3524" y="1156"/>
                    </a:moveTo>
                    <a:lnTo>
                      <a:pt x="3524" y="1156"/>
                    </a:lnTo>
                    <a:lnTo>
                      <a:pt x="3524" y="1214"/>
                    </a:lnTo>
                    <a:lnTo>
                      <a:pt x="3524" y="1214"/>
                    </a:lnTo>
                    <a:lnTo>
                      <a:pt x="3524" y="1156"/>
                    </a:lnTo>
                    <a:close/>
                    <a:moveTo>
                      <a:pt x="3351" y="1040"/>
                    </a:moveTo>
                    <a:lnTo>
                      <a:pt x="3351" y="1040"/>
                    </a:lnTo>
                    <a:lnTo>
                      <a:pt x="3524" y="1156"/>
                    </a:lnTo>
                    <a:lnTo>
                      <a:pt x="3524" y="1156"/>
                    </a:lnTo>
                    <a:lnTo>
                      <a:pt x="3351" y="1040"/>
                    </a:lnTo>
                    <a:close/>
                    <a:moveTo>
                      <a:pt x="3235" y="1040"/>
                    </a:moveTo>
                    <a:lnTo>
                      <a:pt x="3235" y="1040"/>
                    </a:lnTo>
                    <a:lnTo>
                      <a:pt x="3351" y="1040"/>
                    </a:lnTo>
                    <a:lnTo>
                      <a:pt x="3351" y="1040"/>
                    </a:lnTo>
                    <a:lnTo>
                      <a:pt x="3235" y="1040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1040"/>
                    </a:lnTo>
                    <a:lnTo>
                      <a:pt x="3235" y="1040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20" y="983"/>
                    </a:moveTo>
                    <a:lnTo>
                      <a:pt x="3120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20" y="983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83"/>
                    </a:lnTo>
                    <a:lnTo>
                      <a:pt x="3120" y="983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716" y="694"/>
                    </a:lnTo>
                    <a:lnTo>
                      <a:pt x="2716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27" y="636"/>
                    </a:move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11" y="520"/>
                    </a:move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96" y="463"/>
                    </a:lnTo>
                    <a:lnTo>
                      <a:pt x="2196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791" y="347"/>
                    </a:moveTo>
                    <a:lnTo>
                      <a:pt x="1791" y="347"/>
                    </a:lnTo>
                    <a:lnTo>
                      <a:pt x="1791" y="347"/>
                    </a:lnTo>
                    <a:lnTo>
                      <a:pt x="1791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289"/>
                    </a:moveTo>
                    <a:lnTo>
                      <a:pt x="1733" y="289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271" y="174"/>
                    </a:moveTo>
                    <a:lnTo>
                      <a:pt x="1271" y="174"/>
                    </a:lnTo>
                    <a:lnTo>
                      <a:pt x="1329" y="231"/>
                    </a:lnTo>
                    <a:lnTo>
                      <a:pt x="1329" y="231"/>
                    </a:lnTo>
                    <a:lnTo>
                      <a:pt x="1271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71" y="174"/>
                    </a:lnTo>
                    <a:lnTo>
                      <a:pt x="1271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20" y="58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520" y="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74"/>
              <p:cNvSpPr/>
              <p:nvPr/>
            </p:nvSpPr>
            <p:spPr>
              <a:xfrm>
                <a:off x="891938" y="1471913"/>
                <a:ext cx="24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2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74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74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74"/>
              <p:cNvSpPr/>
              <p:nvPr/>
            </p:nvSpPr>
            <p:spPr>
              <a:xfrm>
                <a:off x="55541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74"/>
              <p:cNvSpPr/>
              <p:nvPr/>
            </p:nvSpPr>
            <p:spPr>
              <a:xfrm>
                <a:off x="555413" y="11613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74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74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74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74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74"/>
              <p:cNvSpPr/>
              <p:nvPr/>
            </p:nvSpPr>
            <p:spPr>
              <a:xfrm>
                <a:off x="55396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74"/>
              <p:cNvSpPr/>
              <p:nvPr/>
            </p:nvSpPr>
            <p:spPr>
              <a:xfrm>
                <a:off x="552513" y="11599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74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74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74"/>
              <p:cNvSpPr/>
              <p:nvPr/>
            </p:nvSpPr>
            <p:spPr>
              <a:xfrm>
                <a:off x="552513" y="11584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74"/>
              <p:cNvSpPr/>
              <p:nvPr/>
            </p:nvSpPr>
            <p:spPr>
              <a:xfrm>
                <a:off x="552513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74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74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74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74"/>
              <p:cNvSpPr/>
              <p:nvPr/>
            </p:nvSpPr>
            <p:spPr>
              <a:xfrm>
                <a:off x="55108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74"/>
              <p:cNvSpPr/>
              <p:nvPr/>
            </p:nvSpPr>
            <p:spPr>
              <a:xfrm>
                <a:off x="548188" y="1155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74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74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74"/>
              <p:cNvSpPr/>
              <p:nvPr/>
            </p:nvSpPr>
            <p:spPr>
              <a:xfrm>
                <a:off x="54528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74"/>
              <p:cNvSpPr/>
              <p:nvPr/>
            </p:nvSpPr>
            <p:spPr>
              <a:xfrm>
                <a:off x="545288" y="1152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74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74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74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74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74"/>
              <p:cNvSpPr/>
              <p:nvPr/>
            </p:nvSpPr>
            <p:spPr>
              <a:xfrm>
                <a:off x="395088" y="1084838"/>
                <a:ext cx="528650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6871" extrusionOk="0">
                    <a:moveTo>
                      <a:pt x="347" y="0"/>
                    </a:moveTo>
                    <a:lnTo>
                      <a:pt x="174" y="58"/>
                    </a:lnTo>
                    <a:lnTo>
                      <a:pt x="58" y="231"/>
                    </a:lnTo>
                    <a:lnTo>
                      <a:pt x="0" y="520"/>
                    </a:lnTo>
                    <a:lnTo>
                      <a:pt x="0" y="925"/>
                    </a:lnTo>
                    <a:lnTo>
                      <a:pt x="116" y="1445"/>
                    </a:lnTo>
                    <a:lnTo>
                      <a:pt x="347" y="2022"/>
                    </a:lnTo>
                    <a:lnTo>
                      <a:pt x="752" y="2773"/>
                    </a:lnTo>
                    <a:lnTo>
                      <a:pt x="1214" y="3582"/>
                    </a:lnTo>
                    <a:lnTo>
                      <a:pt x="1907" y="4449"/>
                    </a:lnTo>
                    <a:lnTo>
                      <a:pt x="2716" y="5489"/>
                    </a:lnTo>
                    <a:lnTo>
                      <a:pt x="3756" y="6587"/>
                    </a:lnTo>
                    <a:lnTo>
                      <a:pt x="4969" y="7742"/>
                    </a:lnTo>
                    <a:lnTo>
                      <a:pt x="6471" y="9013"/>
                    </a:lnTo>
                    <a:lnTo>
                      <a:pt x="8147" y="10342"/>
                    </a:lnTo>
                    <a:lnTo>
                      <a:pt x="10111" y="11786"/>
                    </a:lnTo>
                    <a:lnTo>
                      <a:pt x="12306" y="13288"/>
                    </a:lnTo>
                    <a:lnTo>
                      <a:pt x="13404" y="13982"/>
                    </a:lnTo>
                    <a:lnTo>
                      <a:pt x="14617" y="14617"/>
                    </a:lnTo>
                    <a:lnTo>
                      <a:pt x="15888" y="15253"/>
                    </a:lnTo>
                    <a:lnTo>
                      <a:pt x="17159" y="15773"/>
                    </a:lnTo>
                    <a:lnTo>
                      <a:pt x="18315" y="16235"/>
                    </a:lnTo>
                    <a:lnTo>
                      <a:pt x="19413" y="16581"/>
                    </a:lnTo>
                    <a:lnTo>
                      <a:pt x="20221" y="16813"/>
                    </a:lnTo>
                    <a:lnTo>
                      <a:pt x="20857" y="16870"/>
                    </a:lnTo>
                    <a:lnTo>
                      <a:pt x="21088" y="16870"/>
                    </a:lnTo>
                    <a:lnTo>
                      <a:pt x="21088" y="16813"/>
                    </a:lnTo>
                    <a:lnTo>
                      <a:pt x="21146" y="16755"/>
                    </a:lnTo>
                    <a:lnTo>
                      <a:pt x="21030" y="16581"/>
                    </a:lnTo>
                    <a:lnTo>
                      <a:pt x="20857" y="16408"/>
                    </a:lnTo>
                    <a:lnTo>
                      <a:pt x="19875" y="15484"/>
                    </a:lnTo>
                    <a:lnTo>
                      <a:pt x="19759" y="15368"/>
                    </a:lnTo>
                    <a:lnTo>
                      <a:pt x="6760" y="3409"/>
                    </a:lnTo>
                    <a:lnTo>
                      <a:pt x="6702" y="3351"/>
                    </a:lnTo>
                    <a:lnTo>
                      <a:pt x="6644" y="3351"/>
                    </a:lnTo>
                    <a:lnTo>
                      <a:pt x="6644" y="3293"/>
                    </a:lnTo>
                    <a:lnTo>
                      <a:pt x="6587" y="3293"/>
                    </a:lnTo>
                    <a:lnTo>
                      <a:pt x="6587" y="3236"/>
                    </a:lnTo>
                    <a:lnTo>
                      <a:pt x="6529" y="3236"/>
                    </a:lnTo>
                    <a:lnTo>
                      <a:pt x="6529" y="3178"/>
                    </a:lnTo>
                    <a:lnTo>
                      <a:pt x="6471" y="3178"/>
                    </a:lnTo>
                    <a:lnTo>
                      <a:pt x="6471" y="3120"/>
                    </a:lnTo>
                    <a:lnTo>
                      <a:pt x="6413" y="3120"/>
                    </a:lnTo>
                    <a:lnTo>
                      <a:pt x="6413" y="3062"/>
                    </a:lnTo>
                    <a:lnTo>
                      <a:pt x="6356" y="3062"/>
                    </a:lnTo>
                    <a:lnTo>
                      <a:pt x="6356" y="3005"/>
                    </a:lnTo>
                    <a:lnTo>
                      <a:pt x="6298" y="3005"/>
                    </a:lnTo>
                    <a:lnTo>
                      <a:pt x="6298" y="2947"/>
                    </a:lnTo>
                    <a:lnTo>
                      <a:pt x="6240" y="2947"/>
                    </a:lnTo>
                    <a:lnTo>
                      <a:pt x="6240" y="2889"/>
                    </a:lnTo>
                    <a:lnTo>
                      <a:pt x="6182" y="2889"/>
                    </a:lnTo>
                    <a:lnTo>
                      <a:pt x="6125" y="2831"/>
                    </a:lnTo>
                    <a:lnTo>
                      <a:pt x="6067" y="2773"/>
                    </a:lnTo>
                    <a:lnTo>
                      <a:pt x="6009" y="2773"/>
                    </a:lnTo>
                    <a:lnTo>
                      <a:pt x="6009" y="2716"/>
                    </a:lnTo>
                    <a:lnTo>
                      <a:pt x="5951" y="2716"/>
                    </a:lnTo>
                    <a:lnTo>
                      <a:pt x="5951" y="2658"/>
                    </a:lnTo>
                    <a:lnTo>
                      <a:pt x="5893" y="2658"/>
                    </a:lnTo>
                    <a:lnTo>
                      <a:pt x="5893" y="2600"/>
                    </a:lnTo>
                    <a:lnTo>
                      <a:pt x="5836" y="2600"/>
                    </a:lnTo>
                    <a:lnTo>
                      <a:pt x="5778" y="2542"/>
                    </a:lnTo>
                    <a:lnTo>
                      <a:pt x="5720" y="2485"/>
                    </a:lnTo>
                    <a:lnTo>
                      <a:pt x="5662" y="2485"/>
                    </a:lnTo>
                    <a:lnTo>
                      <a:pt x="5662" y="2427"/>
                    </a:lnTo>
                    <a:lnTo>
                      <a:pt x="5605" y="2427"/>
                    </a:lnTo>
                    <a:lnTo>
                      <a:pt x="5605" y="2369"/>
                    </a:lnTo>
                    <a:lnTo>
                      <a:pt x="5547" y="2369"/>
                    </a:lnTo>
                    <a:lnTo>
                      <a:pt x="5547" y="2311"/>
                    </a:lnTo>
                    <a:lnTo>
                      <a:pt x="5489" y="2311"/>
                    </a:lnTo>
                    <a:lnTo>
                      <a:pt x="5431" y="2254"/>
                    </a:lnTo>
                    <a:lnTo>
                      <a:pt x="5373" y="2254"/>
                    </a:lnTo>
                    <a:lnTo>
                      <a:pt x="5373" y="2196"/>
                    </a:lnTo>
                    <a:lnTo>
                      <a:pt x="5316" y="2196"/>
                    </a:lnTo>
                    <a:lnTo>
                      <a:pt x="5316" y="2138"/>
                    </a:lnTo>
                    <a:lnTo>
                      <a:pt x="5258" y="2138"/>
                    </a:lnTo>
                    <a:lnTo>
                      <a:pt x="5200" y="2080"/>
                    </a:lnTo>
                    <a:lnTo>
                      <a:pt x="5142" y="2080"/>
                    </a:lnTo>
                    <a:lnTo>
                      <a:pt x="5142" y="2022"/>
                    </a:lnTo>
                    <a:lnTo>
                      <a:pt x="5085" y="2022"/>
                    </a:lnTo>
                    <a:lnTo>
                      <a:pt x="5085" y="1965"/>
                    </a:lnTo>
                    <a:lnTo>
                      <a:pt x="5027" y="1965"/>
                    </a:lnTo>
                    <a:lnTo>
                      <a:pt x="4796" y="1791"/>
                    </a:lnTo>
                    <a:lnTo>
                      <a:pt x="4738" y="1791"/>
                    </a:lnTo>
                    <a:lnTo>
                      <a:pt x="4738" y="1734"/>
                    </a:lnTo>
                    <a:lnTo>
                      <a:pt x="4680" y="1734"/>
                    </a:lnTo>
                    <a:lnTo>
                      <a:pt x="4680" y="1676"/>
                    </a:lnTo>
                    <a:lnTo>
                      <a:pt x="4622" y="1676"/>
                    </a:lnTo>
                    <a:lnTo>
                      <a:pt x="4565" y="1618"/>
                    </a:lnTo>
                    <a:lnTo>
                      <a:pt x="4507" y="1618"/>
                    </a:lnTo>
                    <a:lnTo>
                      <a:pt x="4507" y="1560"/>
                    </a:lnTo>
                    <a:lnTo>
                      <a:pt x="4449" y="1560"/>
                    </a:lnTo>
                    <a:lnTo>
                      <a:pt x="4160" y="1387"/>
                    </a:lnTo>
                    <a:lnTo>
                      <a:pt x="4160" y="1329"/>
                    </a:lnTo>
                    <a:lnTo>
                      <a:pt x="4102" y="1329"/>
                    </a:lnTo>
                    <a:lnTo>
                      <a:pt x="4045" y="1271"/>
                    </a:lnTo>
                    <a:lnTo>
                      <a:pt x="3987" y="1271"/>
                    </a:lnTo>
                    <a:lnTo>
                      <a:pt x="3987" y="1214"/>
                    </a:lnTo>
                    <a:lnTo>
                      <a:pt x="3871" y="1214"/>
                    </a:lnTo>
                    <a:lnTo>
                      <a:pt x="3871" y="1156"/>
                    </a:lnTo>
                    <a:lnTo>
                      <a:pt x="3698" y="1040"/>
                    </a:lnTo>
                    <a:lnTo>
                      <a:pt x="3582" y="1040"/>
                    </a:lnTo>
                    <a:lnTo>
                      <a:pt x="3582" y="983"/>
                    </a:lnTo>
                    <a:lnTo>
                      <a:pt x="3467" y="983"/>
                    </a:lnTo>
                    <a:lnTo>
                      <a:pt x="3467" y="925"/>
                    </a:lnTo>
                    <a:lnTo>
                      <a:pt x="3409" y="925"/>
                    </a:lnTo>
                    <a:lnTo>
                      <a:pt x="3351" y="867"/>
                    </a:lnTo>
                    <a:lnTo>
                      <a:pt x="3294" y="867"/>
                    </a:lnTo>
                    <a:lnTo>
                      <a:pt x="3120" y="751"/>
                    </a:lnTo>
                    <a:lnTo>
                      <a:pt x="3063" y="751"/>
                    </a:lnTo>
                    <a:lnTo>
                      <a:pt x="3063" y="694"/>
                    </a:lnTo>
                    <a:lnTo>
                      <a:pt x="2947" y="694"/>
                    </a:lnTo>
                    <a:lnTo>
                      <a:pt x="2889" y="636"/>
                    </a:lnTo>
                    <a:lnTo>
                      <a:pt x="2774" y="636"/>
                    </a:lnTo>
                    <a:lnTo>
                      <a:pt x="2774" y="578"/>
                    </a:lnTo>
                    <a:lnTo>
                      <a:pt x="2716" y="578"/>
                    </a:lnTo>
                    <a:lnTo>
                      <a:pt x="2658" y="520"/>
                    </a:lnTo>
                    <a:lnTo>
                      <a:pt x="2543" y="520"/>
                    </a:lnTo>
                    <a:lnTo>
                      <a:pt x="2543" y="463"/>
                    </a:lnTo>
                    <a:lnTo>
                      <a:pt x="2369" y="463"/>
                    </a:lnTo>
                    <a:lnTo>
                      <a:pt x="2369" y="405"/>
                    </a:lnTo>
                    <a:lnTo>
                      <a:pt x="2254" y="405"/>
                    </a:lnTo>
                    <a:lnTo>
                      <a:pt x="2196" y="347"/>
                    </a:lnTo>
                    <a:lnTo>
                      <a:pt x="2080" y="347"/>
                    </a:lnTo>
                    <a:lnTo>
                      <a:pt x="2080" y="289"/>
                    </a:lnTo>
                    <a:lnTo>
                      <a:pt x="1907" y="289"/>
                    </a:lnTo>
                    <a:lnTo>
                      <a:pt x="1849" y="231"/>
                    </a:lnTo>
                    <a:lnTo>
                      <a:pt x="1676" y="231"/>
                    </a:lnTo>
                    <a:lnTo>
                      <a:pt x="1618" y="174"/>
                    </a:lnTo>
                    <a:lnTo>
                      <a:pt x="1445" y="174"/>
                    </a:lnTo>
                    <a:lnTo>
                      <a:pt x="1445" y="116"/>
                    </a:lnTo>
                    <a:lnTo>
                      <a:pt x="867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74"/>
              <p:cNvSpPr/>
              <p:nvPr/>
            </p:nvSpPr>
            <p:spPr>
              <a:xfrm>
                <a:off x="1029163" y="1383813"/>
                <a:ext cx="17190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4912" extrusionOk="0">
                    <a:moveTo>
                      <a:pt x="6355" y="1"/>
                    </a:moveTo>
                    <a:lnTo>
                      <a:pt x="5778" y="116"/>
                    </a:lnTo>
                    <a:lnTo>
                      <a:pt x="4969" y="347"/>
                    </a:lnTo>
                    <a:lnTo>
                      <a:pt x="3929" y="694"/>
                    </a:lnTo>
                    <a:lnTo>
                      <a:pt x="3409" y="983"/>
                    </a:lnTo>
                    <a:lnTo>
                      <a:pt x="2831" y="1272"/>
                    </a:lnTo>
                    <a:lnTo>
                      <a:pt x="2311" y="1676"/>
                    </a:lnTo>
                    <a:lnTo>
                      <a:pt x="1791" y="2080"/>
                    </a:lnTo>
                    <a:lnTo>
                      <a:pt x="1271" y="2600"/>
                    </a:lnTo>
                    <a:lnTo>
                      <a:pt x="809" y="3178"/>
                    </a:lnTo>
                    <a:lnTo>
                      <a:pt x="347" y="3814"/>
                    </a:lnTo>
                    <a:lnTo>
                      <a:pt x="0" y="4565"/>
                    </a:lnTo>
                    <a:lnTo>
                      <a:pt x="0" y="4622"/>
                    </a:lnTo>
                    <a:lnTo>
                      <a:pt x="0" y="4738"/>
                    </a:lnTo>
                    <a:lnTo>
                      <a:pt x="58" y="4854"/>
                    </a:lnTo>
                    <a:lnTo>
                      <a:pt x="116" y="4911"/>
                    </a:lnTo>
                    <a:lnTo>
                      <a:pt x="174" y="4911"/>
                    </a:lnTo>
                    <a:lnTo>
                      <a:pt x="347" y="4854"/>
                    </a:lnTo>
                    <a:lnTo>
                      <a:pt x="462" y="4738"/>
                    </a:lnTo>
                    <a:lnTo>
                      <a:pt x="809" y="4045"/>
                    </a:lnTo>
                    <a:lnTo>
                      <a:pt x="1214" y="3467"/>
                    </a:lnTo>
                    <a:lnTo>
                      <a:pt x="1676" y="2947"/>
                    </a:lnTo>
                    <a:lnTo>
                      <a:pt x="2138" y="2485"/>
                    </a:lnTo>
                    <a:lnTo>
                      <a:pt x="2600" y="2080"/>
                    </a:lnTo>
                    <a:lnTo>
                      <a:pt x="3120" y="1734"/>
                    </a:lnTo>
                    <a:lnTo>
                      <a:pt x="3640" y="1445"/>
                    </a:lnTo>
                    <a:lnTo>
                      <a:pt x="4160" y="1214"/>
                    </a:lnTo>
                    <a:lnTo>
                      <a:pt x="5084" y="809"/>
                    </a:lnTo>
                    <a:lnTo>
                      <a:pt x="5893" y="636"/>
                    </a:lnTo>
                    <a:lnTo>
                      <a:pt x="6644" y="521"/>
                    </a:lnTo>
                    <a:lnTo>
                      <a:pt x="6760" y="463"/>
                    </a:lnTo>
                    <a:lnTo>
                      <a:pt x="6818" y="405"/>
                    </a:lnTo>
                    <a:lnTo>
                      <a:pt x="6875" y="347"/>
                    </a:lnTo>
                    <a:lnTo>
                      <a:pt x="6875" y="232"/>
                    </a:lnTo>
                    <a:lnTo>
                      <a:pt x="6875" y="116"/>
                    </a:lnTo>
                    <a:lnTo>
                      <a:pt x="6818" y="58"/>
                    </a:lnTo>
                    <a:lnTo>
                      <a:pt x="67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74"/>
              <p:cNvSpPr/>
              <p:nvPr/>
            </p:nvSpPr>
            <p:spPr>
              <a:xfrm>
                <a:off x="1029163" y="1443038"/>
                <a:ext cx="19500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3121" extrusionOk="0">
                    <a:moveTo>
                      <a:pt x="5951" y="0"/>
                    </a:moveTo>
                    <a:lnTo>
                      <a:pt x="4853" y="58"/>
                    </a:lnTo>
                    <a:lnTo>
                      <a:pt x="4276" y="174"/>
                    </a:lnTo>
                    <a:lnTo>
                      <a:pt x="3640" y="347"/>
                    </a:lnTo>
                    <a:lnTo>
                      <a:pt x="3004" y="520"/>
                    </a:lnTo>
                    <a:lnTo>
                      <a:pt x="2369" y="809"/>
                    </a:lnTo>
                    <a:lnTo>
                      <a:pt x="1791" y="1156"/>
                    </a:lnTo>
                    <a:lnTo>
                      <a:pt x="1156" y="1560"/>
                    </a:lnTo>
                    <a:lnTo>
                      <a:pt x="578" y="2080"/>
                    </a:lnTo>
                    <a:lnTo>
                      <a:pt x="58" y="2716"/>
                    </a:lnTo>
                    <a:lnTo>
                      <a:pt x="0" y="2773"/>
                    </a:lnTo>
                    <a:lnTo>
                      <a:pt x="0" y="2889"/>
                    </a:lnTo>
                    <a:lnTo>
                      <a:pt x="0" y="3005"/>
                    </a:lnTo>
                    <a:lnTo>
                      <a:pt x="58" y="3062"/>
                    </a:lnTo>
                    <a:lnTo>
                      <a:pt x="174" y="3120"/>
                    </a:lnTo>
                    <a:lnTo>
                      <a:pt x="347" y="3120"/>
                    </a:lnTo>
                    <a:lnTo>
                      <a:pt x="462" y="3005"/>
                    </a:lnTo>
                    <a:lnTo>
                      <a:pt x="925" y="2427"/>
                    </a:lnTo>
                    <a:lnTo>
                      <a:pt x="1502" y="1965"/>
                    </a:lnTo>
                    <a:lnTo>
                      <a:pt x="2080" y="1560"/>
                    </a:lnTo>
                    <a:lnTo>
                      <a:pt x="2658" y="1271"/>
                    </a:lnTo>
                    <a:lnTo>
                      <a:pt x="3236" y="982"/>
                    </a:lnTo>
                    <a:lnTo>
                      <a:pt x="3813" y="809"/>
                    </a:lnTo>
                    <a:lnTo>
                      <a:pt x="4391" y="694"/>
                    </a:lnTo>
                    <a:lnTo>
                      <a:pt x="4911" y="578"/>
                    </a:lnTo>
                    <a:lnTo>
                      <a:pt x="5951" y="520"/>
                    </a:lnTo>
                    <a:lnTo>
                      <a:pt x="6760" y="520"/>
                    </a:lnTo>
                    <a:lnTo>
                      <a:pt x="7511" y="578"/>
                    </a:lnTo>
                    <a:lnTo>
                      <a:pt x="7626" y="578"/>
                    </a:lnTo>
                    <a:lnTo>
                      <a:pt x="7742" y="520"/>
                    </a:lnTo>
                    <a:lnTo>
                      <a:pt x="7800" y="462"/>
                    </a:lnTo>
                    <a:lnTo>
                      <a:pt x="7800" y="405"/>
                    </a:lnTo>
                    <a:lnTo>
                      <a:pt x="7800" y="289"/>
                    </a:lnTo>
                    <a:lnTo>
                      <a:pt x="7800" y="174"/>
                    </a:lnTo>
                    <a:lnTo>
                      <a:pt x="7626" y="58"/>
                    </a:lnTo>
                    <a:lnTo>
                      <a:pt x="7395" y="58"/>
                    </a:lnTo>
                    <a:lnTo>
                      <a:pt x="68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74"/>
              <p:cNvSpPr/>
              <p:nvPr/>
            </p:nvSpPr>
            <p:spPr>
              <a:xfrm>
                <a:off x="928063" y="1461813"/>
                <a:ext cx="1329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4854" extrusionOk="0">
                    <a:moveTo>
                      <a:pt x="1907" y="0"/>
                    </a:moveTo>
                    <a:lnTo>
                      <a:pt x="1502" y="58"/>
                    </a:lnTo>
                    <a:lnTo>
                      <a:pt x="1156" y="174"/>
                    </a:lnTo>
                    <a:lnTo>
                      <a:pt x="809" y="289"/>
                    </a:lnTo>
                    <a:lnTo>
                      <a:pt x="578" y="463"/>
                    </a:lnTo>
                    <a:lnTo>
                      <a:pt x="404" y="636"/>
                    </a:lnTo>
                    <a:lnTo>
                      <a:pt x="231" y="867"/>
                    </a:lnTo>
                    <a:lnTo>
                      <a:pt x="116" y="1040"/>
                    </a:lnTo>
                    <a:lnTo>
                      <a:pt x="0" y="1271"/>
                    </a:lnTo>
                    <a:lnTo>
                      <a:pt x="0" y="1502"/>
                    </a:lnTo>
                    <a:lnTo>
                      <a:pt x="0" y="1965"/>
                    </a:lnTo>
                    <a:lnTo>
                      <a:pt x="58" y="2427"/>
                    </a:lnTo>
                    <a:lnTo>
                      <a:pt x="231" y="2831"/>
                    </a:lnTo>
                    <a:lnTo>
                      <a:pt x="404" y="3120"/>
                    </a:lnTo>
                    <a:lnTo>
                      <a:pt x="636" y="3409"/>
                    </a:lnTo>
                    <a:lnTo>
                      <a:pt x="924" y="3698"/>
                    </a:lnTo>
                    <a:lnTo>
                      <a:pt x="1329" y="3987"/>
                    </a:lnTo>
                    <a:lnTo>
                      <a:pt x="1733" y="4276"/>
                    </a:lnTo>
                    <a:lnTo>
                      <a:pt x="2195" y="4507"/>
                    </a:lnTo>
                    <a:lnTo>
                      <a:pt x="2715" y="4680"/>
                    </a:lnTo>
                    <a:lnTo>
                      <a:pt x="3178" y="4796"/>
                    </a:lnTo>
                    <a:lnTo>
                      <a:pt x="3640" y="4853"/>
                    </a:lnTo>
                    <a:lnTo>
                      <a:pt x="3813" y="4796"/>
                    </a:lnTo>
                    <a:lnTo>
                      <a:pt x="3929" y="4738"/>
                    </a:lnTo>
                    <a:lnTo>
                      <a:pt x="4275" y="4564"/>
                    </a:lnTo>
                    <a:lnTo>
                      <a:pt x="4622" y="4218"/>
                    </a:lnTo>
                    <a:lnTo>
                      <a:pt x="4853" y="3756"/>
                    </a:lnTo>
                    <a:lnTo>
                      <a:pt x="5084" y="3293"/>
                    </a:lnTo>
                    <a:lnTo>
                      <a:pt x="5258" y="2716"/>
                    </a:lnTo>
                    <a:lnTo>
                      <a:pt x="5315" y="2138"/>
                    </a:lnTo>
                    <a:lnTo>
                      <a:pt x="5315" y="1560"/>
                    </a:lnTo>
                    <a:lnTo>
                      <a:pt x="5258" y="1271"/>
                    </a:lnTo>
                    <a:lnTo>
                      <a:pt x="5142" y="1040"/>
                    </a:lnTo>
                    <a:lnTo>
                      <a:pt x="4969" y="809"/>
                    </a:lnTo>
                    <a:lnTo>
                      <a:pt x="4738" y="636"/>
                    </a:lnTo>
                    <a:lnTo>
                      <a:pt x="4506" y="520"/>
                    </a:lnTo>
                    <a:lnTo>
                      <a:pt x="4218" y="347"/>
                    </a:lnTo>
                    <a:lnTo>
                      <a:pt x="3640" y="174"/>
                    </a:lnTo>
                    <a:lnTo>
                      <a:pt x="3004" y="58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74"/>
            <p:cNvGrpSpPr/>
            <p:nvPr/>
          </p:nvGrpSpPr>
          <p:grpSpPr>
            <a:xfrm rot="-5191896">
              <a:off x="629918" y="4426025"/>
              <a:ext cx="339865" cy="315763"/>
              <a:chOff x="3959440" y="4405973"/>
              <a:chExt cx="339854" cy="315753"/>
            </a:xfrm>
          </p:grpSpPr>
          <p:sp>
            <p:nvSpPr>
              <p:cNvPr id="4353" name="Google Shape;4353;p74"/>
              <p:cNvSpPr/>
              <p:nvPr/>
            </p:nvSpPr>
            <p:spPr>
              <a:xfrm rot="8366869">
                <a:off x="4052943" y="4447989"/>
                <a:ext cx="8588" cy="698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74"/>
              <p:cNvSpPr/>
              <p:nvPr/>
            </p:nvSpPr>
            <p:spPr>
              <a:xfrm rot="8366869">
                <a:off x="4071420" y="4431011"/>
                <a:ext cx="31250" cy="64279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74"/>
              <p:cNvSpPr/>
              <p:nvPr/>
            </p:nvSpPr>
            <p:spPr>
              <a:xfrm rot="8366869">
                <a:off x="4102784" y="4426282"/>
                <a:ext cx="47765" cy="55196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74"/>
              <p:cNvSpPr/>
              <p:nvPr/>
            </p:nvSpPr>
            <p:spPr>
              <a:xfrm rot="8366869">
                <a:off x="4132971" y="4424047"/>
                <a:ext cx="58169" cy="4477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74"/>
              <p:cNvSpPr/>
              <p:nvPr/>
            </p:nvSpPr>
            <p:spPr>
              <a:xfrm rot="8366869">
                <a:off x="4165907" y="4423469"/>
                <a:ext cx="65509" cy="31616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74"/>
              <p:cNvSpPr/>
              <p:nvPr/>
            </p:nvSpPr>
            <p:spPr>
              <a:xfrm rot="8366869">
                <a:off x="4197339" y="4439949"/>
                <a:ext cx="69179" cy="23671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74"/>
              <p:cNvSpPr/>
              <p:nvPr/>
            </p:nvSpPr>
            <p:spPr>
              <a:xfrm rot="8366869">
                <a:off x="4230212" y="4460204"/>
                <a:ext cx="72849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74"/>
              <p:cNvSpPr/>
              <p:nvPr/>
            </p:nvSpPr>
            <p:spPr>
              <a:xfrm rot="8366869">
                <a:off x="4017780" y="4478216"/>
                <a:ext cx="31855" cy="6429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74"/>
              <p:cNvSpPr/>
              <p:nvPr/>
            </p:nvSpPr>
            <p:spPr>
              <a:xfrm rot="8366869">
                <a:off x="3995368" y="4508421"/>
                <a:ext cx="47159" cy="55122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74"/>
              <p:cNvSpPr/>
              <p:nvPr/>
            </p:nvSpPr>
            <p:spPr>
              <a:xfrm rot="8366869">
                <a:off x="3974019" y="4552055"/>
                <a:ext cx="56316" cy="45305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74"/>
              <p:cNvSpPr/>
              <p:nvPr/>
            </p:nvSpPr>
            <p:spPr>
              <a:xfrm rot="8366869">
                <a:off x="3962054" y="4597796"/>
                <a:ext cx="66115" cy="3246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74"/>
              <p:cNvSpPr/>
              <p:nvPr/>
            </p:nvSpPr>
            <p:spPr>
              <a:xfrm rot="8366869">
                <a:off x="3967691" y="4637481"/>
                <a:ext cx="69785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74"/>
              <p:cNvSpPr/>
              <p:nvPr/>
            </p:nvSpPr>
            <p:spPr>
              <a:xfrm rot="8366869">
                <a:off x="3969930" y="4684558"/>
                <a:ext cx="72867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66" name="Google Shape;4366;p74"/>
          <p:cNvGrpSpPr/>
          <p:nvPr/>
        </p:nvGrpSpPr>
        <p:grpSpPr>
          <a:xfrm rot="-317801">
            <a:off x="6872550" y="3362537"/>
            <a:ext cx="1079432" cy="753764"/>
            <a:chOff x="6526175" y="1758963"/>
            <a:chExt cx="1162725" cy="811927"/>
          </a:xfrm>
        </p:grpSpPr>
        <p:grpSp>
          <p:nvGrpSpPr>
            <p:cNvPr id="4367" name="Google Shape;4367;p74"/>
            <p:cNvGrpSpPr/>
            <p:nvPr/>
          </p:nvGrpSpPr>
          <p:grpSpPr>
            <a:xfrm>
              <a:off x="6526175" y="1758963"/>
              <a:ext cx="1162725" cy="671650"/>
              <a:chOff x="6526175" y="1758963"/>
              <a:chExt cx="1162725" cy="671650"/>
            </a:xfrm>
          </p:grpSpPr>
          <p:sp>
            <p:nvSpPr>
              <p:cNvPr id="4368" name="Google Shape;4368;p74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463" y="0"/>
                    </a:moveTo>
                    <a:lnTo>
                      <a:pt x="232" y="636"/>
                    </a:lnTo>
                    <a:lnTo>
                      <a:pt x="116" y="1156"/>
                    </a:lnTo>
                    <a:lnTo>
                      <a:pt x="1" y="1791"/>
                    </a:lnTo>
                    <a:lnTo>
                      <a:pt x="1" y="2311"/>
                    </a:lnTo>
                    <a:lnTo>
                      <a:pt x="59" y="2831"/>
                    </a:lnTo>
                    <a:lnTo>
                      <a:pt x="174" y="3351"/>
                    </a:lnTo>
                    <a:lnTo>
                      <a:pt x="348" y="3756"/>
                    </a:lnTo>
                    <a:lnTo>
                      <a:pt x="579" y="4218"/>
                    </a:lnTo>
                    <a:lnTo>
                      <a:pt x="810" y="4565"/>
                    </a:lnTo>
                    <a:lnTo>
                      <a:pt x="1099" y="4911"/>
                    </a:lnTo>
                    <a:lnTo>
                      <a:pt x="1619" y="5431"/>
                    </a:lnTo>
                    <a:lnTo>
                      <a:pt x="2139" y="5836"/>
                    </a:lnTo>
                    <a:lnTo>
                      <a:pt x="2658" y="6182"/>
                    </a:lnTo>
                    <a:lnTo>
                      <a:pt x="2890" y="5720"/>
                    </a:lnTo>
                    <a:lnTo>
                      <a:pt x="2658" y="5605"/>
                    </a:lnTo>
                    <a:lnTo>
                      <a:pt x="2254" y="5316"/>
                    </a:lnTo>
                    <a:lnTo>
                      <a:pt x="1907" y="5027"/>
                    </a:lnTo>
                    <a:lnTo>
                      <a:pt x="1503" y="4622"/>
                    </a:lnTo>
                    <a:lnTo>
                      <a:pt x="1099" y="4102"/>
                    </a:lnTo>
                    <a:lnTo>
                      <a:pt x="810" y="3525"/>
                    </a:lnTo>
                    <a:lnTo>
                      <a:pt x="694" y="3178"/>
                    </a:lnTo>
                    <a:lnTo>
                      <a:pt x="579" y="2831"/>
                    </a:lnTo>
                    <a:lnTo>
                      <a:pt x="521" y="2485"/>
                    </a:lnTo>
                    <a:lnTo>
                      <a:pt x="521" y="2080"/>
                    </a:lnTo>
                    <a:lnTo>
                      <a:pt x="521" y="1618"/>
                    </a:lnTo>
                    <a:lnTo>
                      <a:pt x="636" y="1214"/>
                    </a:lnTo>
                    <a:lnTo>
                      <a:pt x="752" y="752"/>
                    </a:lnTo>
                    <a:lnTo>
                      <a:pt x="925" y="23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74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2890" y="5720"/>
                    </a:moveTo>
                    <a:lnTo>
                      <a:pt x="2658" y="6182"/>
                    </a:lnTo>
                    <a:lnTo>
                      <a:pt x="2658" y="6182"/>
                    </a:lnTo>
                    <a:lnTo>
                      <a:pt x="2139" y="5836"/>
                    </a:lnTo>
                    <a:lnTo>
                      <a:pt x="1619" y="5431"/>
                    </a:lnTo>
                    <a:lnTo>
                      <a:pt x="1099" y="4911"/>
                    </a:lnTo>
                    <a:lnTo>
                      <a:pt x="810" y="4565"/>
                    </a:lnTo>
                    <a:lnTo>
                      <a:pt x="579" y="4218"/>
                    </a:lnTo>
                    <a:lnTo>
                      <a:pt x="348" y="3756"/>
                    </a:lnTo>
                    <a:lnTo>
                      <a:pt x="174" y="3351"/>
                    </a:lnTo>
                    <a:lnTo>
                      <a:pt x="59" y="2831"/>
                    </a:lnTo>
                    <a:lnTo>
                      <a:pt x="1" y="2311"/>
                    </a:lnTo>
                    <a:lnTo>
                      <a:pt x="1" y="1791"/>
                    </a:lnTo>
                    <a:lnTo>
                      <a:pt x="116" y="1156"/>
                    </a:lnTo>
                    <a:lnTo>
                      <a:pt x="116" y="1156"/>
                    </a:lnTo>
                    <a:lnTo>
                      <a:pt x="232" y="636"/>
                    </a:lnTo>
                    <a:lnTo>
                      <a:pt x="463" y="0"/>
                    </a:lnTo>
                    <a:lnTo>
                      <a:pt x="925" y="232"/>
                    </a:lnTo>
                    <a:lnTo>
                      <a:pt x="925" y="232"/>
                    </a:lnTo>
                    <a:lnTo>
                      <a:pt x="752" y="752"/>
                    </a:lnTo>
                    <a:lnTo>
                      <a:pt x="636" y="1214"/>
                    </a:lnTo>
                    <a:lnTo>
                      <a:pt x="521" y="1618"/>
                    </a:lnTo>
                    <a:lnTo>
                      <a:pt x="521" y="2080"/>
                    </a:lnTo>
                    <a:lnTo>
                      <a:pt x="521" y="2485"/>
                    </a:lnTo>
                    <a:lnTo>
                      <a:pt x="579" y="2831"/>
                    </a:lnTo>
                    <a:lnTo>
                      <a:pt x="694" y="3178"/>
                    </a:lnTo>
                    <a:lnTo>
                      <a:pt x="810" y="3525"/>
                    </a:lnTo>
                    <a:lnTo>
                      <a:pt x="1099" y="4102"/>
                    </a:lnTo>
                    <a:lnTo>
                      <a:pt x="1503" y="4622"/>
                    </a:lnTo>
                    <a:lnTo>
                      <a:pt x="1907" y="5027"/>
                    </a:lnTo>
                    <a:lnTo>
                      <a:pt x="2254" y="5316"/>
                    </a:lnTo>
                    <a:lnTo>
                      <a:pt x="2254" y="5316"/>
                    </a:lnTo>
                    <a:lnTo>
                      <a:pt x="2658" y="5605"/>
                    </a:lnTo>
                    <a:lnTo>
                      <a:pt x="289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74"/>
              <p:cNvSpPr/>
              <p:nvPr/>
            </p:nvSpPr>
            <p:spPr>
              <a:xfrm>
                <a:off x="6945050" y="1758963"/>
                <a:ext cx="303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156" extrusionOk="0">
                    <a:moveTo>
                      <a:pt x="636" y="0"/>
                    </a:moveTo>
                    <a:lnTo>
                      <a:pt x="405" y="58"/>
                    </a:lnTo>
                    <a:lnTo>
                      <a:pt x="232" y="174"/>
                    </a:lnTo>
                    <a:lnTo>
                      <a:pt x="58" y="347"/>
                    </a:lnTo>
                    <a:lnTo>
                      <a:pt x="0" y="578"/>
                    </a:lnTo>
                    <a:lnTo>
                      <a:pt x="58" y="809"/>
                    </a:lnTo>
                    <a:lnTo>
                      <a:pt x="174" y="982"/>
                    </a:lnTo>
                    <a:lnTo>
                      <a:pt x="347" y="1098"/>
                    </a:lnTo>
                    <a:lnTo>
                      <a:pt x="578" y="1156"/>
                    </a:lnTo>
                    <a:lnTo>
                      <a:pt x="809" y="1156"/>
                    </a:lnTo>
                    <a:lnTo>
                      <a:pt x="983" y="1040"/>
                    </a:lnTo>
                    <a:lnTo>
                      <a:pt x="1156" y="867"/>
                    </a:lnTo>
                    <a:lnTo>
                      <a:pt x="1214" y="636"/>
                    </a:lnTo>
                    <a:lnTo>
                      <a:pt x="1156" y="405"/>
                    </a:lnTo>
                    <a:lnTo>
                      <a:pt x="1040" y="174"/>
                    </a:lnTo>
                    <a:lnTo>
                      <a:pt x="867" y="58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74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extrusionOk="0">
                    <a:moveTo>
                      <a:pt x="116" y="1"/>
                    </a:moveTo>
                    <a:lnTo>
                      <a:pt x="1" y="521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74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fill="none" extrusionOk="0">
                    <a:moveTo>
                      <a:pt x="116" y="1"/>
                    </a:moveTo>
                    <a:lnTo>
                      <a:pt x="116" y="1"/>
                    </a:lnTo>
                    <a:lnTo>
                      <a:pt x="116" y="1"/>
                    </a:lnTo>
                    <a:lnTo>
                      <a:pt x="1" y="521"/>
                    </a:lnTo>
                    <a:lnTo>
                      <a:pt x="1" y="983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lnTo>
                      <a:pt x="116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74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2427" y="0"/>
                    </a:move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74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0" y="5720"/>
                    </a:moveTo>
                    <a:lnTo>
                      <a:pt x="232" y="6182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lnTo>
                      <a:pt x="1965" y="232"/>
                    </a:ln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74"/>
              <p:cNvSpPr/>
              <p:nvPr/>
            </p:nvSpPr>
            <p:spPr>
              <a:xfrm>
                <a:off x="7241150" y="1758963"/>
                <a:ext cx="28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20" y="0"/>
                    </a:moveTo>
                    <a:lnTo>
                      <a:pt x="289" y="58"/>
                    </a:lnTo>
                    <a:lnTo>
                      <a:pt x="116" y="174"/>
                    </a:lnTo>
                    <a:lnTo>
                      <a:pt x="0" y="405"/>
                    </a:lnTo>
                    <a:lnTo>
                      <a:pt x="0" y="636"/>
                    </a:lnTo>
                    <a:lnTo>
                      <a:pt x="58" y="867"/>
                    </a:lnTo>
                    <a:lnTo>
                      <a:pt x="173" y="1040"/>
                    </a:lnTo>
                    <a:lnTo>
                      <a:pt x="347" y="1156"/>
                    </a:lnTo>
                    <a:lnTo>
                      <a:pt x="578" y="1156"/>
                    </a:lnTo>
                    <a:lnTo>
                      <a:pt x="809" y="1098"/>
                    </a:lnTo>
                    <a:lnTo>
                      <a:pt x="982" y="982"/>
                    </a:lnTo>
                    <a:lnTo>
                      <a:pt x="1098" y="809"/>
                    </a:lnTo>
                    <a:lnTo>
                      <a:pt x="1156" y="578"/>
                    </a:lnTo>
                    <a:lnTo>
                      <a:pt x="1098" y="347"/>
                    </a:lnTo>
                    <a:lnTo>
                      <a:pt x="982" y="174"/>
                    </a:lnTo>
                    <a:lnTo>
                      <a:pt x="751" y="5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74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extrusionOk="0">
                    <a:moveTo>
                      <a:pt x="1965" y="1"/>
                    </a:move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74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fill="none" extrusionOk="0">
                    <a:moveTo>
                      <a:pt x="2022" y="1"/>
                    </a:moveTo>
                    <a:lnTo>
                      <a:pt x="1965" y="1"/>
                    </a:lnTo>
                    <a:lnTo>
                      <a:pt x="1965" y="1"/>
                    </a:ln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lnTo>
                      <a:pt x="2022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74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extrusionOk="0">
                    <a:moveTo>
                      <a:pt x="6644" y="1"/>
                    </a:moveTo>
                    <a:lnTo>
                      <a:pt x="5951" y="116"/>
                    </a:lnTo>
                    <a:lnTo>
                      <a:pt x="5200" y="347"/>
                    </a:lnTo>
                    <a:lnTo>
                      <a:pt x="4564" y="578"/>
                    </a:lnTo>
                    <a:lnTo>
                      <a:pt x="3871" y="867"/>
                    </a:lnTo>
                    <a:lnTo>
                      <a:pt x="3293" y="1272"/>
                    </a:lnTo>
                    <a:lnTo>
                      <a:pt x="2715" y="1676"/>
                    </a:lnTo>
                    <a:lnTo>
                      <a:pt x="2195" y="2138"/>
                    </a:lnTo>
                    <a:lnTo>
                      <a:pt x="1675" y="2716"/>
                    </a:lnTo>
                    <a:lnTo>
                      <a:pt x="1271" y="3294"/>
                    </a:lnTo>
                    <a:lnTo>
                      <a:pt x="924" y="3872"/>
                    </a:lnTo>
                    <a:lnTo>
                      <a:pt x="578" y="4507"/>
                    </a:lnTo>
                    <a:lnTo>
                      <a:pt x="347" y="5200"/>
                    </a:lnTo>
                    <a:lnTo>
                      <a:pt x="173" y="5894"/>
                    </a:lnTo>
                    <a:lnTo>
                      <a:pt x="58" y="6645"/>
                    </a:lnTo>
                    <a:lnTo>
                      <a:pt x="0" y="7396"/>
                    </a:lnTo>
                    <a:lnTo>
                      <a:pt x="58" y="8205"/>
                    </a:lnTo>
                    <a:lnTo>
                      <a:pt x="173" y="9476"/>
                    </a:lnTo>
                    <a:lnTo>
                      <a:pt x="462" y="10804"/>
                    </a:lnTo>
                    <a:lnTo>
                      <a:pt x="982" y="12595"/>
                    </a:lnTo>
                    <a:lnTo>
                      <a:pt x="1560" y="14386"/>
                    </a:lnTo>
                    <a:lnTo>
                      <a:pt x="2138" y="15657"/>
                    </a:lnTo>
                    <a:lnTo>
                      <a:pt x="2715" y="16871"/>
                    </a:lnTo>
                    <a:lnTo>
                      <a:pt x="3409" y="18026"/>
                    </a:lnTo>
                    <a:lnTo>
                      <a:pt x="4102" y="19008"/>
                    </a:lnTo>
                    <a:lnTo>
                      <a:pt x="4506" y="19470"/>
                    </a:lnTo>
                    <a:lnTo>
                      <a:pt x="4911" y="19875"/>
                    </a:lnTo>
                    <a:lnTo>
                      <a:pt x="5315" y="20222"/>
                    </a:lnTo>
                    <a:lnTo>
                      <a:pt x="5720" y="20510"/>
                    </a:lnTo>
                    <a:lnTo>
                      <a:pt x="6124" y="20742"/>
                    </a:lnTo>
                    <a:lnTo>
                      <a:pt x="6529" y="20915"/>
                    </a:lnTo>
                    <a:lnTo>
                      <a:pt x="6991" y="21030"/>
                    </a:lnTo>
                    <a:lnTo>
                      <a:pt x="7453" y="21088"/>
                    </a:lnTo>
                    <a:lnTo>
                      <a:pt x="7857" y="21030"/>
                    </a:lnTo>
                    <a:lnTo>
                      <a:pt x="8319" y="20915"/>
                    </a:lnTo>
                    <a:lnTo>
                      <a:pt x="8724" y="20742"/>
                    </a:lnTo>
                    <a:lnTo>
                      <a:pt x="9128" y="20510"/>
                    </a:lnTo>
                    <a:lnTo>
                      <a:pt x="9591" y="20222"/>
                    </a:lnTo>
                    <a:lnTo>
                      <a:pt x="9937" y="19875"/>
                    </a:lnTo>
                    <a:lnTo>
                      <a:pt x="10342" y="19470"/>
                    </a:lnTo>
                    <a:lnTo>
                      <a:pt x="10746" y="19008"/>
                    </a:lnTo>
                    <a:lnTo>
                      <a:pt x="11439" y="18026"/>
                    </a:lnTo>
                    <a:lnTo>
                      <a:pt x="12133" y="16871"/>
                    </a:lnTo>
                    <a:lnTo>
                      <a:pt x="12710" y="15657"/>
                    </a:lnTo>
                    <a:lnTo>
                      <a:pt x="13288" y="14386"/>
                    </a:lnTo>
                    <a:lnTo>
                      <a:pt x="13866" y="12653"/>
                    </a:lnTo>
                    <a:lnTo>
                      <a:pt x="14328" y="10978"/>
                    </a:lnTo>
                    <a:lnTo>
                      <a:pt x="14675" y="9533"/>
                    </a:lnTo>
                    <a:lnTo>
                      <a:pt x="14848" y="8205"/>
                    </a:lnTo>
                    <a:lnTo>
                      <a:pt x="14848" y="7396"/>
                    </a:lnTo>
                    <a:lnTo>
                      <a:pt x="14848" y="6645"/>
                    </a:lnTo>
                    <a:lnTo>
                      <a:pt x="14732" y="5894"/>
                    </a:lnTo>
                    <a:lnTo>
                      <a:pt x="14501" y="5200"/>
                    </a:lnTo>
                    <a:lnTo>
                      <a:pt x="14270" y="4507"/>
                    </a:lnTo>
                    <a:lnTo>
                      <a:pt x="13981" y="3872"/>
                    </a:lnTo>
                    <a:lnTo>
                      <a:pt x="13577" y="3294"/>
                    </a:lnTo>
                    <a:lnTo>
                      <a:pt x="13173" y="2716"/>
                    </a:lnTo>
                    <a:lnTo>
                      <a:pt x="12710" y="2138"/>
                    </a:lnTo>
                    <a:lnTo>
                      <a:pt x="12133" y="1676"/>
                    </a:lnTo>
                    <a:lnTo>
                      <a:pt x="11613" y="1272"/>
                    </a:lnTo>
                    <a:lnTo>
                      <a:pt x="10977" y="867"/>
                    </a:lnTo>
                    <a:lnTo>
                      <a:pt x="10342" y="578"/>
                    </a:lnTo>
                    <a:lnTo>
                      <a:pt x="9648" y="347"/>
                    </a:lnTo>
                    <a:lnTo>
                      <a:pt x="8955" y="116"/>
                    </a:lnTo>
                    <a:lnTo>
                      <a:pt x="8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74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fill="none" extrusionOk="0">
                    <a:moveTo>
                      <a:pt x="14848" y="7396"/>
                    </a:moveTo>
                    <a:lnTo>
                      <a:pt x="14848" y="7396"/>
                    </a:lnTo>
                    <a:lnTo>
                      <a:pt x="14848" y="8205"/>
                    </a:lnTo>
                    <a:lnTo>
                      <a:pt x="14848" y="8205"/>
                    </a:lnTo>
                    <a:lnTo>
                      <a:pt x="14675" y="9533"/>
                    </a:lnTo>
                    <a:lnTo>
                      <a:pt x="14328" y="10978"/>
                    </a:lnTo>
                    <a:lnTo>
                      <a:pt x="14328" y="10978"/>
                    </a:lnTo>
                    <a:lnTo>
                      <a:pt x="13866" y="12653"/>
                    </a:lnTo>
                    <a:lnTo>
                      <a:pt x="13288" y="14386"/>
                    </a:lnTo>
                    <a:lnTo>
                      <a:pt x="13288" y="14386"/>
                    </a:lnTo>
                    <a:lnTo>
                      <a:pt x="12710" y="15657"/>
                    </a:lnTo>
                    <a:lnTo>
                      <a:pt x="12133" y="16871"/>
                    </a:lnTo>
                    <a:lnTo>
                      <a:pt x="11439" y="18026"/>
                    </a:lnTo>
                    <a:lnTo>
                      <a:pt x="10746" y="19008"/>
                    </a:lnTo>
                    <a:lnTo>
                      <a:pt x="10342" y="19470"/>
                    </a:lnTo>
                    <a:lnTo>
                      <a:pt x="9937" y="19875"/>
                    </a:lnTo>
                    <a:lnTo>
                      <a:pt x="9591" y="20222"/>
                    </a:lnTo>
                    <a:lnTo>
                      <a:pt x="9128" y="20510"/>
                    </a:lnTo>
                    <a:lnTo>
                      <a:pt x="8724" y="20742"/>
                    </a:lnTo>
                    <a:lnTo>
                      <a:pt x="8319" y="20915"/>
                    </a:lnTo>
                    <a:lnTo>
                      <a:pt x="7857" y="21030"/>
                    </a:lnTo>
                    <a:lnTo>
                      <a:pt x="7453" y="21088"/>
                    </a:lnTo>
                    <a:lnTo>
                      <a:pt x="7453" y="21088"/>
                    </a:lnTo>
                    <a:lnTo>
                      <a:pt x="6991" y="21030"/>
                    </a:lnTo>
                    <a:lnTo>
                      <a:pt x="6529" y="20915"/>
                    </a:lnTo>
                    <a:lnTo>
                      <a:pt x="6124" y="20742"/>
                    </a:lnTo>
                    <a:lnTo>
                      <a:pt x="5720" y="20510"/>
                    </a:lnTo>
                    <a:lnTo>
                      <a:pt x="5315" y="20222"/>
                    </a:lnTo>
                    <a:lnTo>
                      <a:pt x="4911" y="19875"/>
                    </a:lnTo>
                    <a:lnTo>
                      <a:pt x="4506" y="19470"/>
                    </a:lnTo>
                    <a:lnTo>
                      <a:pt x="4102" y="19008"/>
                    </a:lnTo>
                    <a:lnTo>
                      <a:pt x="3409" y="18026"/>
                    </a:lnTo>
                    <a:lnTo>
                      <a:pt x="2715" y="16871"/>
                    </a:lnTo>
                    <a:lnTo>
                      <a:pt x="2138" y="15657"/>
                    </a:lnTo>
                    <a:lnTo>
                      <a:pt x="1560" y="14386"/>
                    </a:lnTo>
                    <a:lnTo>
                      <a:pt x="1560" y="14386"/>
                    </a:lnTo>
                    <a:lnTo>
                      <a:pt x="982" y="12595"/>
                    </a:lnTo>
                    <a:lnTo>
                      <a:pt x="462" y="10804"/>
                    </a:lnTo>
                    <a:lnTo>
                      <a:pt x="462" y="10804"/>
                    </a:lnTo>
                    <a:lnTo>
                      <a:pt x="173" y="9476"/>
                    </a:lnTo>
                    <a:lnTo>
                      <a:pt x="58" y="8205"/>
                    </a:lnTo>
                    <a:lnTo>
                      <a:pt x="58" y="8205"/>
                    </a:lnTo>
                    <a:lnTo>
                      <a:pt x="0" y="7396"/>
                    </a:lnTo>
                    <a:lnTo>
                      <a:pt x="0" y="7396"/>
                    </a:lnTo>
                    <a:lnTo>
                      <a:pt x="58" y="6645"/>
                    </a:lnTo>
                    <a:lnTo>
                      <a:pt x="173" y="5894"/>
                    </a:lnTo>
                    <a:lnTo>
                      <a:pt x="347" y="5200"/>
                    </a:lnTo>
                    <a:lnTo>
                      <a:pt x="578" y="4507"/>
                    </a:lnTo>
                    <a:lnTo>
                      <a:pt x="924" y="3872"/>
                    </a:lnTo>
                    <a:lnTo>
                      <a:pt x="1271" y="3294"/>
                    </a:lnTo>
                    <a:lnTo>
                      <a:pt x="1675" y="2716"/>
                    </a:lnTo>
                    <a:lnTo>
                      <a:pt x="2195" y="2138"/>
                    </a:lnTo>
                    <a:lnTo>
                      <a:pt x="2715" y="1676"/>
                    </a:lnTo>
                    <a:lnTo>
                      <a:pt x="3293" y="1272"/>
                    </a:lnTo>
                    <a:lnTo>
                      <a:pt x="3871" y="867"/>
                    </a:lnTo>
                    <a:lnTo>
                      <a:pt x="4564" y="578"/>
                    </a:lnTo>
                    <a:lnTo>
                      <a:pt x="5200" y="347"/>
                    </a:lnTo>
                    <a:lnTo>
                      <a:pt x="5951" y="116"/>
                    </a:lnTo>
                    <a:lnTo>
                      <a:pt x="6644" y="1"/>
                    </a:lnTo>
                    <a:lnTo>
                      <a:pt x="7453" y="1"/>
                    </a:lnTo>
                    <a:lnTo>
                      <a:pt x="7453" y="1"/>
                    </a:lnTo>
                    <a:lnTo>
                      <a:pt x="8204" y="1"/>
                    </a:lnTo>
                    <a:lnTo>
                      <a:pt x="8955" y="116"/>
                    </a:lnTo>
                    <a:lnTo>
                      <a:pt x="9648" y="347"/>
                    </a:lnTo>
                    <a:lnTo>
                      <a:pt x="10342" y="578"/>
                    </a:lnTo>
                    <a:lnTo>
                      <a:pt x="10977" y="867"/>
                    </a:lnTo>
                    <a:lnTo>
                      <a:pt x="11613" y="1272"/>
                    </a:lnTo>
                    <a:lnTo>
                      <a:pt x="12133" y="1676"/>
                    </a:lnTo>
                    <a:lnTo>
                      <a:pt x="12710" y="2138"/>
                    </a:lnTo>
                    <a:lnTo>
                      <a:pt x="13173" y="2716"/>
                    </a:lnTo>
                    <a:lnTo>
                      <a:pt x="13577" y="3294"/>
                    </a:lnTo>
                    <a:lnTo>
                      <a:pt x="13981" y="3872"/>
                    </a:lnTo>
                    <a:lnTo>
                      <a:pt x="14270" y="4507"/>
                    </a:lnTo>
                    <a:lnTo>
                      <a:pt x="14501" y="5200"/>
                    </a:lnTo>
                    <a:lnTo>
                      <a:pt x="14732" y="5894"/>
                    </a:lnTo>
                    <a:lnTo>
                      <a:pt x="14848" y="6645"/>
                    </a:lnTo>
                    <a:lnTo>
                      <a:pt x="14848" y="739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74"/>
              <p:cNvSpPr/>
              <p:nvPr/>
            </p:nvSpPr>
            <p:spPr>
              <a:xfrm>
                <a:off x="6960925" y="2247138"/>
                <a:ext cx="2932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7339" extrusionOk="0">
                    <a:moveTo>
                      <a:pt x="925" y="1"/>
                    </a:moveTo>
                    <a:lnTo>
                      <a:pt x="1" y="636"/>
                    </a:lnTo>
                    <a:lnTo>
                      <a:pt x="579" y="1907"/>
                    </a:lnTo>
                    <a:lnTo>
                      <a:pt x="1156" y="3121"/>
                    </a:lnTo>
                    <a:lnTo>
                      <a:pt x="1850" y="4276"/>
                    </a:lnTo>
                    <a:lnTo>
                      <a:pt x="2543" y="5258"/>
                    </a:lnTo>
                    <a:lnTo>
                      <a:pt x="2947" y="5720"/>
                    </a:lnTo>
                    <a:lnTo>
                      <a:pt x="3352" y="6125"/>
                    </a:lnTo>
                    <a:lnTo>
                      <a:pt x="3756" y="6472"/>
                    </a:lnTo>
                    <a:lnTo>
                      <a:pt x="4161" y="6760"/>
                    </a:lnTo>
                    <a:lnTo>
                      <a:pt x="4565" y="6992"/>
                    </a:lnTo>
                    <a:lnTo>
                      <a:pt x="4970" y="7165"/>
                    </a:lnTo>
                    <a:lnTo>
                      <a:pt x="5432" y="7280"/>
                    </a:lnTo>
                    <a:lnTo>
                      <a:pt x="5894" y="7338"/>
                    </a:lnTo>
                    <a:lnTo>
                      <a:pt x="6298" y="7280"/>
                    </a:lnTo>
                    <a:lnTo>
                      <a:pt x="6760" y="7165"/>
                    </a:lnTo>
                    <a:lnTo>
                      <a:pt x="7165" y="6992"/>
                    </a:lnTo>
                    <a:lnTo>
                      <a:pt x="7569" y="6760"/>
                    </a:lnTo>
                    <a:lnTo>
                      <a:pt x="8032" y="6472"/>
                    </a:lnTo>
                    <a:lnTo>
                      <a:pt x="8378" y="6125"/>
                    </a:lnTo>
                    <a:lnTo>
                      <a:pt x="8783" y="5720"/>
                    </a:lnTo>
                    <a:lnTo>
                      <a:pt x="9187" y="5258"/>
                    </a:lnTo>
                    <a:lnTo>
                      <a:pt x="9880" y="4276"/>
                    </a:lnTo>
                    <a:lnTo>
                      <a:pt x="10574" y="3121"/>
                    </a:lnTo>
                    <a:lnTo>
                      <a:pt x="11151" y="1907"/>
                    </a:lnTo>
                    <a:lnTo>
                      <a:pt x="11729" y="636"/>
                    </a:lnTo>
                    <a:lnTo>
                      <a:pt x="10862" y="59"/>
                    </a:lnTo>
                    <a:lnTo>
                      <a:pt x="10574" y="752"/>
                    </a:lnTo>
                    <a:lnTo>
                      <a:pt x="10227" y="1503"/>
                    </a:lnTo>
                    <a:lnTo>
                      <a:pt x="9880" y="2254"/>
                    </a:lnTo>
                    <a:lnTo>
                      <a:pt x="9418" y="2947"/>
                    </a:lnTo>
                    <a:lnTo>
                      <a:pt x="8956" y="3641"/>
                    </a:lnTo>
                    <a:lnTo>
                      <a:pt x="8436" y="4218"/>
                    </a:lnTo>
                    <a:lnTo>
                      <a:pt x="7858" y="4738"/>
                    </a:lnTo>
                    <a:lnTo>
                      <a:pt x="7280" y="5143"/>
                    </a:lnTo>
                    <a:lnTo>
                      <a:pt x="7223" y="4912"/>
                    </a:lnTo>
                    <a:lnTo>
                      <a:pt x="7107" y="4681"/>
                    </a:lnTo>
                    <a:lnTo>
                      <a:pt x="6934" y="4507"/>
                    </a:lnTo>
                    <a:lnTo>
                      <a:pt x="6760" y="4334"/>
                    </a:lnTo>
                    <a:lnTo>
                      <a:pt x="6587" y="4218"/>
                    </a:lnTo>
                    <a:lnTo>
                      <a:pt x="6356" y="4161"/>
                    </a:lnTo>
                    <a:lnTo>
                      <a:pt x="6125" y="4103"/>
                    </a:lnTo>
                    <a:lnTo>
                      <a:pt x="5894" y="4045"/>
                    </a:lnTo>
                    <a:lnTo>
                      <a:pt x="5663" y="4103"/>
                    </a:lnTo>
                    <a:lnTo>
                      <a:pt x="5432" y="4161"/>
                    </a:lnTo>
                    <a:lnTo>
                      <a:pt x="5201" y="4218"/>
                    </a:lnTo>
                    <a:lnTo>
                      <a:pt x="5027" y="4334"/>
                    </a:lnTo>
                    <a:lnTo>
                      <a:pt x="4854" y="4507"/>
                    </a:lnTo>
                    <a:lnTo>
                      <a:pt x="4738" y="4681"/>
                    </a:lnTo>
                    <a:lnTo>
                      <a:pt x="4623" y="4912"/>
                    </a:lnTo>
                    <a:lnTo>
                      <a:pt x="4565" y="5143"/>
                    </a:lnTo>
                    <a:lnTo>
                      <a:pt x="3930" y="4738"/>
                    </a:lnTo>
                    <a:lnTo>
                      <a:pt x="3352" y="4218"/>
                    </a:lnTo>
                    <a:lnTo>
                      <a:pt x="2832" y="3641"/>
                    </a:lnTo>
                    <a:lnTo>
                      <a:pt x="2370" y="2947"/>
                    </a:lnTo>
                    <a:lnTo>
                      <a:pt x="1907" y="2254"/>
                    </a:lnTo>
                    <a:lnTo>
                      <a:pt x="1561" y="1503"/>
                    </a:lnTo>
                    <a:lnTo>
                      <a:pt x="1214" y="752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74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74"/>
              <p:cNvSpPr/>
              <p:nvPr/>
            </p:nvSpPr>
            <p:spPr>
              <a:xfrm>
                <a:off x="7264250" y="22355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74"/>
              <p:cNvSpPr/>
              <p:nvPr/>
            </p:nvSpPr>
            <p:spPr>
              <a:xfrm>
                <a:off x="6945050" y="2215363"/>
                <a:ext cx="325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1908" extrusionOk="0">
                    <a:moveTo>
                      <a:pt x="12711" y="867"/>
                    </a:move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close/>
                    <a:moveTo>
                      <a:pt x="12768" y="867"/>
                    </a:moveTo>
                    <a:lnTo>
                      <a:pt x="12768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68" y="867"/>
                    </a:lnTo>
                    <a:close/>
                    <a:moveTo>
                      <a:pt x="13000" y="1"/>
                    </a:moveTo>
                    <a:lnTo>
                      <a:pt x="13000" y="1"/>
                    </a:lnTo>
                    <a:lnTo>
                      <a:pt x="12768" y="810"/>
                    </a:lnTo>
                    <a:lnTo>
                      <a:pt x="12768" y="810"/>
                    </a:lnTo>
                    <a:lnTo>
                      <a:pt x="13000" y="1"/>
                    </a:lnTo>
                    <a:lnTo>
                      <a:pt x="1300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74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74"/>
              <p:cNvSpPr/>
              <p:nvPr/>
            </p:nvSpPr>
            <p:spPr>
              <a:xfrm>
                <a:off x="7262800" y="22370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74"/>
              <p:cNvSpPr/>
              <p:nvPr/>
            </p:nvSpPr>
            <p:spPr>
              <a:xfrm>
                <a:off x="7264250" y="2215363"/>
                <a:ext cx="5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10" fill="none" extrusionOk="0">
                    <a:moveTo>
                      <a:pt x="232" y="1"/>
                    </a:moveTo>
                    <a:lnTo>
                      <a:pt x="232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232" y="1"/>
                    </a:lnTo>
                    <a:lnTo>
                      <a:pt x="232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74"/>
              <p:cNvSpPr/>
              <p:nvPr/>
            </p:nvSpPr>
            <p:spPr>
              <a:xfrm>
                <a:off x="6945050" y="2215363"/>
                <a:ext cx="159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74"/>
              <p:cNvSpPr/>
              <p:nvPr/>
            </p:nvSpPr>
            <p:spPr>
              <a:xfrm>
                <a:off x="6969600" y="2101263"/>
                <a:ext cx="2773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894" extrusionOk="0">
                    <a:moveTo>
                      <a:pt x="4045" y="1"/>
                    </a:moveTo>
                    <a:lnTo>
                      <a:pt x="3698" y="636"/>
                    </a:lnTo>
                    <a:lnTo>
                      <a:pt x="3294" y="1214"/>
                    </a:lnTo>
                    <a:lnTo>
                      <a:pt x="2889" y="1849"/>
                    </a:lnTo>
                    <a:lnTo>
                      <a:pt x="2427" y="2369"/>
                    </a:lnTo>
                    <a:lnTo>
                      <a:pt x="1907" y="2947"/>
                    </a:lnTo>
                    <a:lnTo>
                      <a:pt x="1329" y="3409"/>
                    </a:lnTo>
                    <a:lnTo>
                      <a:pt x="694" y="3814"/>
                    </a:lnTo>
                    <a:lnTo>
                      <a:pt x="1" y="4218"/>
                    </a:lnTo>
                    <a:lnTo>
                      <a:pt x="232" y="4969"/>
                    </a:lnTo>
                    <a:lnTo>
                      <a:pt x="578" y="5836"/>
                    </a:lnTo>
                    <a:lnTo>
                      <a:pt x="1445" y="5143"/>
                    </a:lnTo>
                    <a:lnTo>
                      <a:pt x="2369" y="4276"/>
                    </a:lnTo>
                    <a:lnTo>
                      <a:pt x="2774" y="3814"/>
                    </a:lnTo>
                    <a:lnTo>
                      <a:pt x="3178" y="3294"/>
                    </a:lnTo>
                    <a:lnTo>
                      <a:pt x="3525" y="2774"/>
                    </a:lnTo>
                    <a:lnTo>
                      <a:pt x="3871" y="2196"/>
                    </a:lnTo>
                    <a:lnTo>
                      <a:pt x="5547" y="4796"/>
                    </a:lnTo>
                    <a:lnTo>
                      <a:pt x="7165" y="2196"/>
                    </a:lnTo>
                    <a:lnTo>
                      <a:pt x="7511" y="2774"/>
                    </a:lnTo>
                    <a:lnTo>
                      <a:pt x="7858" y="3294"/>
                    </a:lnTo>
                    <a:lnTo>
                      <a:pt x="8262" y="3814"/>
                    </a:lnTo>
                    <a:lnTo>
                      <a:pt x="8724" y="4276"/>
                    </a:lnTo>
                    <a:lnTo>
                      <a:pt x="9591" y="5143"/>
                    </a:lnTo>
                    <a:lnTo>
                      <a:pt x="10515" y="5894"/>
                    </a:lnTo>
                    <a:lnTo>
                      <a:pt x="10862" y="4969"/>
                    </a:lnTo>
                    <a:lnTo>
                      <a:pt x="11093" y="4218"/>
                    </a:lnTo>
                    <a:lnTo>
                      <a:pt x="10400" y="3814"/>
                    </a:lnTo>
                    <a:lnTo>
                      <a:pt x="9764" y="3409"/>
                    </a:lnTo>
                    <a:lnTo>
                      <a:pt x="9187" y="2947"/>
                    </a:lnTo>
                    <a:lnTo>
                      <a:pt x="8667" y="2369"/>
                    </a:lnTo>
                    <a:lnTo>
                      <a:pt x="8147" y="1849"/>
                    </a:lnTo>
                    <a:lnTo>
                      <a:pt x="7742" y="1214"/>
                    </a:lnTo>
                    <a:lnTo>
                      <a:pt x="7338" y="636"/>
                    </a:lnTo>
                    <a:lnTo>
                      <a:pt x="7049" y="1"/>
                    </a:lnTo>
                    <a:lnTo>
                      <a:pt x="5547" y="1907"/>
                    </a:lnTo>
                    <a:lnTo>
                      <a:pt x="4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74"/>
              <p:cNvSpPr/>
              <p:nvPr/>
            </p:nvSpPr>
            <p:spPr>
              <a:xfrm>
                <a:off x="6945050" y="2206713"/>
                <a:ext cx="325000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2254" extrusionOk="0">
                    <a:moveTo>
                      <a:pt x="983" y="0"/>
                    </a:moveTo>
                    <a:lnTo>
                      <a:pt x="463" y="174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  <a:close/>
                    <a:moveTo>
                      <a:pt x="12075" y="0"/>
                    </a:moveTo>
                    <a:lnTo>
                      <a:pt x="11844" y="751"/>
                    </a:lnTo>
                    <a:lnTo>
                      <a:pt x="11497" y="1676"/>
                    </a:lnTo>
                    <a:lnTo>
                      <a:pt x="12364" y="2253"/>
                    </a:lnTo>
                    <a:lnTo>
                      <a:pt x="12711" y="1213"/>
                    </a:lnTo>
                    <a:lnTo>
                      <a:pt x="12768" y="1213"/>
                    </a:lnTo>
                    <a:lnTo>
                      <a:pt x="12768" y="1156"/>
                    </a:lnTo>
                    <a:lnTo>
                      <a:pt x="13000" y="347"/>
                    </a:lnTo>
                    <a:lnTo>
                      <a:pt x="12537" y="174"/>
                    </a:lnTo>
                    <a:lnTo>
                      <a:pt x="12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74"/>
              <p:cNvSpPr/>
              <p:nvPr/>
            </p:nvSpPr>
            <p:spPr>
              <a:xfrm>
                <a:off x="7232475" y="2206713"/>
                <a:ext cx="3757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254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347" y="751"/>
                    </a:lnTo>
                    <a:lnTo>
                      <a:pt x="0" y="1676"/>
                    </a:lnTo>
                    <a:lnTo>
                      <a:pt x="0" y="1676"/>
                    </a:lnTo>
                    <a:lnTo>
                      <a:pt x="867" y="2253"/>
                    </a:lnTo>
                    <a:lnTo>
                      <a:pt x="867" y="225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71" y="1213"/>
                    </a:lnTo>
                    <a:lnTo>
                      <a:pt x="1271" y="1213"/>
                    </a:lnTo>
                    <a:lnTo>
                      <a:pt x="1271" y="1156"/>
                    </a:lnTo>
                    <a:lnTo>
                      <a:pt x="1271" y="1156"/>
                    </a:lnTo>
                    <a:lnTo>
                      <a:pt x="1503" y="347"/>
                    </a:lnTo>
                    <a:lnTo>
                      <a:pt x="1503" y="347"/>
                    </a:lnTo>
                    <a:lnTo>
                      <a:pt x="1040" y="174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74"/>
              <p:cNvSpPr/>
              <p:nvPr/>
            </p:nvSpPr>
            <p:spPr>
              <a:xfrm>
                <a:off x="6945050" y="2206713"/>
                <a:ext cx="3902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54" fill="none" extrusionOk="0">
                    <a:moveTo>
                      <a:pt x="983" y="0"/>
                    </a:moveTo>
                    <a:lnTo>
                      <a:pt x="983" y="0"/>
                    </a:lnTo>
                    <a:lnTo>
                      <a:pt x="463" y="174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74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74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fill="none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74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extrusionOk="0">
                    <a:moveTo>
                      <a:pt x="23226" y="0"/>
                    </a:moveTo>
                    <a:lnTo>
                      <a:pt x="5489" y="1791"/>
                    </a:lnTo>
                    <a:lnTo>
                      <a:pt x="1" y="2311"/>
                    </a:lnTo>
                    <a:lnTo>
                      <a:pt x="290" y="2658"/>
                    </a:lnTo>
                    <a:lnTo>
                      <a:pt x="1099" y="3640"/>
                    </a:lnTo>
                    <a:lnTo>
                      <a:pt x="2370" y="4969"/>
                    </a:lnTo>
                    <a:lnTo>
                      <a:pt x="3179" y="5720"/>
                    </a:lnTo>
                    <a:lnTo>
                      <a:pt x="4045" y="6529"/>
                    </a:lnTo>
                    <a:lnTo>
                      <a:pt x="5027" y="7280"/>
                    </a:lnTo>
                    <a:lnTo>
                      <a:pt x="6067" y="8089"/>
                    </a:lnTo>
                    <a:lnTo>
                      <a:pt x="7223" y="8782"/>
                    </a:lnTo>
                    <a:lnTo>
                      <a:pt x="8436" y="9475"/>
                    </a:lnTo>
                    <a:lnTo>
                      <a:pt x="9649" y="10053"/>
                    </a:lnTo>
                    <a:lnTo>
                      <a:pt x="10978" y="10515"/>
                    </a:lnTo>
                    <a:lnTo>
                      <a:pt x="11671" y="10689"/>
                    </a:lnTo>
                    <a:lnTo>
                      <a:pt x="12365" y="10804"/>
                    </a:lnTo>
                    <a:lnTo>
                      <a:pt x="13058" y="10920"/>
                    </a:lnTo>
                    <a:lnTo>
                      <a:pt x="13751" y="10977"/>
                    </a:lnTo>
                    <a:lnTo>
                      <a:pt x="14618" y="10977"/>
                    </a:lnTo>
                    <a:lnTo>
                      <a:pt x="15369" y="10920"/>
                    </a:lnTo>
                    <a:lnTo>
                      <a:pt x="16120" y="10804"/>
                    </a:lnTo>
                    <a:lnTo>
                      <a:pt x="16871" y="10631"/>
                    </a:lnTo>
                    <a:lnTo>
                      <a:pt x="17506" y="10342"/>
                    </a:lnTo>
                    <a:lnTo>
                      <a:pt x="18084" y="10053"/>
                    </a:lnTo>
                    <a:lnTo>
                      <a:pt x="18662" y="9706"/>
                    </a:lnTo>
                    <a:lnTo>
                      <a:pt x="19182" y="9360"/>
                    </a:lnTo>
                    <a:lnTo>
                      <a:pt x="19702" y="8955"/>
                    </a:lnTo>
                    <a:lnTo>
                      <a:pt x="20106" y="8493"/>
                    </a:lnTo>
                    <a:lnTo>
                      <a:pt x="20511" y="8031"/>
                    </a:lnTo>
                    <a:lnTo>
                      <a:pt x="20915" y="7511"/>
                    </a:lnTo>
                    <a:lnTo>
                      <a:pt x="21204" y="6991"/>
                    </a:lnTo>
                    <a:lnTo>
                      <a:pt x="21551" y="6471"/>
                    </a:lnTo>
                    <a:lnTo>
                      <a:pt x="22071" y="5373"/>
                    </a:lnTo>
                    <a:lnTo>
                      <a:pt x="22302" y="4680"/>
                    </a:lnTo>
                    <a:lnTo>
                      <a:pt x="22533" y="4045"/>
                    </a:lnTo>
                    <a:lnTo>
                      <a:pt x="22937" y="2716"/>
                    </a:lnTo>
                    <a:lnTo>
                      <a:pt x="23111" y="1618"/>
                    </a:lnTo>
                    <a:lnTo>
                      <a:pt x="23284" y="694"/>
                    </a:lnTo>
                    <a:lnTo>
                      <a:pt x="233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74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fill="none" extrusionOk="0">
                    <a:moveTo>
                      <a:pt x="23342" y="0"/>
                    </a:moveTo>
                    <a:lnTo>
                      <a:pt x="23342" y="0"/>
                    </a:lnTo>
                    <a:lnTo>
                      <a:pt x="23342" y="0"/>
                    </a:lnTo>
                    <a:lnTo>
                      <a:pt x="23284" y="694"/>
                    </a:lnTo>
                    <a:lnTo>
                      <a:pt x="23284" y="694"/>
                    </a:lnTo>
                    <a:lnTo>
                      <a:pt x="23111" y="1618"/>
                    </a:lnTo>
                    <a:lnTo>
                      <a:pt x="22937" y="2716"/>
                    </a:lnTo>
                    <a:lnTo>
                      <a:pt x="22533" y="4045"/>
                    </a:lnTo>
                    <a:lnTo>
                      <a:pt x="22302" y="4680"/>
                    </a:lnTo>
                    <a:lnTo>
                      <a:pt x="22071" y="5373"/>
                    </a:lnTo>
                    <a:lnTo>
                      <a:pt x="22071" y="5373"/>
                    </a:lnTo>
                    <a:lnTo>
                      <a:pt x="21551" y="6471"/>
                    </a:lnTo>
                    <a:lnTo>
                      <a:pt x="21204" y="6991"/>
                    </a:lnTo>
                    <a:lnTo>
                      <a:pt x="20915" y="7511"/>
                    </a:lnTo>
                    <a:lnTo>
                      <a:pt x="20511" y="8031"/>
                    </a:lnTo>
                    <a:lnTo>
                      <a:pt x="20106" y="8493"/>
                    </a:lnTo>
                    <a:lnTo>
                      <a:pt x="19702" y="8955"/>
                    </a:lnTo>
                    <a:lnTo>
                      <a:pt x="19182" y="9360"/>
                    </a:lnTo>
                    <a:lnTo>
                      <a:pt x="18662" y="9706"/>
                    </a:lnTo>
                    <a:lnTo>
                      <a:pt x="18084" y="10053"/>
                    </a:lnTo>
                    <a:lnTo>
                      <a:pt x="17506" y="10342"/>
                    </a:lnTo>
                    <a:lnTo>
                      <a:pt x="16871" y="10631"/>
                    </a:lnTo>
                    <a:lnTo>
                      <a:pt x="16120" y="10804"/>
                    </a:lnTo>
                    <a:lnTo>
                      <a:pt x="15369" y="10920"/>
                    </a:lnTo>
                    <a:lnTo>
                      <a:pt x="14618" y="10977"/>
                    </a:lnTo>
                    <a:lnTo>
                      <a:pt x="13751" y="10977"/>
                    </a:lnTo>
                    <a:lnTo>
                      <a:pt x="13751" y="10977"/>
                    </a:lnTo>
                    <a:lnTo>
                      <a:pt x="13058" y="10920"/>
                    </a:lnTo>
                    <a:lnTo>
                      <a:pt x="12365" y="10804"/>
                    </a:lnTo>
                    <a:lnTo>
                      <a:pt x="11671" y="10689"/>
                    </a:lnTo>
                    <a:lnTo>
                      <a:pt x="10978" y="10515"/>
                    </a:lnTo>
                    <a:lnTo>
                      <a:pt x="9649" y="10053"/>
                    </a:lnTo>
                    <a:lnTo>
                      <a:pt x="8436" y="9475"/>
                    </a:lnTo>
                    <a:lnTo>
                      <a:pt x="7223" y="8782"/>
                    </a:lnTo>
                    <a:lnTo>
                      <a:pt x="6067" y="8089"/>
                    </a:lnTo>
                    <a:lnTo>
                      <a:pt x="5027" y="7280"/>
                    </a:lnTo>
                    <a:lnTo>
                      <a:pt x="4045" y="6529"/>
                    </a:lnTo>
                    <a:lnTo>
                      <a:pt x="3179" y="5720"/>
                    </a:lnTo>
                    <a:lnTo>
                      <a:pt x="2370" y="4969"/>
                    </a:lnTo>
                    <a:lnTo>
                      <a:pt x="1099" y="3640"/>
                    </a:lnTo>
                    <a:lnTo>
                      <a:pt x="290" y="2658"/>
                    </a:lnTo>
                    <a:lnTo>
                      <a:pt x="1" y="2311"/>
                    </a:lnTo>
                    <a:lnTo>
                      <a:pt x="5489" y="1791"/>
                    </a:lnTo>
                    <a:lnTo>
                      <a:pt x="23226" y="0"/>
                    </a:lnTo>
                    <a:lnTo>
                      <a:pt x="23284" y="0"/>
                    </a:lnTo>
                    <a:lnTo>
                      <a:pt x="23342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74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extrusionOk="0">
                    <a:moveTo>
                      <a:pt x="5489" y="0"/>
                    </a:move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4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fill="none" extrusionOk="0">
                    <a:moveTo>
                      <a:pt x="5489" y="0"/>
                    </a:moveTo>
                    <a:lnTo>
                      <a:pt x="5489" y="0"/>
                    </a:lnTo>
                    <a:lnTo>
                      <a:pt x="1" y="520"/>
                    </a:ln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3751" y="9186"/>
                    </a:lnTo>
                    <a:lnTo>
                      <a:pt x="14271" y="9186"/>
                    </a:lnTo>
                    <a:lnTo>
                      <a:pt x="1427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5311" y="6124"/>
                    </a:lnTo>
                    <a:lnTo>
                      <a:pt x="15311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4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extrusionOk="0">
                    <a:moveTo>
                      <a:pt x="0" y="0"/>
                    </a:moveTo>
                    <a:lnTo>
                      <a:pt x="0" y="405"/>
                    </a:lnTo>
                    <a:lnTo>
                      <a:pt x="231" y="1503"/>
                    </a:lnTo>
                    <a:lnTo>
                      <a:pt x="405" y="2196"/>
                    </a:lnTo>
                    <a:lnTo>
                      <a:pt x="636" y="3062"/>
                    </a:lnTo>
                    <a:lnTo>
                      <a:pt x="924" y="3929"/>
                    </a:lnTo>
                    <a:lnTo>
                      <a:pt x="1329" y="4853"/>
                    </a:lnTo>
                    <a:lnTo>
                      <a:pt x="1791" y="5836"/>
                    </a:lnTo>
                    <a:lnTo>
                      <a:pt x="2311" y="6760"/>
                    </a:lnTo>
                    <a:lnTo>
                      <a:pt x="3004" y="7684"/>
                    </a:lnTo>
                    <a:lnTo>
                      <a:pt x="3755" y="8551"/>
                    </a:lnTo>
                    <a:lnTo>
                      <a:pt x="4218" y="8955"/>
                    </a:lnTo>
                    <a:lnTo>
                      <a:pt x="4680" y="9360"/>
                    </a:lnTo>
                    <a:lnTo>
                      <a:pt x="5142" y="9706"/>
                    </a:lnTo>
                    <a:lnTo>
                      <a:pt x="5720" y="10053"/>
                    </a:lnTo>
                    <a:lnTo>
                      <a:pt x="6240" y="10342"/>
                    </a:lnTo>
                    <a:lnTo>
                      <a:pt x="6875" y="10573"/>
                    </a:lnTo>
                    <a:lnTo>
                      <a:pt x="7511" y="10804"/>
                    </a:lnTo>
                    <a:lnTo>
                      <a:pt x="8146" y="10977"/>
                    </a:lnTo>
                    <a:lnTo>
                      <a:pt x="9533" y="11266"/>
                    </a:lnTo>
                    <a:lnTo>
                      <a:pt x="10862" y="11382"/>
                    </a:lnTo>
                    <a:lnTo>
                      <a:pt x="12133" y="11440"/>
                    </a:lnTo>
                    <a:lnTo>
                      <a:pt x="13346" y="11382"/>
                    </a:lnTo>
                    <a:lnTo>
                      <a:pt x="14559" y="11266"/>
                    </a:lnTo>
                    <a:lnTo>
                      <a:pt x="15657" y="11093"/>
                    </a:lnTo>
                    <a:lnTo>
                      <a:pt x="16697" y="10862"/>
                    </a:lnTo>
                    <a:lnTo>
                      <a:pt x="17621" y="10631"/>
                    </a:lnTo>
                    <a:lnTo>
                      <a:pt x="18546" y="10342"/>
                    </a:lnTo>
                    <a:lnTo>
                      <a:pt x="19297" y="10053"/>
                    </a:lnTo>
                    <a:lnTo>
                      <a:pt x="20568" y="9533"/>
                    </a:lnTo>
                    <a:lnTo>
                      <a:pt x="21319" y="9129"/>
                    </a:lnTo>
                    <a:lnTo>
                      <a:pt x="21608" y="8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4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fill="none" extrusionOk="0">
                    <a:moveTo>
                      <a:pt x="0" y="0"/>
                    </a:moveTo>
                    <a:lnTo>
                      <a:pt x="21608" y="8955"/>
                    </a:lnTo>
                    <a:lnTo>
                      <a:pt x="21608" y="8955"/>
                    </a:lnTo>
                    <a:lnTo>
                      <a:pt x="21319" y="9129"/>
                    </a:lnTo>
                    <a:lnTo>
                      <a:pt x="20568" y="9533"/>
                    </a:lnTo>
                    <a:lnTo>
                      <a:pt x="19297" y="10053"/>
                    </a:lnTo>
                    <a:lnTo>
                      <a:pt x="18546" y="10342"/>
                    </a:lnTo>
                    <a:lnTo>
                      <a:pt x="17621" y="10631"/>
                    </a:lnTo>
                    <a:lnTo>
                      <a:pt x="16697" y="10862"/>
                    </a:lnTo>
                    <a:lnTo>
                      <a:pt x="15657" y="11093"/>
                    </a:lnTo>
                    <a:lnTo>
                      <a:pt x="14559" y="11266"/>
                    </a:lnTo>
                    <a:lnTo>
                      <a:pt x="13346" y="11382"/>
                    </a:lnTo>
                    <a:lnTo>
                      <a:pt x="12133" y="11440"/>
                    </a:lnTo>
                    <a:lnTo>
                      <a:pt x="10862" y="11382"/>
                    </a:lnTo>
                    <a:lnTo>
                      <a:pt x="9533" y="11266"/>
                    </a:lnTo>
                    <a:lnTo>
                      <a:pt x="8146" y="10977"/>
                    </a:lnTo>
                    <a:lnTo>
                      <a:pt x="8146" y="10977"/>
                    </a:lnTo>
                    <a:lnTo>
                      <a:pt x="7511" y="10804"/>
                    </a:lnTo>
                    <a:lnTo>
                      <a:pt x="6875" y="10573"/>
                    </a:lnTo>
                    <a:lnTo>
                      <a:pt x="6240" y="10342"/>
                    </a:lnTo>
                    <a:lnTo>
                      <a:pt x="5720" y="10053"/>
                    </a:lnTo>
                    <a:lnTo>
                      <a:pt x="5142" y="9706"/>
                    </a:lnTo>
                    <a:lnTo>
                      <a:pt x="4680" y="9360"/>
                    </a:lnTo>
                    <a:lnTo>
                      <a:pt x="4218" y="8955"/>
                    </a:lnTo>
                    <a:lnTo>
                      <a:pt x="3755" y="8551"/>
                    </a:lnTo>
                    <a:lnTo>
                      <a:pt x="3004" y="7684"/>
                    </a:lnTo>
                    <a:lnTo>
                      <a:pt x="2311" y="6760"/>
                    </a:lnTo>
                    <a:lnTo>
                      <a:pt x="1791" y="5836"/>
                    </a:lnTo>
                    <a:lnTo>
                      <a:pt x="1329" y="4853"/>
                    </a:lnTo>
                    <a:lnTo>
                      <a:pt x="924" y="3929"/>
                    </a:lnTo>
                    <a:lnTo>
                      <a:pt x="636" y="3062"/>
                    </a:lnTo>
                    <a:lnTo>
                      <a:pt x="405" y="2196"/>
                    </a:lnTo>
                    <a:lnTo>
                      <a:pt x="231" y="1503"/>
                    </a:lnTo>
                    <a:lnTo>
                      <a:pt x="0" y="40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4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extrusionOk="0">
                    <a:moveTo>
                      <a:pt x="0" y="0"/>
                    </a:moveTo>
                    <a:lnTo>
                      <a:pt x="58" y="694"/>
                    </a:lnTo>
                    <a:lnTo>
                      <a:pt x="173" y="1618"/>
                    </a:lnTo>
                    <a:lnTo>
                      <a:pt x="405" y="2716"/>
                    </a:lnTo>
                    <a:lnTo>
                      <a:pt x="751" y="4045"/>
                    </a:lnTo>
                    <a:lnTo>
                      <a:pt x="982" y="4680"/>
                    </a:lnTo>
                    <a:lnTo>
                      <a:pt x="1271" y="5373"/>
                    </a:lnTo>
                    <a:lnTo>
                      <a:pt x="1733" y="6471"/>
                    </a:lnTo>
                    <a:lnTo>
                      <a:pt x="2080" y="6991"/>
                    </a:lnTo>
                    <a:lnTo>
                      <a:pt x="2427" y="7511"/>
                    </a:lnTo>
                    <a:lnTo>
                      <a:pt x="2773" y="8031"/>
                    </a:lnTo>
                    <a:lnTo>
                      <a:pt x="3178" y="8493"/>
                    </a:lnTo>
                    <a:lnTo>
                      <a:pt x="3640" y="8955"/>
                    </a:lnTo>
                    <a:lnTo>
                      <a:pt x="4102" y="9360"/>
                    </a:lnTo>
                    <a:lnTo>
                      <a:pt x="4622" y="9706"/>
                    </a:lnTo>
                    <a:lnTo>
                      <a:pt x="5200" y="10053"/>
                    </a:lnTo>
                    <a:lnTo>
                      <a:pt x="5778" y="10342"/>
                    </a:lnTo>
                    <a:lnTo>
                      <a:pt x="6471" y="10631"/>
                    </a:lnTo>
                    <a:lnTo>
                      <a:pt x="7164" y="10804"/>
                    </a:lnTo>
                    <a:lnTo>
                      <a:pt x="7915" y="10920"/>
                    </a:lnTo>
                    <a:lnTo>
                      <a:pt x="8724" y="10977"/>
                    </a:lnTo>
                    <a:lnTo>
                      <a:pt x="9533" y="10977"/>
                    </a:lnTo>
                    <a:lnTo>
                      <a:pt x="10284" y="10920"/>
                    </a:lnTo>
                    <a:lnTo>
                      <a:pt x="10977" y="10804"/>
                    </a:lnTo>
                    <a:lnTo>
                      <a:pt x="11613" y="10689"/>
                    </a:lnTo>
                    <a:lnTo>
                      <a:pt x="12306" y="10515"/>
                    </a:lnTo>
                    <a:lnTo>
                      <a:pt x="13635" y="10053"/>
                    </a:lnTo>
                    <a:lnTo>
                      <a:pt x="14906" y="9475"/>
                    </a:lnTo>
                    <a:lnTo>
                      <a:pt x="16061" y="8782"/>
                    </a:lnTo>
                    <a:lnTo>
                      <a:pt x="17217" y="8089"/>
                    </a:lnTo>
                    <a:lnTo>
                      <a:pt x="18257" y="7280"/>
                    </a:lnTo>
                    <a:lnTo>
                      <a:pt x="19239" y="6529"/>
                    </a:lnTo>
                    <a:lnTo>
                      <a:pt x="20105" y="5720"/>
                    </a:lnTo>
                    <a:lnTo>
                      <a:pt x="20914" y="4969"/>
                    </a:lnTo>
                    <a:lnTo>
                      <a:pt x="22185" y="3640"/>
                    </a:lnTo>
                    <a:lnTo>
                      <a:pt x="22994" y="2658"/>
                    </a:lnTo>
                    <a:lnTo>
                      <a:pt x="23283" y="2311"/>
                    </a:lnTo>
                    <a:lnTo>
                      <a:pt x="17794" y="179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4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fill="none" extrusionOk="0">
                    <a:moveTo>
                      <a:pt x="23283" y="2311"/>
                    </a:moveTo>
                    <a:lnTo>
                      <a:pt x="23283" y="2311"/>
                    </a:lnTo>
                    <a:lnTo>
                      <a:pt x="22994" y="2658"/>
                    </a:lnTo>
                    <a:lnTo>
                      <a:pt x="22185" y="3640"/>
                    </a:lnTo>
                    <a:lnTo>
                      <a:pt x="20914" y="4969"/>
                    </a:lnTo>
                    <a:lnTo>
                      <a:pt x="20105" y="5720"/>
                    </a:lnTo>
                    <a:lnTo>
                      <a:pt x="19239" y="6529"/>
                    </a:lnTo>
                    <a:lnTo>
                      <a:pt x="18257" y="7280"/>
                    </a:lnTo>
                    <a:lnTo>
                      <a:pt x="17217" y="8089"/>
                    </a:lnTo>
                    <a:lnTo>
                      <a:pt x="16061" y="8782"/>
                    </a:lnTo>
                    <a:lnTo>
                      <a:pt x="14906" y="9475"/>
                    </a:lnTo>
                    <a:lnTo>
                      <a:pt x="13635" y="10053"/>
                    </a:lnTo>
                    <a:lnTo>
                      <a:pt x="12306" y="10515"/>
                    </a:lnTo>
                    <a:lnTo>
                      <a:pt x="11613" y="10689"/>
                    </a:lnTo>
                    <a:lnTo>
                      <a:pt x="10977" y="10804"/>
                    </a:lnTo>
                    <a:lnTo>
                      <a:pt x="10284" y="10920"/>
                    </a:lnTo>
                    <a:lnTo>
                      <a:pt x="9533" y="10977"/>
                    </a:lnTo>
                    <a:lnTo>
                      <a:pt x="9533" y="10977"/>
                    </a:lnTo>
                    <a:lnTo>
                      <a:pt x="8724" y="10977"/>
                    </a:lnTo>
                    <a:lnTo>
                      <a:pt x="7915" y="10920"/>
                    </a:lnTo>
                    <a:lnTo>
                      <a:pt x="7164" y="10804"/>
                    </a:lnTo>
                    <a:lnTo>
                      <a:pt x="6471" y="10631"/>
                    </a:lnTo>
                    <a:lnTo>
                      <a:pt x="5778" y="10342"/>
                    </a:lnTo>
                    <a:lnTo>
                      <a:pt x="5200" y="10053"/>
                    </a:lnTo>
                    <a:lnTo>
                      <a:pt x="4622" y="9706"/>
                    </a:lnTo>
                    <a:lnTo>
                      <a:pt x="4102" y="9360"/>
                    </a:lnTo>
                    <a:lnTo>
                      <a:pt x="3640" y="8955"/>
                    </a:lnTo>
                    <a:lnTo>
                      <a:pt x="3178" y="8493"/>
                    </a:lnTo>
                    <a:lnTo>
                      <a:pt x="2773" y="8031"/>
                    </a:lnTo>
                    <a:lnTo>
                      <a:pt x="2427" y="7511"/>
                    </a:lnTo>
                    <a:lnTo>
                      <a:pt x="2080" y="6991"/>
                    </a:lnTo>
                    <a:lnTo>
                      <a:pt x="1733" y="6471"/>
                    </a:lnTo>
                    <a:lnTo>
                      <a:pt x="1271" y="5373"/>
                    </a:lnTo>
                    <a:lnTo>
                      <a:pt x="1271" y="5373"/>
                    </a:lnTo>
                    <a:lnTo>
                      <a:pt x="982" y="4680"/>
                    </a:lnTo>
                    <a:lnTo>
                      <a:pt x="751" y="4045"/>
                    </a:lnTo>
                    <a:lnTo>
                      <a:pt x="405" y="2716"/>
                    </a:lnTo>
                    <a:lnTo>
                      <a:pt x="173" y="1618"/>
                    </a:lnTo>
                    <a:lnTo>
                      <a:pt x="58" y="694"/>
                    </a:lnTo>
                    <a:lnTo>
                      <a:pt x="58" y="6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7794" y="1791"/>
                    </a:lnTo>
                    <a:lnTo>
                      <a:pt x="23283" y="2311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74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extrusionOk="0">
                    <a:moveTo>
                      <a:pt x="16234" y="0"/>
                    </a:move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74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fill="none" extrusionOk="0">
                    <a:moveTo>
                      <a:pt x="16234" y="0"/>
                    </a:moveTo>
                    <a:lnTo>
                      <a:pt x="16234" y="0"/>
                    </a:ln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6413" y="6124"/>
                    </a:lnTo>
                    <a:lnTo>
                      <a:pt x="6413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453" y="9186"/>
                    </a:lnTo>
                    <a:lnTo>
                      <a:pt x="7453" y="9186"/>
                    </a:lnTo>
                    <a:lnTo>
                      <a:pt x="7973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4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836" y="7395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4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fill="none" extrusionOk="0">
                    <a:moveTo>
                      <a:pt x="11613" y="0"/>
                    </a:moveTo>
                    <a:lnTo>
                      <a:pt x="10747" y="1156"/>
                    </a:lnTo>
                    <a:lnTo>
                      <a:pt x="5836" y="7395"/>
                    </a:lnTo>
                    <a:lnTo>
                      <a:pt x="1041" y="1329"/>
                    </a:lnTo>
                    <a:lnTo>
                      <a:pt x="1" y="0"/>
                    </a:lnTo>
                    <a:lnTo>
                      <a:pt x="5836" y="925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4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4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fill="none" extrusionOk="0">
                    <a:moveTo>
                      <a:pt x="11613" y="0"/>
                    </a:moveTo>
                    <a:lnTo>
                      <a:pt x="5836" y="925"/>
                    </a:lnTo>
                    <a:lnTo>
                      <a:pt x="1" y="0"/>
                    </a:ln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4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extrusionOk="0">
                    <a:moveTo>
                      <a:pt x="5085" y="1"/>
                    </a:moveTo>
                    <a:lnTo>
                      <a:pt x="4507" y="116"/>
                    </a:lnTo>
                    <a:lnTo>
                      <a:pt x="3987" y="232"/>
                    </a:lnTo>
                    <a:lnTo>
                      <a:pt x="3525" y="405"/>
                    </a:lnTo>
                    <a:lnTo>
                      <a:pt x="3063" y="579"/>
                    </a:lnTo>
                    <a:lnTo>
                      <a:pt x="2658" y="810"/>
                    </a:lnTo>
                    <a:lnTo>
                      <a:pt x="2312" y="1041"/>
                    </a:lnTo>
                    <a:lnTo>
                      <a:pt x="1965" y="1330"/>
                    </a:lnTo>
                    <a:lnTo>
                      <a:pt x="1387" y="1907"/>
                    </a:lnTo>
                    <a:lnTo>
                      <a:pt x="925" y="2543"/>
                    </a:lnTo>
                    <a:lnTo>
                      <a:pt x="578" y="3121"/>
                    </a:lnTo>
                    <a:lnTo>
                      <a:pt x="290" y="3641"/>
                    </a:lnTo>
                    <a:lnTo>
                      <a:pt x="58" y="4276"/>
                    </a:lnTo>
                    <a:lnTo>
                      <a:pt x="1" y="4507"/>
                    </a:lnTo>
                    <a:lnTo>
                      <a:pt x="5836" y="5432"/>
                    </a:lnTo>
                    <a:lnTo>
                      <a:pt x="11613" y="4507"/>
                    </a:lnTo>
                    <a:lnTo>
                      <a:pt x="11556" y="4334"/>
                    </a:lnTo>
                    <a:lnTo>
                      <a:pt x="11382" y="3814"/>
                    </a:lnTo>
                    <a:lnTo>
                      <a:pt x="11151" y="3236"/>
                    </a:lnTo>
                    <a:lnTo>
                      <a:pt x="10804" y="2658"/>
                    </a:lnTo>
                    <a:lnTo>
                      <a:pt x="10342" y="2023"/>
                    </a:lnTo>
                    <a:lnTo>
                      <a:pt x="9707" y="1387"/>
                    </a:lnTo>
                    <a:lnTo>
                      <a:pt x="9360" y="1099"/>
                    </a:lnTo>
                    <a:lnTo>
                      <a:pt x="9013" y="810"/>
                    </a:lnTo>
                    <a:lnTo>
                      <a:pt x="8551" y="579"/>
                    </a:lnTo>
                    <a:lnTo>
                      <a:pt x="8089" y="405"/>
                    </a:lnTo>
                    <a:lnTo>
                      <a:pt x="7627" y="232"/>
                    </a:lnTo>
                    <a:lnTo>
                      <a:pt x="7049" y="116"/>
                    </a:lnTo>
                    <a:lnTo>
                      <a:pt x="64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74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fill="none" extrusionOk="0">
                    <a:moveTo>
                      <a:pt x="11613" y="4507"/>
                    </a:moveTo>
                    <a:lnTo>
                      <a:pt x="5836" y="5432"/>
                    </a:lnTo>
                    <a:lnTo>
                      <a:pt x="1" y="4507"/>
                    </a:lnTo>
                    <a:lnTo>
                      <a:pt x="1" y="4507"/>
                    </a:lnTo>
                    <a:lnTo>
                      <a:pt x="58" y="4276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578" y="3121"/>
                    </a:lnTo>
                    <a:lnTo>
                      <a:pt x="925" y="2543"/>
                    </a:lnTo>
                    <a:lnTo>
                      <a:pt x="1387" y="1907"/>
                    </a:lnTo>
                    <a:lnTo>
                      <a:pt x="1965" y="1330"/>
                    </a:lnTo>
                    <a:lnTo>
                      <a:pt x="2312" y="1041"/>
                    </a:lnTo>
                    <a:lnTo>
                      <a:pt x="2658" y="810"/>
                    </a:lnTo>
                    <a:lnTo>
                      <a:pt x="3063" y="579"/>
                    </a:lnTo>
                    <a:lnTo>
                      <a:pt x="3525" y="405"/>
                    </a:lnTo>
                    <a:lnTo>
                      <a:pt x="3987" y="232"/>
                    </a:lnTo>
                    <a:lnTo>
                      <a:pt x="4507" y="116"/>
                    </a:lnTo>
                    <a:lnTo>
                      <a:pt x="5085" y="1"/>
                    </a:lnTo>
                    <a:lnTo>
                      <a:pt x="5720" y="1"/>
                    </a:lnTo>
                    <a:lnTo>
                      <a:pt x="5720" y="1"/>
                    </a:lnTo>
                    <a:lnTo>
                      <a:pt x="5836" y="1"/>
                    </a:lnTo>
                    <a:lnTo>
                      <a:pt x="5836" y="1"/>
                    </a:lnTo>
                    <a:lnTo>
                      <a:pt x="6471" y="1"/>
                    </a:lnTo>
                    <a:lnTo>
                      <a:pt x="7049" y="116"/>
                    </a:lnTo>
                    <a:lnTo>
                      <a:pt x="7627" y="232"/>
                    </a:lnTo>
                    <a:lnTo>
                      <a:pt x="8089" y="405"/>
                    </a:lnTo>
                    <a:lnTo>
                      <a:pt x="8551" y="579"/>
                    </a:lnTo>
                    <a:lnTo>
                      <a:pt x="9013" y="810"/>
                    </a:lnTo>
                    <a:lnTo>
                      <a:pt x="9360" y="1099"/>
                    </a:lnTo>
                    <a:lnTo>
                      <a:pt x="9707" y="1387"/>
                    </a:lnTo>
                    <a:lnTo>
                      <a:pt x="10342" y="2023"/>
                    </a:lnTo>
                    <a:lnTo>
                      <a:pt x="10804" y="2658"/>
                    </a:lnTo>
                    <a:lnTo>
                      <a:pt x="11151" y="3236"/>
                    </a:lnTo>
                    <a:lnTo>
                      <a:pt x="11382" y="3814"/>
                    </a:lnTo>
                    <a:lnTo>
                      <a:pt x="11382" y="3814"/>
                    </a:lnTo>
                    <a:lnTo>
                      <a:pt x="11556" y="4334"/>
                    </a:lnTo>
                    <a:lnTo>
                      <a:pt x="11613" y="450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74"/>
              <p:cNvSpPr/>
              <p:nvPr/>
            </p:nvSpPr>
            <p:spPr>
              <a:xfrm>
                <a:off x="6969600" y="1851388"/>
                <a:ext cx="2773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3814" extrusionOk="0">
                    <a:moveTo>
                      <a:pt x="5431" y="1"/>
                    </a:moveTo>
                    <a:lnTo>
                      <a:pt x="4623" y="59"/>
                    </a:lnTo>
                    <a:lnTo>
                      <a:pt x="3929" y="174"/>
                    </a:lnTo>
                    <a:lnTo>
                      <a:pt x="3294" y="347"/>
                    </a:lnTo>
                    <a:lnTo>
                      <a:pt x="2716" y="636"/>
                    </a:lnTo>
                    <a:lnTo>
                      <a:pt x="2196" y="925"/>
                    </a:lnTo>
                    <a:lnTo>
                      <a:pt x="1792" y="1272"/>
                    </a:lnTo>
                    <a:lnTo>
                      <a:pt x="1387" y="1618"/>
                    </a:lnTo>
                    <a:lnTo>
                      <a:pt x="1041" y="2023"/>
                    </a:lnTo>
                    <a:lnTo>
                      <a:pt x="752" y="2370"/>
                    </a:lnTo>
                    <a:lnTo>
                      <a:pt x="289" y="3063"/>
                    </a:lnTo>
                    <a:lnTo>
                      <a:pt x="1" y="3641"/>
                    </a:lnTo>
                    <a:lnTo>
                      <a:pt x="1" y="3641"/>
                    </a:lnTo>
                    <a:lnTo>
                      <a:pt x="405" y="3294"/>
                    </a:lnTo>
                    <a:lnTo>
                      <a:pt x="867" y="2890"/>
                    </a:lnTo>
                    <a:lnTo>
                      <a:pt x="1503" y="2427"/>
                    </a:lnTo>
                    <a:lnTo>
                      <a:pt x="2312" y="2023"/>
                    </a:lnTo>
                    <a:lnTo>
                      <a:pt x="3236" y="1618"/>
                    </a:lnTo>
                    <a:lnTo>
                      <a:pt x="3756" y="1445"/>
                    </a:lnTo>
                    <a:lnTo>
                      <a:pt x="4334" y="1330"/>
                    </a:lnTo>
                    <a:lnTo>
                      <a:pt x="4854" y="1272"/>
                    </a:lnTo>
                    <a:lnTo>
                      <a:pt x="5489" y="1214"/>
                    </a:lnTo>
                    <a:lnTo>
                      <a:pt x="6125" y="1272"/>
                    </a:lnTo>
                    <a:lnTo>
                      <a:pt x="6760" y="1387"/>
                    </a:lnTo>
                    <a:lnTo>
                      <a:pt x="7453" y="1561"/>
                    </a:lnTo>
                    <a:lnTo>
                      <a:pt x="8147" y="1792"/>
                    </a:lnTo>
                    <a:lnTo>
                      <a:pt x="8840" y="2138"/>
                    </a:lnTo>
                    <a:lnTo>
                      <a:pt x="9591" y="2601"/>
                    </a:lnTo>
                    <a:lnTo>
                      <a:pt x="10342" y="3121"/>
                    </a:lnTo>
                    <a:lnTo>
                      <a:pt x="11093" y="3814"/>
                    </a:lnTo>
                    <a:lnTo>
                      <a:pt x="10804" y="3121"/>
                    </a:lnTo>
                    <a:lnTo>
                      <a:pt x="10342" y="2370"/>
                    </a:lnTo>
                    <a:lnTo>
                      <a:pt x="10053" y="2023"/>
                    </a:lnTo>
                    <a:lnTo>
                      <a:pt x="9995" y="1965"/>
                    </a:lnTo>
                    <a:lnTo>
                      <a:pt x="9649" y="1618"/>
                    </a:lnTo>
                    <a:lnTo>
                      <a:pt x="9244" y="1214"/>
                    </a:lnTo>
                    <a:lnTo>
                      <a:pt x="8782" y="925"/>
                    </a:lnTo>
                    <a:lnTo>
                      <a:pt x="8320" y="579"/>
                    </a:lnTo>
                    <a:lnTo>
                      <a:pt x="7742" y="347"/>
                    </a:lnTo>
                    <a:lnTo>
                      <a:pt x="7107" y="174"/>
                    </a:lnTo>
                    <a:lnTo>
                      <a:pt x="6413" y="59"/>
                    </a:lnTo>
                    <a:lnTo>
                      <a:pt x="5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74"/>
              <p:cNvSpPr/>
              <p:nvPr/>
            </p:nvSpPr>
            <p:spPr>
              <a:xfrm>
                <a:off x="7050475" y="2316488"/>
                <a:ext cx="1141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752" extrusionOk="0">
                    <a:moveTo>
                      <a:pt x="1388" y="0"/>
                    </a:moveTo>
                    <a:lnTo>
                      <a:pt x="694" y="58"/>
                    </a:lnTo>
                    <a:lnTo>
                      <a:pt x="174" y="231"/>
                    </a:lnTo>
                    <a:lnTo>
                      <a:pt x="59" y="289"/>
                    </a:lnTo>
                    <a:lnTo>
                      <a:pt x="1" y="347"/>
                    </a:lnTo>
                    <a:lnTo>
                      <a:pt x="59" y="404"/>
                    </a:lnTo>
                    <a:lnTo>
                      <a:pt x="174" y="520"/>
                    </a:lnTo>
                    <a:lnTo>
                      <a:pt x="694" y="636"/>
                    </a:lnTo>
                    <a:lnTo>
                      <a:pt x="1388" y="693"/>
                    </a:lnTo>
                    <a:lnTo>
                      <a:pt x="2312" y="751"/>
                    </a:lnTo>
                    <a:lnTo>
                      <a:pt x="3178" y="693"/>
                    </a:lnTo>
                    <a:lnTo>
                      <a:pt x="3872" y="636"/>
                    </a:lnTo>
                    <a:lnTo>
                      <a:pt x="4392" y="520"/>
                    </a:lnTo>
                    <a:lnTo>
                      <a:pt x="4507" y="404"/>
                    </a:lnTo>
                    <a:lnTo>
                      <a:pt x="4565" y="347"/>
                    </a:lnTo>
                    <a:lnTo>
                      <a:pt x="4507" y="289"/>
                    </a:lnTo>
                    <a:lnTo>
                      <a:pt x="4392" y="231"/>
                    </a:lnTo>
                    <a:lnTo>
                      <a:pt x="3872" y="58"/>
                    </a:lnTo>
                    <a:lnTo>
                      <a:pt x="3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74"/>
              <p:cNvSpPr/>
              <p:nvPr/>
            </p:nvSpPr>
            <p:spPr>
              <a:xfrm>
                <a:off x="7033150" y="2281813"/>
                <a:ext cx="148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52" extrusionOk="0">
                    <a:moveTo>
                      <a:pt x="3005" y="0"/>
                    </a:moveTo>
                    <a:lnTo>
                      <a:pt x="1849" y="58"/>
                    </a:lnTo>
                    <a:lnTo>
                      <a:pt x="867" y="116"/>
                    </a:lnTo>
                    <a:lnTo>
                      <a:pt x="232" y="232"/>
                    </a:lnTo>
                    <a:lnTo>
                      <a:pt x="58" y="289"/>
                    </a:lnTo>
                    <a:lnTo>
                      <a:pt x="1" y="405"/>
                    </a:lnTo>
                    <a:lnTo>
                      <a:pt x="58" y="463"/>
                    </a:lnTo>
                    <a:lnTo>
                      <a:pt x="232" y="520"/>
                    </a:lnTo>
                    <a:lnTo>
                      <a:pt x="867" y="636"/>
                    </a:lnTo>
                    <a:lnTo>
                      <a:pt x="1849" y="751"/>
                    </a:lnTo>
                    <a:lnTo>
                      <a:pt x="4160" y="751"/>
                    </a:lnTo>
                    <a:lnTo>
                      <a:pt x="5085" y="636"/>
                    </a:lnTo>
                    <a:lnTo>
                      <a:pt x="5720" y="520"/>
                    </a:lnTo>
                    <a:lnTo>
                      <a:pt x="5894" y="463"/>
                    </a:lnTo>
                    <a:lnTo>
                      <a:pt x="5951" y="405"/>
                    </a:lnTo>
                    <a:lnTo>
                      <a:pt x="5894" y="289"/>
                    </a:lnTo>
                    <a:lnTo>
                      <a:pt x="5720" y="232"/>
                    </a:lnTo>
                    <a:lnTo>
                      <a:pt x="5085" y="116"/>
                    </a:lnTo>
                    <a:lnTo>
                      <a:pt x="4160" y="58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74"/>
              <p:cNvSpPr/>
              <p:nvPr/>
            </p:nvSpPr>
            <p:spPr>
              <a:xfrm>
                <a:off x="7020150" y="2248588"/>
                <a:ext cx="17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2" extrusionOk="0">
                    <a:moveTo>
                      <a:pt x="2138" y="1"/>
                    </a:moveTo>
                    <a:lnTo>
                      <a:pt x="1041" y="58"/>
                    </a:lnTo>
                    <a:lnTo>
                      <a:pt x="290" y="232"/>
                    </a:lnTo>
                    <a:lnTo>
                      <a:pt x="58" y="290"/>
                    </a:lnTo>
                    <a:lnTo>
                      <a:pt x="1" y="347"/>
                    </a:lnTo>
                    <a:lnTo>
                      <a:pt x="58" y="405"/>
                    </a:lnTo>
                    <a:lnTo>
                      <a:pt x="290" y="521"/>
                    </a:lnTo>
                    <a:lnTo>
                      <a:pt x="1041" y="636"/>
                    </a:lnTo>
                    <a:lnTo>
                      <a:pt x="2138" y="694"/>
                    </a:lnTo>
                    <a:lnTo>
                      <a:pt x="3525" y="752"/>
                    </a:lnTo>
                    <a:lnTo>
                      <a:pt x="4854" y="694"/>
                    </a:lnTo>
                    <a:lnTo>
                      <a:pt x="6009" y="636"/>
                    </a:lnTo>
                    <a:lnTo>
                      <a:pt x="6760" y="521"/>
                    </a:lnTo>
                    <a:lnTo>
                      <a:pt x="6934" y="405"/>
                    </a:lnTo>
                    <a:lnTo>
                      <a:pt x="6991" y="347"/>
                    </a:lnTo>
                    <a:lnTo>
                      <a:pt x="6934" y="290"/>
                    </a:lnTo>
                    <a:lnTo>
                      <a:pt x="6760" y="232"/>
                    </a:lnTo>
                    <a:lnTo>
                      <a:pt x="6009" y="58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4" name="Google Shape;4414;p74"/>
            <p:cNvGrpSpPr/>
            <p:nvPr/>
          </p:nvGrpSpPr>
          <p:grpSpPr>
            <a:xfrm>
              <a:off x="6873060" y="2265382"/>
              <a:ext cx="468955" cy="305508"/>
              <a:chOff x="6893873" y="2251107"/>
              <a:chExt cx="468955" cy="305508"/>
            </a:xfrm>
          </p:grpSpPr>
          <p:grpSp>
            <p:nvGrpSpPr>
              <p:cNvPr id="4415" name="Google Shape;4415;p74"/>
              <p:cNvGrpSpPr/>
              <p:nvPr/>
            </p:nvGrpSpPr>
            <p:grpSpPr>
              <a:xfrm>
                <a:off x="6893873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4416" name="Google Shape;4416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7" name="Google Shape;4417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8" name="Google Shape;4418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9" name="Google Shape;4419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0" name="Google Shape;4420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1" name="Google Shape;4421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2" name="Google Shape;4422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3" name="Google Shape;4423;p74"/>
              <p:cNvGrpSpPr/>
              <p:nvPr/>
            </p:nvGrpSpPr>
            <p:grpSpPr>
              <a:xfrm flipH="1">
                <a:off x="7141255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4424" name="Google Shape;4424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5" name="Google Shape;4425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6" name="Google Shape;4426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7" name="Google Shape;4427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8" name="Google Shape;4428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9" name="Google Shape;4429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0" name="Google Shape;4430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31" name="Google Shape;4431;p74"/>
          <p:cNvSpPr/>
          <p:nvPr/>
        </p:nvSpPr>
        <p:spPr>
          <a:xfrm rot="4294408">
            <a:off x="4353733" y="3308969"/>
            <a:ext cx="2505328" cy="2548891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2" name="Google Shape;4432;p74"/>
          <p:cNvGrpSpPr/>
          <p:nvPr/>
        </p:nvGrpSpPr>
        <p:grpSpPr>
          <a:xfrm rot="5400000">
            <a:off x="5268612" y="2758913"/>
            <a:ext cx="946084" cy="835691"/>
            <a:chOff x="474137" y="781189"/>
            <a:chExt cx="946084" cy="835691"/>
          </a:xfrm>
        </p:grpSpPr>
        <p:sp>
          <p:nvSpPr>
            <p:cNvPr id="4433" name="Google Shape;4433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4"/>
            <p:cNvSpPr/>
            <p:nvPr/>
          </p:nvSpPr>
          <p:spPr>
            <a:xfrm>
              <a:off x="872725" y="883450"/>
              <a:ext cx="200400" cy="200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4"/>
            <p:cNvSpPr/>
            <p:nvPr/>
          </p:nvSpPr>
          <p:spPr>
            <a:xfrm rot="856932">
              <a:off x="764790" y="1416384"/>
              <a:ext cx="183451" cy="65026"/>
            </a:xfrm>
            <a:custGeom>
              <a:avLst/>
              <a:gdLst/>
              <a:ahLst/>
              <a:cxnLst/>
              <a:rect l="l" t="t" r="r" b="b"/>
              <a:pathLst>
                <a:path w="7338" h="2601" fill="none" extrusionOk="0">
                  <a:moveTo>
                    <a:pt x="7338" y="0"/>
                  </a:moveTo>
                  <a:lnTo>
                    <a:pt x="7338" y="0"/>
                  </a:lnTo>
                  <a:lnTo>
                    <a:pt x="7049" y="520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6298" y="1445"/>
                  </a:lnTo>
                  <a:lnTo>
                    <a:pt x="5893" y="1849"/>
                  </a:lnTo>
                  <a:lnTo>
                    <a:pt x="5893" y="1849"/>
                  </a:lnTo>
                  <a:lnTo>
                    <a:pt x="5373" y="2138"/>
                  </a:lnTo>
                  <a:lnTo>
                    <a:pt x="4854" y="2427"/>
                  </a:lnTo>
                  <a:lnTo>
                    <a:pt x="4276" y="2542"/>
                  </a:lnTo>
                  <a:lnTo>
                    <a:pt x="3640" y="2600"/>
                  </a:lnTo>
                  <a:lnTo>
                    <a:pt x="3640" y="2600"/>
                  </a:lnTo>
                  <a:lnTo>
                    <a:pt x="3063" y="2600"/>
                  </a:lnTo>
                  <a:lnTo>
                    <a:pt x="2485" y="2427"/>
                  </a:lnTo>
                  <a:lnTo>
                    <a:pt x="1965" y="2196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983" y="1445"/>
                  </a:lnTo>
                  <a:lnTo>
                    <a:pt x="578" y="1040"/>
                  </a:lnTo>
                  <a:lnTo>
                    <a:pt x="578" y="1040"/>
                  </a:lnTo>
                  <a:lnTo>
                    <a:pt x="232" y="52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9" y="520"/>
                  </a:lnTo>
                  <a:lnTo>
                    <a:pt x="636" y="982"/>
                  </a:lnTo>
                  <a:lnTo>
                    <a:pt x="636" y="982"/>
                  </a:lnTo>
                  <a:lnTo>
                    <a:pt x="1040" y="1445"/>
                  </a:lnTo>
                  <a:lnTo>
                    <a:pt x="1503" y="1791"/>
                  </a:lnTo>
                  <a:lnTo>
                    <a:pt x="1503" y="1791"/>
                  </a:lnTo>
                  <a:lnTo>
                    <a:pt x="1965" y="2138"/>
                  </a:lnTo>
                  <a:lnTo>
                    <a:pt x="2485" y="2369"/>
                  </a:lnTo>
                  <a:lnTo>
                    <a:pt x="2485" y="2369"/>
                  </a:lnTo>
                  <a:lnTo>
                    <a:pt x="3063" y="2485"/>
                  </a:lnTo>
                  <a:lnTo>
                    <a:pt x="3640" y="2542"/>
                  </a:lnTo>
                  <a:lnTo>
                    <a:pt x="3640" y="2542"/>
                  </a:lnTo>
                  <a:lnTo>
                    <a:pt x="4218" y="2485"/>
                  </a:lnTo>
                  <a:lnTo>
                    <a:pt x="4796" y="2311"/>
                  </a:lnTo>
                  <a:lnTo>
                    <a:pt x="4796" y="2311"/>
                  </a:lnTo>
                  <a:lnTo>
                    <a:pt x="5316" y="2080"/>
                  </a:lnTo>
                  <a:lnTo>
                    <a:pt x="5836" y="1791"/>
                  </a:lnTo>
                  <a:lnTo>
                    <a:pt x="5836" y="1791"/>
                  </a:lnTo>
                  <a:lnTo>
                    <a:pt x="6298" y="1387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7049" y="520"/>
                  </a:lnTo>
                  <a:lnTo>
                    <a:pt x="7338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4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12307" y="0"/>
                  </a:moveTo>
                  <a:lnTo>
                    <a:pt x="11960" y="116"/>
                  </a:lnTo>
                  <a:lnTo>
                    <a:pt x="11613" y="404"/>
                  </a:lnTo>
                  <a:lnTo>
                    <a:pt x="405" y="10226"/>
                  </a:lnTo>
                  <a:lnTo>
                    <a:pt x="174" y="10457"/>
                  </a:lnTo>
                  <a:lnTo>
                    <a:pt x="59" y="10746"/>
                  </a:lnTo>
                  <a:lnTo>
                    <a:pt x="1" y="10977"/>
                  </a:lnTo>
                  <a:lnTo>
                    <a:pt x="59" y="11266"/>
                  </a:lnTo>
                  <a:lnTo>
                    <a:pt x="232" y="11670"/>
                  </a:lnTo>
                  <a:lnTo>
                    <a:pt x="521" y="12017"/>
                  </a:lnTo>
                  <a:lnTo>
                    <a:pt x="983" y="12421"/>
                  </a:lnTo>
                  <a:lnTo>
                    <a:pt x="1445" y="12710"/>
                  </a:lnTo>
                  <a:lnTo>
                    <a:pt x="2023" y="12941"/>
                  </a:lnTo>
                  <a:lnTo>
                    <a:pt x="2601" y="13115"/>
                  </a:lnTo>
                  <a:lnTo>
                    <a:pt x="3294" y="13172"/>
                  </a:lnTo>
                  <a:lnTo>
                    <a:pt x="3987" y="13172"/>
                  </a:lnTo>
                  <a:lnTo>
                    <a:pt x="4738" y="13115"/>
                  </a:lnTo>
                  <a:lnTo>
                    <a:pt x="5547" y="12941"/>
                  </a:lnTo>
                  <a:lnTo>
                    <a:pt x="6125" y="12826"/>
                  </a:lnTo>
                  <a:lnTo>
                    <a:pt x="6645" y="12595"/>
                  </a:lnTo>
                  <a:lnTo>
                    <a:pt x="7165" y="12306"/>
                  </a:lnTo>
                  <a:lnTo>
                    <a:pt x="7685" y="11959"/>
                  </a:lnTo>
                  <a:lnTo>
                    <a:pt x="8147" y="11613"/>
                  </a:lnTo>
                  <a:lnTo>
                    <a:pt x="8609" y="11150"/>
                  </a:lnTo>
                  <a:lnTo>
                    <a:pt x="9014" y="10688"/>
                  </a:lnTo>
                  <a:lnTo>
                    <a:pt x="9360" y="10226"/>
                  </a:lnTo>
                  <a:lnTo>
                    <a:pt x="9418" y="10168"/>
                  </a:lnTo>
                  <a:lnTo>
                    <a:pt x="10285" y="8724"/>
                  </a:lnTo>
                  <a:lnTo>
                    <a:pt x="11036" y="7222"/>
                  </a:lnTo>
                  <a:lnTo>
                    <a:pt x="11671" y="5835"/>
                  </a:lnTo>
                  <a:lnTo>
                    <a:pt x="12191" y="4449"/>
                  </a:lnTo>
                  <a:lnTo>
                    <a:pt x="12538" y="3178"/>
                  </a:lnTo>
                  <a:lnTo>
                    <a:pt x="12769" y="2022"/>
                  </a:lnTo>
                  <a:lnTo>
                    <a:pt x="12769" y="1502"/>
                  </a:lnTo>
                  <a:lnTo>
                    <a:pt x="12827" y="982"/>
                  </a:lnTo>
                  <a:lnTo>
                    <a:pt x="12769" y="578"/>
                  </a:lnTo>
                  <a:lnTo>
                    <a:pt x="12711" y="173"/>
                  </a:lnTo>
                  <a:lnTo>
                    <a:pt x="12653" y="58"/>
                  </a:lnTo>
                  <a:lnTo>
                    <a:pt x="125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4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521" y="12017"/>
                  </a:moveTo>
                  <a:lnTo>
                    <a:pt x="521" y="12017"/>
                  </a:lnTo>
                  <a:lnTo>
                    <a:pt x="232" y="11670"/>
                  </a:lnTo>
                  <a:lnTo>
                    <a:pt x="59" y="11266"/>
                  </a:lnTo>
                  <a:lnTo>
                    <a:pt x="59" y="11266"/>
                  </a:lnTo>
                  <a:lnTo>
                    <a:pt x="1" y="10977"/>
                  </a:lnTo>
                  <a:lnTo>
                    <a:pt x="59" y="10746"/>
                  </a:lnTo>
                  <a:lnTo>
                    <a:pt x="174" y="10457"/>
                  </a:lnTo>
                  <a:lnTo>
                    <a:pt x="405" y="10226"/>
                  </a:lnTo>
                  <a:lnTo>
                    <a:pt x="11613" y="404"/>
                  </a:lnTo>
                  <a:lnTo>
                    <a:pt x="11613" y="404"/>
                  </a:lnTo>
                  <a:lnTo>
                    <a:pt x="11960" y="116"/>
                  </a:lnTo>
                  <a:lnTo>
                    <a:pt x="12307" y="0"/>
                  </a:lnTo>
                  <a:lnTo>
                    <a:pt x="12480" y="0"/>
                  </a:lnTo>
                  <a:lnTo>
                    <a:pt x="12596" y="0"/>
                  </a:lnTo>
                  <a:lnTo>
                    <a:pt x="12653" y="58"/>
                  </a:lnTo>
                  <a:lnTo>
                    <a:pt x="12711" y="173"/>
                  </a:lnTo>
                  <a:lnTo>
                    <a:pt x="12711" y="173"/>
                  </a:lnTo>
                  <a:lnTo>
                    <a:pt x="12769" y="578"/>
                  </a:lnTo>
                  <a:lnTo>
                    <a:pt x="12827" y="982"/>
                  </a:lnTo>
                  <a:lnTo>
                    <a:pt x="12769" y="1502"/>
                  </a:lnTo>
                  <a:lnTo>
                    <a:pt x="12769" y="2022"/>
                  </a:lnTo>
                  <a:lnTo>
                    <a:pt x="12538" y="3178"/>
                  </a:lnTo>
                  <a:lnTo>
                    <a:pt x="12191" y="4449"/>
                  </a:lnTo>
                  <a:lnTo>
                    <a:pt x="11671" y="5835"/>
                  </a:lnTo>
                  <a:lnTo>
                    <a:pt x="11036" y="7222"/>
                  </a:lnTo>
                  <a:lnTo>
                    <a:pt x="10285" y="8724"/>
                  </a:lnTo>
                  <a:lnTo>
                    <a:pt x="9418" y="10168"/>
                  </a:lnTo>
                  <a:lnTo>
                    <a:pt x="9360" y="10226"/>
                  </a:lnTo>
                  <a:lnTo>
                    <a:pt x="9360" y="10226"/>
                  </a:lnTo>
                  <a:lnTo>
                    <a:pt x="9014" y="10688"/>
                  </a:lnTo>
                  <a:lnTo>
                    <a:pt x="8609" y="11150"/>
                  </a:lnTo>
                  <a:lnTo>
                    <a:pt x="8147" y="11613"/>
                  </a:lnTo>
                  <a:lnTo>
                    <a:pt x="7685" y="11959"/>
                  </a:lnTo>
                  <a:lnTo>
                    <a:pt x="7165" y="12306"/>
                  </a:lnTo>
                  <a:lnTo>
                    <a:pt x="6645" y="12595"/>
                  </a:lnTo>
                  <a:lnTo>
                    <a:pt x="6125" y="12826"/>
                  </a:lnTo>
                  <a:lnTo>
                    <a:pt x="5547" y="12941"/>
                  </a:lnTo>
                  <a:lnTo>
                    <a:pt x="5547" y="12941"/>
                  </a:lnTo>
                  <a:lnTo>
                    <a:pt x="4738" y="13115"/>
                  </a:lnTo>
                  <a:lnTo>
                    <a:pt x="3987" y="13172"/>
                  </a:lnTo>
                  <a:lnTo>
                    <a:pt x="3294" y="13172"/>
                  </a:lnTo>
                  <a:lnTo>
                    <a:pt x="2601" y="13115"/>
                  </a:lnTo>
                  <a:lnTo>
                    <a:pt x="2023" y="12941"/>
                  </a:lnTo>
                  <a:lnTo>
                    <a:pt x="1445" y="12710"/>
                  </a:lnTo>
                  <a:lnTo>
                    <a:pt x="983" y="12421"/>
                  </a:lnTo>
                  <a:lnTo>
                    <a:pt x="521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4"/>
            <p:cNvSpPr/>
            <p:nvPr/>
          </p:nvSpPr>
          <p:spPr>
            <a:xfrm rot="856932">
              <a:off x="634832" y="1001608"/>
              <a:ext cx="280227" cy="218127"/>
            </a:xfrm>
            <a:custGeom>
              <a:avLst/>
              <a:gdLst/>
              <a:ahLst/>
              <a:cxnLst/>
              <a:rect l="l" t="t" r="r" b="b"/>
              <a:pathLst>
                <a:path w="11209" h="8725" extrusionOk="0">
                  <a:moveTo>
                    <a:pt x="11209" y="0"/>
                  </a:moveTo>
                  <a:lnTo>
                    <a:pt x="10862" y="578"/>
                  </a:lnTo>
                  <a:lnTo>
                    <a:pt x="10458" y="1214"/>
                  </a:lnTo>
                  <a:lnTo>
                    <a:pt x="9995" y="1791"/>
                  </a:lnTo>
                  <a:lnTo>
                    <a:pt x="9418" y="2427"/>
                  </a:lnTo>
                  <a:lnTo>
                    <a:pt x="8840" y="3062"/>
                  </a:lnTo>
                  <a:lnTo>
                    <a:pt x="7569" y="4160"/>
                  </a:lnTo>
                  <a:lnTo>
                    <a:pt x="6182" y="5258"/>
                  </a:lnTo>
                  <a:lnTo>
                    <a:pt x="5431" y="5778"/>
                  </a:lnTo>
                  <a:lnTo>
                    <a:pt x="4622" y="6240"/>
                  </a:lnTo>
                  <a:lnTo>
                    <a:pt x="3814" y="6760"/>
                  </a:lnTo>
                  <a:lnTo>
                    <a:pt x="2947" y="7164"/>
                  </a:lnTo>
                  <a:lnTo>
                    <a:pt x="2369" y="7453"/>
                  </a:lnTo>
                  <a:lnTo>
                    <a:pt x="1734" y="7627"/>
                  </a:lnTo>
                  <a:lnTo>
                    <a:pt x="1156" y="7742"/>
                  </a:lnTo>
                  <a:lnTo>
                    <a:pt x="174" y="7742"/>
                  </a:lnTo>
                  <a:lnTo>
                    <a:pt x="1" y="7915"/>
                  </a:lnTo>
                  <a:lnTo>
                    <a:pt x="578" y="8262"/>
                  </a:lnTo>
                  <a:lnTo>
                    <a:pt x="1156" y="8493"/>
                  </a:lnTo>
                  <a:lnTo>
                    <a:pt x="1907" y="8667"/>
                  </a:lnTo>
                  <a:lnTo>
                    <a:pt x="2658" y="8724"/>
                  </a:lnTo>
                  <a:lnTo>
                    <a:pt x="2658" y="7742"/>
                  </a:lnTo>
                  <a:lnTo>
                    <a:pt x="6298" y="7742"/>
                  </a:lnTo>
                  <a:lnTo>
                    <a:pt x="6876" y="7338"/>
                  </a:lnTo>
                  <a:lnTo>
                    <a:pt x="7453" y="6876"/>
                  </a:lnTo>
                  <a:lnTo>
                    <a:pt x="7973" y="6298"/>
                  </a:lnTo>
                  <a:lnTo>
                    <a:pt x="8436" y="5720"/>
                  </a:lnTo>
                  <a:lnTo>
                    <a:pt x="9302" y="4218"/>
                  </a:lnTo>
                  <a:lnTo>
                    <a:pt x="10053" y="2774"/>
                  </a:lnTo>
                  <a:lnTo>
                    <a:pt x="10689" y="1387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4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4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fill="none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4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extrusionOk="0">
                  <a:moveTo>
                    <a:pt x="116" y="1"/>
                  </a:move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4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fill="none" extrusionOk="0">
                  <a:moveTo>
                    <a:pt x="116" y="1"/>
                  </a:moveTo>
                  <a:lnTo>
                    <a:pt x="116" y="1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4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4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fill="none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4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extrusionOk="0">
                  <a:moveTo>
                    <a:pt x="8667" y="0"/>
                  </a:move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4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fill="none" extrusionOk="0">
                  <a:moveTo>
                    <a:pt x="8667" y="0"/>
                  </a:moveTo>
                  <a:lnTo>
                    <a:pt x="8667" y="0"/>
                  </a:ln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1" y="4680"/>
                  </a:lnTo>
                  <a:lnTo>
                    <a:pt x="347" y="4680"/>
                  </a:lnTo>
                  <a:lnTo>
                    <a:pt x="347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4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extrusionOk="0">
                  <a:moveTo>
                    <a:pt x="405" y="1"/>
                  </a:moveTo>
                  <a:lnTo>
                    <a:pt x="232" y="290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74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fill="none" extrusionOk="0">
                  <a:moveTo>
                    <a:pt x="405" y="1"/>
                  </a:moveTo>
                  <a:lnTo>
                    <a:pt x="405" y="1"/>
                  </a:lnTo>
                  <a:lnTo>
                    <a:pt x="232" y="290"/>
                  </a:lnTo>
                  <a:lnTo>
                    <a:pt x="232" y="290"/>
                  </a:lnTo>
                  <a:lnTo>
                    <a:pt x="1" y="1156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17"/>
                  </a:lnTo>
                  <a:lnTo>
                    <a:pt x="405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74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extrusionOk="0">
                  <a:moveTo>
                    <a:pt x="2023" y="1"/>
                  </a:move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20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74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fill="none" extrusionOk="0">
                  <a:moveTo>
                    <a:pt x="2023" y="1"/>
                  </a:moveTo>
                  <a:lnTo>
                    <a:pt x="2023" y="1"/>
                  </a:lnTo>
                  <a:lnTo>
                    <a:pt x="1907" y="174"/>
                  </a:ln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1792" y="867"/>
                  </a:lnTo>
                  <a:lnTo>
                    <a:pt x="2023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74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7742" y="0"/>
                  </a:move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74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7742" y="0"/>
                  </a:moveTo>
                  <a:lnTo>
                    <a:pt x="7742" y="0"/>
                  </a:ln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74"/>
            <p:cNvSpPr/>
            <p:nvPr/>
          </p:nvSpPr>
          <p:spPr>
            <a:xfrm rot="856932">
              <a:off x="607605" y="985376"/>
              <a:ext cx="320678" cy="247027"/>
            </a:xfrm>
            <a:custGeom>
              <a:avLst/>
              <a:gdLst/>
              <a:ahLst/>
              <a:cxnLst/>
              <a:rect l="l" t="t" r="r" b="b"/>
              <a:pathLst>
                <a:path w="12827" h="9881" extrusionOk="0">
                  <a:moveTo>
                    <a:pt x="1" y="9880"/>
                  </a:moveTo>
                  <a:lnTo>
                    <a:pt x="1" y="9880"/>
                  </a:lnTo>
                  <a:lnTo>
                    <a:pt x="1" y="9880"/>
                  </a:lnTo>
                  <a:lnTo>
                    <a:pt x="1" y="9880"/>
                  </a:lnTo>
                  <a:close/>
                  <a:moveTo>
                    <a:pt x="12827" y="1"/>
                  </a:moveTo>
                  <a:lnTo>
                    <a:pt x="12827" y="59"/>
                  </a:lnTo>
                  <a:lnTo>
                    <a:pt x="12827" y="59"/>
                  </a:lnTo>
                  <a:lnTo>
                    <a:pt x="128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74"/>
            <p:cNvSpPr/>
            <p:nvPr/>
          </p:nvSpPr>
          <p:spPr>
            <a:xfrm rot="856932">
              <a:off x="1140270" y="102230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74"/>
            <p:cNvSpPr/>
            <p:nvPr/>
          </p:nvSpPr>
          <p:spPr>
            <a:xfrm rot="856932">
              <a:off x="953589" y="1028721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74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extrusionOk="0">
                  <a:moveTo>
                    <a:pt x="925" y="1"/>
                  </a:moveTo>
                  <a:lnTo>
                    <a:pt x="636" y="174"/>
                  </a:lnTo>
                  <a:lnTo>
                    <a:pt x="347" y="347"/>
                  </a:lnTo>
                  <a:lnTo>
                    <a:pt x="232" y="636"/>
                  </a:lnTo>
                  <a:lnTo>
                    <a:pt x="58" y="1214"/>
                  </a:lnTo>
                  <a:lnTo>
                    <a:pt x="0" y="1849"/>
                  </a:lnTo>
                  <a:lnTo>
                    <a:pt x="0" y="2600"/>
                  </a:lnTo>
                  <a:lnTo>
                    <a:pt x="116" y="3409"/>
                  </a:lnTo>
                  <a:lnTo>
                    <a:pt x="289" y="4160"/>
                  </a:lnTo>
                  <a:lnTo>
                    <a:pt x="636" y="4854"/>
                  </a:lnTo>
                  <a:lnTo>
                    <a:pt x="1040" y="5605"/>
                  </a:lnTo>
                  <a:lnTo>
                    <a:pt x="1560" y="6240"/>
                  </a:lnTo>
                  <a:lnTo>
                    <a:pt x="2138" y="6876"/>
                  </a:lnTo>
                  <a:lnTo>
                    <a:pt x="2831" y="7511"/>
                  </a:lnTo>
                  <a:lnTo>
                    <a:pt x="3351" y="7858"/>
                  </a:lnTo>
                  <a:lnTo>
                    <a:pt x="3929" y="8147"/>
                  </a:lnTo>
                  <a:lnTo>
                    <a:pt x="4507" y="8378"/>
                  </a:lnTo>
                  <a:lnTo>
                    <a:pt x="5085" y="8551"/>
                  </a:lnTo>
                  <a:lnTo>
                    <a:pt x="5720" y="8667"/>
                  </a:lnTo>
                  <a:lnTo>
                    <a:pt x="6356" y="8667"/>
                  </a:lnTo>
                  <a:lnTo>
                    <a:pt x="7049" y="8609"/>
                  </a:lnTo>
                  <a:lnTo>
                    <a:pt x="7684" y="8493"/>
                  </a:lnTo>
                  <a:lnTo>
                    <a:pt x="8609" y="8262"/>
                  </a:lnTo>
                  <a:lnTo>
                    <a:pt x="9475" y="7916"/>
                  </a:lnTo>
                  <a:lnTo>
                    <a:pt x="11151" y="7280"/>
                  </a:lnTo>
                  <a:lnTo>
                    <a:pt x="12711" y="6529"/>
                  </a:lnTo>
                  <a:lnTo>
                    <a:pt x="14097" y="5662"/>
                  </a:lnTo>
                  <a:lnTo>
                    <a:pt x="15368" y="4796"/>
                  </a:lnTo>
                  <a:lnTo>
                    <a:pt x="15888" y="4334"/>
                  </a:lnTo>
                  <a:lnTo>
                    <a:pt x="16408" y="3929"/>
                  </a:lnTo>
                  <a:lnTo>
                    <a:pt x="16813" y="3467"/>
                  </a:lnTo>
                  <a:lnTo>
                    <a:pt x="17217" y="3005"/>
                  </a:lnTo>
                  <a:lnTo>
                    <a:pt x="17506" y="2543"/>
                  </a:lnTo>
                  <a:lnTo>
                    <a:pt x="17737" y="2138"/>
                  </a:lnTo>
                  <a:lnTo>
                    <a:pt x="17795" y="2023"/>
                  </a:lnTo>
                  <a:lnTo>
                    <a:pt x="17795" y="1849"/>
                  </a:lnTo>
                  <a:lnTo>
                    <a:pt x="17737" y="1734"/>
                  </a:lnTo>
                  <a:lnTo>
                    <a:pt x="17622" y="1560"/>
                  </a:lnTo>
                  <a:lnTo>
                    <a:pt x="17448" y="1503"/>
                  </a:lnTo>
                  <a:lnTo>
                    <a:pt x="17275" y="1387"/>
                  </a:lnTo>
                  <a:lnTo>
                    <a:pt x="17044" y="1329"/>
                  </a:lnTo>
                  <a:lnTo>
                    <a:pt x="16813" y="1272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74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fill="none" extrusionOk="0">
                  <a:moveTo>
                    <a:pt x="0" y="1849"/>
                  </a:moveTo>
                  <a:lnTo>
                    <a:pt x="0" y="1849"/>
                  </a:lnTo>
                  <a:lnTo>
                    <a:pt x="58" y="1214"/>
                  </a:lnTo>
                  <a:lnTo>
                    <a:pt x="232" y="636"/>
                  </a:lnTo>
                  <a:lnTo>
                    <a:pt x="232" y="636"/>
                  </a:lnTo>
                  <a:lnTo>
                    <a:pt x="347" y="347"/>
                  </a:lnTo>
                  <a:lnTo>
                    <a:pt x="636" y="174"/>
                  </a:lnTo>
                  <a:lnTo>
                    <a:pt x="925" y="1"/>
                  </a:lnTo>
                  <a:lnTo>
                    <a:pt x="1271" y="1"/>
                  </a:lnTo>
                  <a:lnTo>
                    <a:pt x="16813" y="1272"/>
                  </a:lnTo>
                  <a:lnTo>
                    <a:pt x="16813" y="1272"/>
                  </a:lnTo>
                  <a:lnTo>
                    <a:pt x="17044" y="1329"/>
                  </a:lnTo>
                  <a:lnTo>
                    <a:pt x="17275" y="1387"/>
                  </a:lnTo>
                  <a:lnTo>
                    <a:pt x="17448" y="1503"/>
                  </a:lnTo>
                  <a:lnTo>
                    <a:pt x="17622" y="1560"/>
                  </a:lnTo>
                  <a:lnTo>
                    <a:pt x="17737" y="1734"/>
                  </a:lnTo>
                  <a:lnTo>
                    <a:pt x="17795" y="1849"/>
                  </a:lnTo>
                  <a:lnTo>
                    <a:pt x="17795" y="2023"/>
                  </a:lnTo>
                  <a:lnTo>
                    <a:pt x="17737" y="2138"/>
                  </a:lnTo>
                  <a:lnTo>
                    <a:pt x="17737" y="2138"/>
                  </a:lnTo>
                  <a:lnTo>
                    <a:pt x="17506" y="2543"/>
                  </a:lnTo>
                  <a:lnTo>
                    <a:pt x="17217" y="3005"/>
                  </a:lnTo>
                  <a:lnTo>
                    <a:pt x="16813" y="3467"/>
                  </a:lnTo>
                  <a:lnTo>
                    <a:pt x="16408" y="3929"/>
                  </a:lnTo>
                  <a:lnTo>
                    <a:pt x="15888" y="4334"/>
                  </a:lnTo>
                  <a:lnTo>
                    <a:pt x="15368" y="4796"/>
                  </a:lnTo>
                  <a:lnTo>
                    <a:pt x="14097" y="5662"/>
                  </a:lnTo>
                  <a:lnTo>
                    <a:pt x="12711" y="6529"/>
                  </a:lnTo>
                  <a:lnTo>
                    <a:pt x="11151" y="7280"/>
                  </a:lnTo>
                  <a:lnTo>
                    <a:pt x="9475" y="7916"/>
                  </a:lnTo>
                  <a:lnTo>
                    <a:pt x="8609" y="8262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049" y="8609"/>
                  </a:lnTo>
                  <a:lnTo>
                    <a:pt x="6356" y="8667"/>
                  </a:lnTo>
                  <a:lnTo>
                    <a:pt x="5720" y="8667"/>
                  </a:lnTo>
                  <a:lnTo>
                    <a:pt x="5085" y="8551"/>
                  </a:lnTo>
                  <a:lnTo>
                    <a:pt x="4507" y="8378"/>
                  </a:lnTo>
                  <a:lnTo>
                    <a:pt x="3929" y="8147"/>
                  </a:lnTo>
                  <a:lnTo>
                    <a:pt x="3351" y="7858"/>
                  </a:lnTo>
                  <a:lnTo>
                    <a:pt x="2831" y="7511"/>
                  </a:lnTo>
                  <a:lnTo>
                    <a:pt x="2831" y="7511"/>
                  </a:lnTo>
                  <a:lnTo>
                    <a:pt x="2138" y="6876"/>
                  </a:lnTo>
                  <a:lnTo>
                    <a:pt x="1560" y="6240"/>
                  </a:lnTo>
                  <a:lnTo>
                    <a:pt x="1040" y="5605"/>
                  </a:lnTo>
                  <a:lnTo>
                    <a:pt x="636" y="4854"/>
                  </a:lnTo>
                  <a:lnTo>
                    <a:pt x="289" y="4160"/>
                  </a:lnTo>
                  <a:lnTo>
                    <a:pt x="116" y="3409"/>
                  </a:lnTo>
                  <a:lnTo>
                    <a:pt x="0" y="2600"/>
                  </a:lnTo>
                  <a:lnTo>
                    <a:pt x="0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74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extrusionOk="0">
                  <a:moveTo>
                    <a:pt x="0" y="1"/>
                  </a:moveTo>
                  <a:lnTo>
                    <a:pt x="0" y="116"/>
                  </a:lnTo>
                  <a:lnTo>
                    <a:pt x="0" y="867"/>
                  </a:lnTo>
                  <a:lnTo>
                    <a:pt x="116" y="1676"/>
                  </a:lnTo>
                  <a:lnTo>
                    <a:pt x="289" y="2427"/>
                  </a:lnTo>
                  <a:lnTo>
                    <a:pt x="636" y="3121"/>
                  </a:lnTo>
                  <a:lnTo>
                    <a:pt x="1040" y="3872"/>
                  </a:lnTo>
                  <a:lnTo>
                    <a:pt x="1560" y="4507"/>
                  </a:lnTo>
                  <a:lnTo>
                    <a:pt x="2138" y="5143"/>
                  </a:lnTo>
                  <a:lnTo>
                    <a:pt x="2831" y="5778"/>
                  </a:lnTo>
                  <a:lnTo>
                    <a:pt x="3351" y="6125"/>
                  </a:lnTo>
                  <a:lnTo>
                    <a:pt x="3929" y="6414"/>
                  </a:lnTo>
                  <a:lnTo>
                    <a:pt x="4507" y="6645"/>
                  </a:lnTo>
                  <a:lnTo>
                    <a:pt x="5085" y="6818"/>
                  </a:lnTo>
                  <a:lnTo>
                    <a:pt x="5720" y="6934"/>
                  </a:lnTo>
                  <a:lnTo>
                    <a:pt x="6356" y="6934"/>
                  </a:lnTo>
                  <a:lnTo>
                    <a:pt x="7049" y="6876"/>
                  </a:lnTo>
                  <a:lnTo>
                    <a:pt x="7684" y="6760"/>
                  </a:lnTo>
                  <a:lnTo>
                    <a:pt x="8609" y="6529"/>
                  </a:lnTo>
                  <a:lnTo>
                    <a:pt x="9475" y="6183"/>
                  </a:lnTo>
                  <a:lnTo>
                    <a:pt x="11151" y="5547"/>
                  </a:lnTo>
                  <a:lnTo>
                    <a:pt x="12711" y="4796"/>
                  </a:lnTo>
                  <a:lnTo>
                    <a:pt x="14097" y="3929"/>
                  </a:lnTo>
                  <a:lnTo>
                    <a:pt x="15368" y="3063"/>
                  </a:lnTo>
                  <a:lnTo>
                    <a:pt x="15888" y="2601"/>
                  </a:lnTo>
                  <a:lnTo>
                    <a:pt x="16408" y="2196"/>
                  </a:lnTo>
                  <a:lnTo>
                    <a:pt x="16813" y="1734"/>
                  </a:lnTo>
                  <a:lnTo>
                    <a:pt x="17217" y="1272"/>
                  </a:lnTo>
                  <a:lnTo>
                    <a:pt x="17506" y="810"/>
                  </a:lnTo>
                  <a:lnTo>
                    <a:pt x="17737" y="405"/>
                  </a:lnTo>
                  <a:lnTo>
                    <a:pt x="17795" y="232"/>
                  </a:lnTo>
                  <a:lnTo>
                    <a:pt x="17795" y="116"/>
                  </a:lnTo>
                  <a:lnTo>
                    <a:pt x="17506" y="521"/>
                  </a:lnTo>
                  <a:lnTo>
                    <a:pt x="17159" y="925"/>
                  </a:lnTo>
                  <a:lnTo>
                    <a:pt x="16755" y="1387"/>
                  </a:lnTo>
                  <a:lnTo>
                    <a:pt x="16293" y="1792"/>
                  </a:lnTo>
                  <a:lnTo>
                    <a:pt x="15253" y="2658"/>
                  </a:lnTo>
                  <a:lnTo>
                    <a:pt x="14040" y="3467"/>
                  </a:lnTo>
                  <a:lnTo>
                    <a:pt x="12653" y="4218"/>
                  </a:lnTo>
                  <a:lnTo>
                    <a:pt x="11151" y="4912"/>
                  </a:lnTo>
                  <a:lnTo>
                    <a:pt x="9533" y="5547"/>
                  </a:lnTo>
                  <a:lnTo>
                    <a:pt x="7800" y="6067"/>
                  </a:lnTo>
                  <a:lnTo>
                    <a:pt x="7164" y="6240"/>
                  </a:lnTo>
                  <a:lnTo>
                    <a:pt x="6471" y="6298"/>
                  </a:lnTo>
                  <a:lnTo>
                    <a:pt x="5836" y="6240"/>
                  </a:lnTo>
                  <a:lnTo>
                    <a:pt x="5200" y="6125"/>
                  </a:lnTo>
                  <a:lnTo>
                    <a:pt x="4565" y="6009"/>
                  </a:lnTo>
                  <a:lnTo>
                    <a:pt x="3987" y="5720"/>
                  </a:lnTo>
                  <a:lnTo>
                    <a:pt x="3409" y="5432"/>
                  </a:lnTo>
                  <a:lnTo>
                    <a:pt x="2889" y="5085"/>
                  </a:lnTo>
                  <a:lnTo>
                    <a:pt x="2254" y="4507"/>
                  </a:lnTo>
                  <a:lnTo>
                    <a:pt x="1734" y="3929"/>
                  </a:lnTo>
                  <a:lnTo>
                    <a:pt x="1214" y="3352"/>
                  </a:lnTo>
                  <a:lnTo>
                    <a:pt x="809" y="2716"/>
                  </a:lnTo>
                  <a:lnTo>
                    <a:pt x="463" y="2081"/>
                  </a:lnTo>
                  <a:lnTo>
                    <a:pt x="232" y="1387"/>
                  </a:lnTo>
                  <a:lnTo>
                    <a:pt x="58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74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fill="none" extrusionOk="0">
                  <a:moveTo>
                    <a:pt x="0" y="116"/>
                  </a:moveTo>
                  <a:lnTo>
                    <a:pt x="0" y="116"/>
                  </a:lnTo>
                  <a:lnTo>
                    <a:pt x="0" y="1"/>
                  </a:lnTo>
                  <a:lnTo>
                    <a:pt x="0" y="1"/>
                  </a:lnTo>
                  <a:lnTo>
                    <a:pt x="58" y="694"/>
                  </a:lnTo>
                  <a:lnTo>
                    <a:pt x="232" y="1387"/>
                  </a:lnTo>
                  <a:lnTo>
                    <a:pt x="463" y="2081"/>
                  </a:lnTo>
                  <a:lnTo>
                    <a:pt x="809" y="2716"/>
                  </a:lnTo>
                  <a:lnTo>
                    <a:pt x="1214" y="3352"/>
                  </a:lnTo>
                  <a:lnTo>
                    <a:pt x="1734" y="3929"/>
                  </a:lnTo>
                  <a:lnTo>
                    <a:pt x="2254" y="4507"/>
                  </a:lnTo>
                  <a:lnTo>
                    <a:pt x="2889" y="5085"/>
                  </a:lnTo>
                  <a:lnTo>
                    <a:pt x="2889" y="5085"/>
                  </a:lnTo>
                  <a:lnTo>
                    <a:pt x="3409" y="5432"/>
                  </a:lnTo>
                  <a:lnTo>
                    <a:pt x="3987" y="5720"/>
                  </a:lnTo>
                  <a:lnTo>
                    <a:pt x="4565" y="6009"/>
                  </a:lnTo>
                  <a:lnTo>
                    <a:pt x="5200" y="6125"/>
                  </a:lnTo>
                  <a:lnTo>
                    <a:pt x="5836" y="6240"/>
                  </a:lnTo>
                  <a:lnTo>
                    <a:pt x="6471" y="6298"/>
                  </a:lnTo>
                  <a:lnTo>
                    <a:pt x="7164" y="6240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9533" y="5547"/>
                  </a:lnTo>
                  <a:lnTo>
                    <a:pt x="11151" y="4912"/>
                  </a:lnTo>
                  <a:lnTo>
                    <a:pt x="12653" y="4218"/>
                  </a:lnTo>
                  <a:lnTo>
                    <a:pt x="14040" y="3467"/>
                  </a:lnTo>
                  <a:lnTo>
                    <a:pt x="15253" y="2658"/>
                  </a:lnTo>
                  <a:lnTo>
                    <a:pt x="16293" y="1792"/>
                  </a:lnTo>
                  <a:lnTo>
                    <a:pt x="16755" y="1387"/>
                  </a:lnTo>
                  <a:lnTo>
                    <a:pt x="17159" y="925"/>
                  </a:lnTo>
                  <a:lnTo>
                    <a:pt x="17506" y="521"/>
                  </a:lnTo>
                  <a:lnTo>
                    <a:pt x="17795" y="116"/>
                  </a:lnTo>
                  <a:lnTo>
                    <a:pt x="17795" y="116"/>
                  </a:lnTo>
                  <a:lnTo>
                    <a:pt x="17795" y="232"/>
                  </a:lnTo>
                  <a:lnTo>
                    <a:pt x="17737" y="405"/>
                  </a:lnTo>
                  <a:lnTo>
                    <a:pt x="17737" y="405"/>
                  </a:lnTo>
                  <a:lnTo>
                    <a:pt x="17506" y="810"/>
                  </a:lnTo>
                  <a:lnTo>
                    <a:pt x="17217" y="1272"/>
                  </a:lnTo>
                  <a:lnTo>
                    <a:pt x="16813" y="1734"/>
                  </a:lnTo>
                  <a:lnTo>
                    <a:pt x="16408" y="2196"/>
                  </a:lnTo>
                  <a:lnTo>
                    <a:pt x="15888" y="2601"/>
                  </a:lnTo>
                  <a:lnTo>
                    <a:pt x="15368" y="3063"/>
                  </a:lnTo>
                  <a:lnTo>
                    <a:pt x="14097" y="3929"/>
                  </a:lnTo>
                  <a:lnTo>
                    <a:pt x="12711" y="4796"/>
                  </a:lnTo>
                  <a:lnTo>
                    <a:pt x="11151" y="5547"/>
                  </a:lnTo>
                  <a:lnTo>
                    <a:pt x="9475" y="6183"/>
                  </a:lnTo>
                  <a:lnTo>
                    <a:pt x="8609" y="6529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049" y="6876"/>
                  </a:lnTo>
                  <a:lnTo>
                    <a:pt x="6356" y="6934"/>
                  </a:lnTo>
                  <a:lnTo>
                    <a:pt x="5720" y="6934"/>
                  </a:lnTo>
                  <a:lnTo>
                    <a:pt x="5085" y="6818"/>
                  </a:lnTo>
                  <a:lnTo>
                    <a:pt x="4507" y="6645"/>
                  </a:lnTo>
                  <a:lnTo>
                    <a:pt x="3929" y="6414"/>
                  </a:lnTo>
                  <a:lnTo>
                    <a:pt x="3351" y="6125"/>
                  </a:lnTo>
                  <a:lnTo>
                    <a:pt x="2831" y="5778"/>
                  </a:lnTo>
                  <a:lnTo>
                    <a:pt x="2831" y="5778"/>
                  </a:lnTo>
                  <a:lnTo>
                    <a:pt x="2138" y="5143"/>
                  </a:lnTo>
                  <a:lnTo>
                    <a:pt x="1560" y="4507"/>
                  </a:lnTo>
                  <a:lnTo>
                    <a:pt x="1040" y="3872"/>
                  </a:lnTo>
                  <a:lnTo>
                    <a:pt x="636" y="3121"/>
                  </a:lnTo>
                  <a:lnTo>
                    <a:pt x="289" y="2427"/>
                  </a:lnTo>
                  <a:lnTo>
                    <a:pt x="116" y="1676"/>
                  </a:lnTo>
                  <a:lnTo>
                    <a:pt x="0" y="867"/>
                  </a:lnTo>
                  <a:lnTo>
                    <a:pt x="0" y="11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74"/>
            <p:cNvSpPr/>
            <p:nvPr/>
          </p:nvSpPr>
          <p:spPr>
            <a:xfrm rot="856932">
              <a:off x="539690" y="905372"/>
              <a:ext cx="405903" cy="119901"/>
            </a:xfrm>
            <a:custGeom>
              <a:avLst/>
              <a:gdLst/>
              <a:ahLst/>
              <a:cxnLst/>
              <a:rect l="l" t="t" r="r" b="b"/>
              <a:pathLst>
                <a:path w="16236" h="4796" fill="none" extrusionOk="0">
                  <a:moveTo>
                    <a:pt x="290" y="1"/>
                  </a:moveTo>
                  <a:lnTo>
                    <a:pt x="290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59" y="521"/>
                  </a:lnTo>
                  <a:lnTo>
                    <a:pt x="232" y="983"/>
                  </a:lnTo>
                  <a:lnTo>
                    <a:pt x="463" y="1445"/>
                  </a:lnTo>
                  <a:lnTo>
                    <a:pt x="752" y="1907"/>
                  </a:lnTo>
                  <a:lnTo>
                    <a:pt x="1099" y="2312"/>
                  </a:lnTo>
                  <a:lnTo>
                    <a:pt x="1503" y="2716"/>
                  </a:lnTo>
                  <a:lnTo>
                    <a:pt x="2023" y="3063"/>
                  </a:lnTo>
                  <a:lnTo>
                    <a:pt x="2543" y="3409"/>
                  </a:lnTo>
                  <a:lnTo>
                    <a:pt x="3121" y="3756"/>
                  </a:lnTo>
                  <a:lnTo>
                    <a:pt x="3756" y="3987"/>
                  </a:lnTo>
                  <a:lnTo>
                    <a:pt x="4392" y="4218"/>
                  </a:lnTo>
                  <a:lnTo>
                    <a:pt x="5143" y="4449"/>
                  </a:lnTo>
                  <a:lnTo>
                    <a:pt x="5894" y="4622"/>
                  </a:lnTo>
                  <a:lnTo>
                    <a:pt x="6645" y="4738"/>
                  </a:lnTo>
                  <a:lnTo>
                    <a:pt x="7454" y="4796"/>
                  </a:lnTo>
                  <a:lnTo>
                    <a:pt x="8263" y="4796"/>
                  </a:lnTo>
                  <a:lnTo>
                    <a:pt x="8263" y="4796"/>
                  </a:lnTo>
                  <a:lnTo>
                    <a:pt x="9649" y="4738"/>
                  </a:lnTo>
                  <a:lnTo>
                    <a:pt x="10920" y="4565"/>
                  </a:lnTo>
                  <a:lnTo>
                    <a:pt x="12133" y="4276"/>
                  </a:lnTo>
                  <a:lnTo>
                    <a:pt x="13231" y="3814"/>
                  </a:lnTo>
                  <a:lnTo>
                    <a:pt x="13751" y="3583"/>
                  </a:lnTo>
                  <a:lnTo>
                    <a:pt x="14213" y="3351"/>
                  </a:lnTo>
                  <a:lnTo>
                    <a:pt x="14675" y="3063"/>
                  </a:lnTo>
                  <a:lnTo>
                    <a:pt x="15022" y="2716"/>
                  </a:lnTo>
                  <a:lnTo>
                    <a:pt x="15426" y="2427"/>
                  </a:lnTo>
                  <a:lnTo>
                    <a:pt x="15715" y="2080"/>
                  </a:lnTo>
                  <a:lnTo>
                    <a:pt x="16004" y="1734"/>
                  </a:lnTo>
                  <a:lnTo>
                    <a:pt x="16235" y="1329"/>
                  </a:lnTo>
                  <a:lnTo>
                    <a:pt x="16235" y="1329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484" y="1272"/>
                  </a:lnTo>
                  <a:lnTo>
                    <a:pt x="14675" y="1156"/>
                  </a:lnTo>
                  <a:lnTo>
                    <a:pt x="13809" y="1098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290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74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232" y="0"/>
                  </a:moveTo>
                  <a:lnTo>
                    <a:pt x="174" y="58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74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12307" y="12017"/>
                  </a:move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lnTo>
                    <a:pt x="348" y="0"/>
                  </a:lnTo>
                  <a:lnTo>
                    <a:pt x="232" y="0"/>
                  </a:lnTo>
                  <a:lnTo>
                    <a:pt x="174" y="58"/>
                  </a:lnTo>
                  <a:lnTo>
                    <a:pt x="116" y="173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74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extrusionOk="0">
                  <a:moveTo>
                    <a:pt x="0" y="0"/>
                  </a:move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74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10804" y="7222"/>
                  </a:lnTo>
                  <a:lnTo>
                    <a:pt x="10400" y="7222"/>
                  </a:lnTo>
                  <a:lnTo>
                    <a:pt x="10400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74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74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fill="none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74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extrusionOk="0">
                  <a:moveTo>
                    <a:pt x="16524" y="1"/>
                  </a:move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74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fill="none" extrusionOk="0">
                  <a:moveTo>
                    <a:pt x="17795" y="1849"/>
                  </a:move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lnTo>
                    <a:pt x="16524" y="1"/>
                  </a:lnTo>
                  <a:lnTo>
                    <a:pt x="983" y="1272"/>
                  </a:ln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74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extrusionOk="0">
                  <a:moveTo>
                    <a:pt x="9879" y="1"/>
                  </a:move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74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fill="none" extrusionOk="0">
                  <a:moveTo>
                    <a:pt x="9879" y="1"/>
                  </a:moveTo>
                  <a:lnTo>
                    <a:pt x="9879" y="1"/>
                  </a:ln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986" y="4392"/>
                  </a:lnTo>
                  <a:lnTo>
                    <a:pt x="3986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lnTo>
                    <a:pt x="9879" y="1"/>
                  </a:lnTo>
                  <a:lnTo>
                    <a:pt x="9879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74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extrusionOk="0">
                  <a:moveTo>
                    <a:pt x="59" y="1"/>
                  </a:moveTo>
                  <a:lnTo>
                    <a:pt x="1" y="116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74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1" y="116"/>
                  </a:lnTo>
                  <a:lnTo>
                    <a:pt x="1" y="290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74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extrusionOk="0">
                  <a:moveTo>
                    <a:pt x="0" y="0"/>
                  </a:move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74"/>
            <p:cNvSpPr/>
            <p:nvPr/>
          </p:nvSpPr>
          <p:spPr>
            <a:xfrm rot="856932">
              <a:off x="1113223" y="1208225"/>
              <a:ext cx="96776" cy="86701"/>
            </a:xfrm>
            <a:custGeom>
              <a:avLst/>
              <a:gdLst/>
              <a:ahLst/>
              <a:cxnLst/>
              <a:rect l="l" t="t" r="r" b="b"/>
              <a:pathLst>
                <a:path w="3871" h="3468" fill="none" extrusionOk="0">
                  <a:moveTo>
                    <a:pt x="0" y="1"/>
                  </a:moveTo>
                  <a:lnTo>
                    <a:pt x="3871" y="3467"/>
                  </a:lnTo>
                  <a:lnTo>
                    <a:pt x="3871" y="346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74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578"/>
                  </a:ln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74"/>
            <p:cNvSpPr/>
            <p:nvPr/>
          </p:nvSpPr>
          <p:spPr>
            <a:xfrm rot="856932">
              <a:off x="975166" y="1016451"/>
              <a:ext cx="25" cy="8700"/>
            </a:xfrm>
            <a:custGeom>
              <a:avLst/>
              <a:gdLst/>
              <a:ahLst/>
              <a:cxnLst/>
              <a:rect l="l" t="t" r="r" b="b"/>
              <a:pathLst>
                <a:path w="1" h="3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74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extrusionOk="0">
                  <a:moveTo>
                    <a:pt x="7338" y="5143"/>
                  </a:moveTo>
                  <a:lnTo>
                    <a:pt x="7855" y="5605"/>
                  </a:lnTo>
                  <a:lnTo>
                    <a:pt x="7858" y="5605"/>
                  </a:lnTo>
                  <a:lnTo>
                    <a:pt x="7338" y="5143"/>
                  </a:lnTo>
                  <a:close/>
                  <a:moveTo>
                    <a:pt x="1" y="1"/>
                  </a:move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1209" y="8609"/>
                  </a:lnTo>
                  <a:lnTo>
                    <a:pt x="7855" y="5605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74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1387"/>
                  </a:ln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0805" y="8609"/>
                  </a:lnTo>
                  <a:lnTo>
                    <a:pt x="10805" y="8609"/>
                  </a:lnTo>
                  <a:lnTo>
                    <a:pt x="11209" y="8609"/>
                  </a:lnTo>
                  <a:lnTo>
                    <a:pt x="7338" y="5143"/>
                  </a:lnTo>
                  <a:lnTo>
                    <a:pt x="7338" y="5143"/>
                  </a:lnTo>
                  <a:lnTo>
                    <a:pt x="7858" y="5605"/>
                  </a:lnTo>
                  <a:lnTo>
                    <a:pt x="7858" y="5605"/>
                  </a:lnTo>
                  <a:lnTo>
                    <a:pt x="7280" y="5663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16" y="174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74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0" y="0"/>
                  </a:move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74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74"/>
            <p:cNvSpPr/>
            <p:nvPr/>
          </p:nvSpPr>
          <p:spPr>
            <a:xfrm rot="856932">
              <a:off x="952460" y="1057614"/>
              <a:ext cx="430453" cy="170451"/>
            </a:xfrm>
            <a:custGeom>
              <a:avLst/>
              <a:gdLst/>
              <a:ahLst/>
              <a:cxnLst/>
              <a:rect l="l" t="t" r="r" b="b"/>
              <a:pathLst>
                <a:path w="17218" h="6818" extrusionOk="0">
                  <a:moveTo>
                    <a:pt x="0" y="462"/>
                  </a:moveTo>
                  <a:lnTo>
                    <a:pt x="174" y="809"/>
                  </a:lnTo>
                  <a:lnTo>
                    <a:pt x="289" y="982"/>
                  </a:lnTo>
                  <a:lnTo>
                    <a:pt x="392" y="1123"/>
                  </a:lnTo>
                  <a:lnTo>
                    <a:pt x="232" y="867"/>
                  </a:lnTo>
                  <a:lnTo>
                    <a:pt x="0" y="462"/>
                  </a:lnTo>
                  <a:close/>
                  <a:moveTo>
                    <a:pt x="392" y="1123"/>
                  </a:moveTo>
                  <a:lnTo>
                    <a:pt x="520" y="1329"/>
                  </a:lnTo>
                  <a:lnTo>
                    <a:pt x="645" y="1471"/>
                  </a:lnTo>
                  <a:lnTo>
                    <a:pt x="645" y="1471"/>
                  </a:lnTo>
                  <a:lnTo>
                    <a:pt x="392" y="1123"/>
                  </a:lnTo>
                  <a:close/>
                  <a:moveTo>
                    <a:pt x="645" y="1471"/>
                  </a:moveTo>
                  <a:lnTo>
                    <a:pt x="752" y="1618"/>
                  </a:lnTo>
                  <a:lnTo>
                    <a:pt x="1228" y="2138"/>
                  </a:lnTo>
                  <a:lnTo>
                    <a:pt x="925" y="1791"/>
                  </a:lnTo>
                  <a:lnTo>
                    <a:pt x="645" y="1471"/>
                  </a:lnTo>
                  <a:close/>
                  <a:moveTo>
                    <a:pt x="1228" y="2138"/>
                  </a:moveTo>
                  <a:lnTo>
                    <a:pt x="1329" y="2253"/>
                  </a:lnTo>
                  <a:lnTo>
                    <a:pt x="1346" y="2266"/>
                  </a:lnTo>
                  <a:lnTo>
                    <a:pt x="1228" y="2138"/>
                  </a:lnTo>
                  <a:close/>
                  <a:moveTo>
                    <a:pt x="1346" y="2266"/>
                  </a:moveTo>
                  <a:lnTo>
                    <a:pt x="1387" y="2311"/>
                  </a:lnTo>
                  <a:lnTo>
                    <a:pt x="2009" y="2800"/>
                  </a:lnTo>
                  <a:lnTo>
                    <a:pt x="1849" y="2658"/>
                  </a:lnTo>
                  <a:lnTo>
                    <a:pt x="1346" y="2266"/>
                  </a:lnTo>
                  <a:close/>
                  <a:moveTo>
                    <a:pt x="2009" y="2800"/>
                  </a:moveTo>
                  <a:lnTo>
                    <a:pt x="2369" y="3120"/>
                  </a:lnTo>
                  <a:lnTo>
                    <a:pt x="2662" y="3320"/>
                  </a:lnTo>
                  <a:lnTo>
                    <a:pt x="2662" y="3320"/>
                  </a:lnTo>
                  <a:lnTo>
                    <a:pt x="2196" y="2946"/>
                  </a:lnTo>
                  <a:lnTo>
                    <a:pt x="2009" y="2800"/>
                  </a:lnTo>
                  <a:close/>
                  <a:moveTo>
                    <a:pt x="2662" y="3320"/>
                  </a:moveTo>
                  <a:lnTo>
                    <a:pt x="3062" y="3640"/>
                  </a:lnTo>
                  <a:lnTo>
                    <a:pt x="4045" y="4275"/>
                  </a:lnTo>
                  <a:lnTo>
                    <a:pt x="4565" y="4564"/>
                  </a:lnTo>
                  <a:lnTo>
                    <a:pt x="3640" y="3986"/>
                  </a:lnTo>
                  <a:lnTo>
                    <a:pt x="2662" y="3320"/>
                  </a:lnTo>
                  <a:close/>
                  <a:moveTo>
                    <a:pt x="520" y="0"/>
                  </a:move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close/>
                  <a:moveTo>
                    <a:pt x="4565" y="4564"/>
                  </a:moveTo>
                  <a:lnTo>
                    <a:pt x="5027" y="4853"/>
                  </a:lnTo>
                  <a:lnTo>
                    <a:pt x="6587" y="5604"/>
                  </a:lnTo>
                  <a:lnTo>
                    <a:pt x="8262" y="6240"/>
                  </a:lnTo>
                  <a:lnTo>
                    <a:pt x="9129" y="6586"/>
                  </a:lnTo>
                  <a:lnTo>
                    <a:pt x="10053" y="6817"/>
                  </a:lnTo>
                  <a:lnTo>
                    <a:pt x="8724" y="6413"/>
                  </a:lnTo>
                  <a:lnTo>
                    <a:pt x="7511" y="5951"/>
                  </a:lnTo>
                  <a:lnTo>
                    <a:pt x="6240" y="5431"/>
                  </a:lnTo>
                  <a:lnTo>
                    <a:pt x="5085" y="4853"/>
                  </a:lnTo>
                  <a:lnTo>
                    <a:pt x="4565" y="4564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74"/>
            <p:cNvSpPr/>
            <p:nvPr/>
          </p:nvSpPr>
          <p:spPr>
            <a:xfrm rot="856932">
              <a:off x="950435" y="1069453"/>
              <a:ext cx="434778" cy="163226"/>
            </a:xfrm>
            <a:custGeom>
              <a:avLst/>
              <a:gdLst/>
              <a:ahLst/>
              <a:cxnLst/>
              <a:rect l="l" t="t" r="r" b="b"/>
              <a:pathLst>
                <a:path w="17391" h="65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289" y="520"/>
                  </a:lnTo>
                  <a:lnTo>
                    <a:pt x="289" y="520"/>
                  </a:lnTo>
                  <a:lnTo>
                    <a:pt x="752" y="1156"/>
                  </a:lnTo>
                  <a:lnTo>
                    <a:pt x="1387" y="1849"/>
                  </a:lnTo>
                  <a:lnTo>
                    <a:pt x="2196" y="2484"/>
                  </a:lnTo>
                  <a:lnTo>
                    <a:pt x="3062" y="3178"/>
                  </a:lnTo>
                  <a:lnTo>
                    <a:pt x="4045" y="3813"/>
                  </a:lnTo>
                  <a:lnTo>
                    <a:pt x="5085" y="4391"/>
                  </a:lnTo>
                  <a:lnTo>
                    <a:pt x="6240" y="496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8724" y="5951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804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1960" y="6529"/>
                  </a:lnTo>
                  <a:lnTo>
                    <a:pt x="12422" y="6471"/>
                  </a:lnTo>
                  <a:lnTo>
                    <a:pt x="12884" y="6355"/>
                  </a:lnTo>
                  <a:lnTo>
                    <a:pt x="13288" y="6240"/>
                  </a:lnTo>
                  <a:lnTo>
                    <a:pt x="13751" y="6066"/>
                  </a:lnTo>
                  <a:lnTo>
                    <a:pt x="14155" y="5893"/>
                  </a:lnTo>
                  <a:lnTo>
                    <a:pt x="14559" y="5604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5715" y="4622"/>
                  </a:lnTo>
                  <a:lnTo>
                    <a:pt x="16408" y="3813"/>
                  </a:lnTo>
                  <a:lnTo>
                    <a:pt x="16986" y="3004"/>
                  </a:lnTo>
                  <a:lnTo>
                    <a:pt x="17217" y="2542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217" y="2542"/>
                  </a:lnTo>
                  <a:lnTo>
                    <a:pt x="16986" y="3004"/>
                  </a:lnTo>
                  <a:lnTo>
                    <a:pt x="16408" y="3813"/>
                  </a:lnTo>
                  <a:lnTo>
                    <a:pt x="15715" y="4622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4559" y="5604"/>
                  </a:lnTo>
                  <a:lnTo>
                    <a:pt x="14155" y="5893"/>
                  </a:lnTo>
                  <a:lnTo>
                    <a:pt x="13751" y="6066"/>
                  </a:lnTo>
                  <a:lnTo>
                    <a:pt x="13288" y="6240"/>
                  </a:lnTo>
                  <a:lnTo>
                    <a:pt x="12884" y="6355"/>
                  </a:lnTo>
                  <a:lnTo>
                    <a:pt x="12422" y="6471"/>
                  </a:lnTo>
                  <a:lnTo>
                    <a:pt x="11960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0804" y="6529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9129" y="6124"/>
                  </a:lnTo>
                  <a:lnTo>
                    <a:pt x="8262" y="5778"/>
                  </a:lnTo>
                  <a:lnTo>
                    <a:pt x="6587" y="5142"/>
                  </a:lnTo>
                  <a:lnTo>
                    <a:pt x="5027" y="4391"/>
                  </a:lnTo>
                  <a:lnTo>
                    <a:pt x="3640" y="3524"/>
                  </a:lnTo>
                  <a:lnTo>
                    <a:pt x="2369" y="2658"/>
                  </a:lnTo>
                  <a:lnTo>
                    <a:pt x="1849" y="2196"/>
                  </a:lnTo>
                  <a:lnTo>
                    <a:pt x="1329" y="1791"/>
                  </a:lnTo>
                  <a:lnTo>
                    <a:pt x="925" y="1329"/>
                  </a:lnTo>
                  <a:lnTo>
                    <a:pt x="520" y="867"/>
                  </a:lnTo>
                  <a:lnTo>
                    <a:pt x="232" y="40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74"/>
            <p:cNvSpPr/>
            <p:nvPr/>
          </p:nvSpPr>
          <p:spPr>
            <a:xfrm rot="856932">
              <a:off x="976058" y="1016563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74"/>
            <p:cNvSpPr/>
            <p:nvPr/>
          </p:nvSpPr>
          <p:spPr>
            <a:xfrm rot="856932">
              <a:off x="976236" y="101658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74"/>
            <p:cNvSpPr/>
            <p:nvPr/>
          </p:nvSpPr>
          <p:spPr>
            <a:xfrm rot="856932">
              <a:off x="976415" y="1015158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74"/>
            <p:cNvSpPr/>
            <p:nvPr/>
          </p:nvSpPr>
          <p:spPr>
            <a:xfrm rot="856932">
              <a:off x="953884" y="1057793"/>
              <a:ext cx="430453" cy="158901"/>
            </a:xfrm>
            <a:custGeom>
              <a:avLst/>
              <a:gdLst/>
              <a:ahLst/>
              <a:cxnLst/>
              <a:rect l="l" t="t" r="r" b="b"/>
              <a:pathLst>
                <a:path w="17218" h="6356" fill="none" extrusionOk="0">
                  <a:moveTo>
                    <a:pt x="809" y="0"/>
                  </a:moveTo>
                  <a:lnTo>
                    <a:pt x="809" y="0"/>
                  </a:lnTo>
                  <a:lnTo>
                    <a:pt x="520" y="0"/>
                  </a:ln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09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74"/>
            <p:cNvSpPr/>
            <p:nvPr/>
          </p:nvSpPr>
          <p:spPr>
            <a:xfrm rot="856932">
              <a:off x="950122" y="1060375"/>
              <a:ext cx="444903" cy="173351"/>
            </a:xfrm>
            <a:custGeom>
              <a:avLst/>
              <a:gdLst/>
              <a:ahLst/>
              <a:cxnLst/>
              <a:rect l="l" t="t" r="r" b="b"/>
              <a:pathLst>
                <a:path w="17796" h="6934" extrusionOk="0">
                  <a:moveTo>
                    <a:pt x="17795" y="1"/>
                  </a:moveTo>
                  <a:lnTo>
                    <a:pt x="17737" y="694"/>
                  </a:lnTo>
                  <a:lnTo>
                    <a:pt x="17564" y="1387"/>
                  </a:lnTo>
                  <a:lnTo>
                    <a:pt x="17333" y="2081"/>
                  </a:lnTo>
                  <a:lnTo>
                    <a:pt x="16986" y="2716"/>
                  </a:lnTo>
                  <a:lnTo>
                    <a:pt x="16582" y="3352"/>
                  </a:lnTo>
                  <a:lnTo>
                    <a:pt x="16120" y="3929"/>
                  </a:lnTo>
                  <a:lnTo>
                    <a:pt x="15542" y="4507"/>
                  </a:lnTo>
                  <a:lnTo>
                    <a:pt x="14906" y="5085"/>
                  </a:lnTo>
                  <a:lnTo>
                    <a:pt x="14386" y="5432"/>
                  </a:lnTo>
                  <a:lnTo>
                    <a:pt x="13809" y="5720"/>
                  </a:lnTo>
                  <a:lnTo>
                    <a:pt x="13231" y="6009"/>
                  </a:lnTo>
                  <a:lnTo>
                    <a:pt x="12595" y="6125"/>
                  </a:lnTo>
                  <a:lnTo>
                    <a:pt x="11960" y="6240"/>
                  </a:lnTo>
                  <a:lnTo>
                    <a:pt x="11324" y="6298"/>
                  </a:lnTo>
                  <a:lnTo>
                    <a:pt x="10631" y="6240"/>
                  </a:lnTo>
                  <a:lnTo>
                    <a:pt x="9996" y="6067"/>
                  </a:lnTo>
                  <a:lnTo>
                    <a:pt x="8262" y="5547"/>
                  </a:lnTo>
                  <a:lnTo>
                    <a:pt x="6645" y="4912"/>
                  </a:lnTo>
                  <a:lnTo>
                    <a:pt x="5143" y="4218"/>
                  </a:lnTo>
                  <a:lnTo>
                    <a:pt x="3756" y="3467"/>
                  </a:lnTo>
                  <a:lnTo>
                    <a:pt x="2543" y="2658"/>
                  </a:lnTo>
                  <a:lnTo>
                    <a:pt x="1503" y="1792"/>
                  </a:lnTo>
                  <a:lnTo>
                    <a:pt x="1041" y="1387"/>
                  </a:lnTo>
                  <a:lnTo>
                    <a:pt x="636" y="925"/>
                  </a:lnTo>
                  <a:lnTo>
                    <a:pt x="290" y="521"/>
                  </a:lnTo>
                  <a:lnTo>
                    <a:pt x="1" y="116"/>
                  </a:lnTo>
                  <a:lnTo>
                    <a:pt x="1" y="232"/>
                  </a:lnTo>
                  <a:lnTo>
                    <a:pt x="58" y="405"/>
                  </a:lnTo>
                  <a:lnTo>
                    <a:pt x="290" y="810"/>
                  </a:lnTo>
                  <a:lnTo>
                    <a:pt x="578" y="1272"/>
                  </a:lnTo>
                  <a:lnTo>
                    <a:pt x="983" y="1734"/>
                  </a:lnTo>
                  <a:lnTo>
                    <a:pt x="1387" y="2196"/>
                  </a:lnTo>
                  <a:lnTo>
                    <a:pt x="1907" y="2601"/>
                  </a:lnTo>
                  <a:lnTo>
                    <a:pt x="2427" y="3063"/>
                  </a:lnTo>
                  <a:lnTo>
                    <a:pt x="3698" y="3929"/>
                  </a:lnTo>
                  <a:lnTo>
                    <a:pt x="5085" y="4796"/>
                  </a:lnTo>
                  <a:lnTo>
                    <a:pt x="6645" y="5547"/>
                  </a:lnTo>
                  <a:lnTo>
                    <a:pt x="8320" y="6183"/>
                  </a:lnTo>
                  <a:lnTo>
                    <a:pt x="9187" y="6529"/>
                  </a:lnTo>
                  <a:lnTo>
                    <a:pt x="10111" y="6760"/>
                  </a:lnTo>
                  <a:lnTo>
                    <a:pt x="10747" y="6876"/>
                  </a:lnTo>
                  <a:lnTo>
                    <a:pt x="11440" y="6934"/>
                  </a:lnTo>
                  <a:lnTo>
                    <a:pt x="12075" y="6934"/>
                  </a:lnTo>
                  <a:lnTo>
                    <a:pt x="12711" y="6818"/>
                  </a:lnTo>
                  <a:lnTo>
                    <a:pt x="13289" y="6645"/>
                  </a:lnTo>
                  <a:lnTo>
                    <a:pt x="13866" y="6414"/>
                  </a:lnTo>
                  <a:lnTo>
                    <a:pt x="14444" y="6125"/>
                  </a:lnTo>
                  <a:lnTo>
                    <a:pt x="14964" y="5778"/>
                  </a:lnTo>
                  <a:lnTo>
                    <a:pt x="15657" y="5143"/>
                  </a:lnTo>
                  <a:lnTo>
                    <a:pt x="16235" y="4507"/>
                  </a:lnTo>
                  <a:lnTo>
                    <a:pt x="16755" y="3872"/>
                  </a:lnTo>
                  <a:lnTo>
                    <a:pt x="17160" y="3121"/>
                  </a:lnTo>
                  <a:lnTo>
                    <a:pt x="17506" y="2427"/>
                  </a:lnTo>
                  <a:lnTo>
                    <a:pt x="17680" y="1676"/>
                  </a:lnTo>
                  <a:lnTo>
                    <a:pt x="17795" y="867"/>
                  </a:lnTo>
                  <a:lnTo>
                    <a:pt x="17795" y="116"/>
                  </a:lnTo>
                  <a:lnTo>
                    <a:pt x="17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74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74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74"/>
            <p:cNvSpPr/>
            <p:nvPr/>
          </p:nvSpPr>
          <p:spPr>
            <a:xfrm rot="856932">
              <a:off x="880151" y="793860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116" y="462"/>
                  </a:moveTo>
                  <a:lnTo>
                    <a:pt x="0" y="693"/>
                  </a:lnTo>
                  <a:lnTo>
                    <a:pt x="0" y="924"/>
                  </a:lnTo>
                  <a:lnTo>
                    <a:pt x="58" y="693"/>
                  </a:lnTo>
                  <a:lnTo>
                    <a:pt x="116" y="462"/>
                  </a:lnTo>
                  <a:close/>
                  <a:moveTo>
                    <a:pt x="867" y="0"/>
                  </a:moveTo>
                  <a:lnTo>
                    <a:pt x="636" y="58"/>
                  </a:lnTo>
                  <a:lnTo>
                    <a:pt x="405" y="173"/>
                  </a:lnTo>
                  <a:lnTo>
                    <a:pt x="231" y="289"/>
                  </a:lnTo>
                  <a:lnTo>
                    <a:pt x="116" y="462"/>
                  </a:lnTo>
                  <a:lnTo>
                    <a:pt x="289" y="347"/>
                  </a:lnTo>
                  <a:lnTo>
                    <a:pt x="462" y="231"/>
                  </a:lnTo>
                  <a:lnTo>
                    <a:pt x="636" y="116"/>
                  </a:lnTo>
                  <a:lnTo>
                    <a:pt x="1098" y="116"/>
                  </a:lnTo>
                  <a:lnTo>
                    <a:pt x="1502" y="173"/>
                  </a:lnTo>
                  <a:lnTo>
                    <a:pt x="1849" y="404"/>
                  </a:lnTo>
                  <a:lnTo>
                    <a:pt x="2196" y="693"/>
                  </a:lnTo>
                  <a:lnTo>
                    <a:pt x="2484" y="982"/>
                  </a:lnTo>
                  <a:lnTo>
                    <a:pt x="2773" y="1329"/>
                  </a:lnTo>
                  <a:lnTo>
                    <a:pt x="3004" y="1675"/>
                  </a:lnTo>
                  <a:lnTo>
                    <a:pt x="3235" y="2080"/>
                  </a:lnTo>
                  <a:lnTo>
                    <a:pt x="3409" y="2484"/>
                  </a:lnTo>
                  <a:lnTo>
                    <a:pt x="4333" y="3986"/>
                  </a:lnTo>
                  <a:lnTo>
                    <a:pt x="4449" y="4102"/>
                  </a:lnTo>
                  <a:lnTo>
                    <a:pt x="4564" y="4044"/>
                  </a:lnTo>
                  <a:lnTo>
                    <a:pt x="4622" y="3929"/>
                  </a:lnTo>
                  <a:lnTo>
                    <a:pt x="4622" y="3813"/>
                  </a:lnTo>
                  <a:lnTo>
                    <a:pt x="3640" y="2311"/>
                  </a:lnTo>
                  <a:lnTo>
                    <a:pt x="3409" y="1964"/>
                  </a:lnTo>
                  <a:lnTo>
                    <a:pt x="3178" y="1560"/>
                  </a:lnTo>
                  <a:lnTo>
                    <a:pt x="2947" y="1213"/>
                  </a:lnTo>
                  <a:lnTo>
                    <a:pt x="2658" y="867"/>
                  </a:lnTo>
                  <a:lnTo>
                    <a:pt x="2311" y="578"/>
                  </a:lnTo>
                  <a:lnTo>
                    <a:pt x="1964" y="289"/>
                  </a:lnTo>
                  <a:lnTo>
                    <a:pt x="1502" y="116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74"/>
            <p:cNvSpPr/>
            <p:nvPr/>
          </p:nvSpPr>
          <p:spPr>
            <a:xfrm rot="856932">
              <a:off x="1014516" y="828064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4507" y="462"/>
                  </a:moveTo>
                  <a:lnTo>
                    <a:pt x="4565" y="693"/>
                  </a:lnTo>
                  <a:lnTo>
                    <a:pt x="4622" y="924"/>
                  </a:lnTo>
                  <a:lnTo>
                    <a:pt x="4622" y="693"/>
                  </a:lnTo>
                  <a:lnTo>
                    <a:pt x="4507" y="462"/>
                  </a:lnTo>
                  <a:close/>
                  <a:moveTo>
                    <a:pt x="3525" y="0"/>
                  </a:moveTo>
                  <a:lnTo>
                    <a:pt x="3120" y="116"/>
                  </a:lnTo>
                  <a:lnTo>
                    <a:pt x="2658" y="289"/>
                  </a:lnTo>
                  <a:lnTo>
                    <a:pt x="2311" y="578"/>
                  </a:lnTo>
                  <a:lnTo>
                    <a:pt x="1965" y="867"/>
                  </a:lnTo>
                  <a:lnTo>
                    <a:pt x="1676" y="1213"/>
                  </a:lnTo>
                  <a:lnTo>
                    <a:pt x="1445" y="1560"/>
                  </a:lnTo>
                  <a:lnTo>
                    <a:pt x="1214" y="1964"/>
                  </a:lnTo>
                  <a:lnTo>
                    <a:pt x="983" y="2311"/>
                  </a:lnTo>
                  <a:lnTo>
                    <a:pt x="0" y="3813"/>
                  </a:lnTo>
                  <a:lnTo>
                    <a:pt x="0" y="3986"/>
                  </a:lnTo>
                  <a:lnTo>
                    <a:pt x="58" y="4044"/>
                  </a:lnTo>
                  <a:lnTo>
                    <a:pt x="232" y="4102"/>
                  </a:lnTo>
                  <a:lnTo>
                    <a:pt x="289" y="3986"/>
                  </a:lnTo>
                  <a:lnTo>
                    <a:pt x="1214" y="2484"/>
                  </a:lnTo>
                  <a:lnTo>
                    <a:pt x="1387" y="2080"/>
                  </a:lnTo>
                  <a:lnTo>
                    <a:pt x="1618" y="1675"/>
                  </a:lnTo>
                  <a:lnTo>
                    <a:pt x="1849" y="1329"/>
                  </a:lnTo>
                  <a:lnTo>
                    <a:pt x="2138" y="982"/>
                  </a:lnTo>
                  <a:lnTo>
                    <a:pt x="2427" y="693"/>
                  </a:lnTo>
                  <a:lnTo>
                    <a:pt x="2774" y="404"/>
                  </a:lnTo>
                  <a:lnTo>
                    <a:pt x="3120" y="173"/>
                  </a:lnTo>
                  <a:lnTo>
                    <a:pt x="3525" y="116"/>
                  </a:lnTo>
                  <a:lnTo>
                    <a:pt x="3987" y="116"/>
                  </a:lnTo>
                  <a:lnTo>
                    <a:pt x="4160" y="231"/>
                  </a:lnTo>
                  <a:lnTo>
                    <a:pt x="4333" y="347"/>
                  </a:lnTo>
                  <a:lnTo>
                    <a:pt x="4507" y="462"/>
                  </a:lnTo>
                  <a:lnTo>
                    <a:pt x="4391" y="289"/>
                  </a:lnTo>
                  <a:lnTo>
                    <a:pt x="4218" y="173"/>
                  </a:lnTo>
                  <a:lnTo>
                    <a:pt x="3987" y="58"/>
                  </a:lnTo>
                  <a:lnTo>
                    <a:pt x="37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7" name="Google Shape;4497;p74"/>
            <p:cNvGrpSpPr/>
            <p:nvPr/>
          </p:nvGrpSpPr>
          <p:grpSpPr>
            <a:xfrm rot="937317">
              <a:off x="665417" y="1326668"/>
              <a:ext cx="361019" cy="246150"/>
              <a:chOff x="275968" y="1370832"/>
              <a:chExt cx="361004" cy="246139"/>
            </a:xfrm>
          </p:grpSpPr>
          <p:grpSp>
            <p:nvGrpSpPr>
              <p:cNvPr id="4498" name="Google Shape;4498;p74"/>
              <p:cNvGrpSpPr/>
              <p:nvPr/>
            </p:nvGrpSpPr>
            <p:grpSpPr>
              <a:xfrm>
                <a:off x="275968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4499" name="Google Shape;4499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5" name="Google Shape;4505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06" name="Google Shape;4506;p74"/>
              <p:cNvGrpSpPr/>
              <p:nvPr/>
            </p:nvGrpSpPr>
            <p:grpSpPr>
              <a:xfrm flipH="1">
                <a:off x="458443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4507" name="Google Shape;4507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9" name="Google Shape;4509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0" name="Google Shape;4510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1" name="Google Shape;4511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2" name="Google Shape;4512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3" name="Google Shape;4513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552258-A737-AEBC-CA23-1E44CC77A384}"/>
              </a:ext>
            </a:extLst>
          </p:cNvPr>
          <p:cNvSpPr/>
          <p:nvPr/>
        </p:nvSpPr>
        <p:spPr>
          <a:xfrm>
            <a:off x="1009399" y="606262"/>
            <a:ext cx="7125203" cy="3930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Vừa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bằng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hạt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quýt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biết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bay,</a:t>
            </a:r>
            <a:b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Đi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đêm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mang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đuốc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ban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ngày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thì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không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FF23D5-5B31-E9E1-F7DE-610CE290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33" y="1244646"/>
            <a:ext cx="3173535" cy="31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7" name="Google Shape;7767;p88"/>
          <p:cNvGrpSpPr/>
          <p:nvPr/>
        </p:nvGrpSpPr>
        <p:grpSpPr>
          <a:xfrm>
            <a:off x="5256599" y="1091964"/>
            <a:ext cx="3678863" cy="3293427"/>
            <a:chOff x="5256599" y="1091964"/>
            <a:chExt cx="3678863" cy="3293427"/>
          </a:xfrm>
        </p:grpSpPr>
        <p:sp>
          <p:nvSpPr>
            <p:cNvPr id="7768" name="Google Shape;7768;p88"/>
            <p:cNvSpPr/>
            <p:nvPr/>
          </p:nvSpPr>
          <p:spPr>
            <a:xfrm>
              <a:off x="5372142" y="10919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69" name="Google Shape;7769;p88"/>
            <p:cNvGrpSpPr/>
            <p:nvPr/>
          </p:nvGrpSpPr>
          <p:grpSpPr>
            <a:xfrm rot="498306">
              <a:off x="7064368" y="1857973"/>
              <a:ext cx="754385" cy="1596239"/>
              <a:chOff x="1367425" y="2606725"/>
              <a:chExt cx="350375" cy="741375"/>
            </a:xfrm>
          </p:grpSpPr>
          <p:sp>
            <p:nvSpPr>
              <p:cNvPr id="7770" name="Google Shape;7770;p88"/>
              <p:cNvSpPr/>
              <p:nvPr/>
            </p:nvSpPr>
            <p:spPr>
              <a:xfrm>
                <a:off x="1367425" y="2606725"/>
                <a:ext cx="350375" cy="74137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1" name="Google Shape;7771;p88"/>
              <p:cNvSpPr/>
              <p:nvPr/>
            </p:nvSpPr>
            <p:spPr>
              <a:xfrm>
                <a:off x="1401950" y="2607600"/>
                <a:ext cx="303925" cy="72927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2" name="Google Shape;7772;p88"/>
            <p:cNvGrpSpPr/>
            <p:nvPr/>
          </p:nvGrpSpPr>
          <p:grpSpPr>
            <a:xfrm rot="-3607627" flipH="1">
              <a:off x="5599129" y="2485701"/>
              <a:ext cx="1399989" cy="1600386"/>
              <a:chOff x="2669299" y="1870775"/>
              <a:chExt cx="710301" cy="811975"/>
            </a:xfrm>
          </p:grpSpPr>
          <p:sp>
            <p:nvSpPr>
              <p:cNvPr id="7773" name="Google Shape;7773;p88"/>
              <p:cNvSpPr/>
              <p:nvPr/>
            </p:nvSpPr>
            <p:spPr>
              <a:xfrm>
                <a:off x="2669299" y="1990390"/>
                <a:ext cx="609612" cy="594571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4" name="Google Shape;7774;p88"/>
              <p:cNvSpPr/>
              <p:nvPr/>
            </p:nvSpPr>
            <p:spPr>
              <a:xfrm>
                <a:off x="2709360" y="1992058"/>
                <a:ext cx="567570" cy="59293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5" name="Google Shape;7775;p88"/>
              <p:cNvSpPr/>
              <p:nvPr/>
            </p:nvSpPr>
            <p:spPr>
              <a:xfrm>
                <a:off x="3007800" y="1870775"/>
                <a:ext cx="371800" cy="81197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6" name="Google Shape;7776;p88"/>
              <p:cNvSpPr/>
              <p:nvPr/>
            </p:nvSpPr>
            <p:spPr>
              <a:xfrm>
                <a:off x="3041725" y="1872375"/>
                <a:ext cx="293825" cy="808775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7" name="Google Shape;7777;p88"/>
            <p:cNvGrpSpPr/>
            <p:nvPr/>
          </p:nvGrpSpPr>
          <p:grpSpPr>
            <a:xfrm rot="-1520500">
              <a:off x="6026696" y="1970895"/>
              <a:ext cx="1103340" cy="1602371"/>
              <a:chOff x="1952025" y="2524800"/>
              <a:chExt cx="536400" cy="779025"/>
            </a:xfrm>
          </p:grpSpPr>
          <p:sp>
            <p:nvSpPr>
              <p:cNvPr id="7778" name="Google Shape;7778;p88"/>
              <p:cNvSpPr/>
              <p:nvPr/>
            </p:nvSpPr>
            <p:spPr>
              <a:xfrm>
                <a:off x="1952025" y="2782100"/>
                <a:ext cx="373575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13745" extrusionOk="0">
                    <a:moveTo>
                      <a:pt x="3727" y="0"/>
                    </a:moveTo>
                    <a:cubicBezTo>
                      <a:pt x="3082" y="0"/>
                      <a:pt x="2543" y="205"/>
                      <a:pt x="2155" y="640"/>
                    </a:cubicBezTo>
                    <a:cubicBezTo>
                      <a:pt x="0" y="3057"/>
                      <a:pt x="3001" y="7832"/>
                      <a:pt x="4263" y="9141"/>
                    </a:cubicBezTo>
                    <a:cubicBezTo>
                      <a:pt x="5288" y="10205"/>
                      <a:pt x="8743" y="13744"/>
                      <a:pt x="11604" y="13744"/>
                    </a:cubicBezTo>
                    <a:cubicBezTo>
                      <a:pt x="12298" y="13744"/>
                      <a:pt x="12957" y="13536"/>
                      <a:pt x="13538" y="13035"/>
                    </a:cubicBezTo>
                    <a:cubicBezTo>
                      <a:pt x="13538" y="13035"/>
                      <a:pt x="14943" y="8891"/>
                      <a:pt x="11323" y="4891"/>
                    </a:cubicBezTo>
                    <a:cubicBezTo>
                      <a:pt x="8604" y="1868"/>
                      <a:pt x="5677" y="0"/>
                      <a:pt x="3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9" name="Google Shape;7779;p88"/>
              <p:cNvSpPr/>
              <p:nvPr/>
            </p:nvSpPr>
            <p:spPr>
              <a:xfrm>
                <a:off x="2005900" y="2790350"/>
                <a:ext cx="423275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20408" extrusionOk="0">
                    <a:moveTo>
                      <a:pt x="346" y="1"/>
                    </a:moveTo>
                    <a:cubicBezTo>
                      <a:pt x="226" y="96"/>
                      <a:pt x="95" y="179"/>
                      <a:pt x="0" y="298"/>
                    </a:cubicBezTo>
                    <a:cubicBezTo>
                      <a:pt x="1512" y="1977"/>
                      <a:pt x="4584" y="5370"/>
                      <a:pt x="7704" y="9026"/>
                    </a:cubicBezTo>
                    <a:cubicBezTo>
                      <a:pt x="7799" y="9157"/>
                      <a:pt x="7906" y="9264"/>
                      <a:pt x="7989" y="9383"/>
                    </a:cubicBezTo>
                    <a:cubicBezTo>
                      <a:pt x="8156" y="9561"/>
                      <a:pt x="8299" y="9752"/>
                      <a:pt x="8466" y="9942"/>
                    </a:cubicBezTo>
                    <a:cubicBezTo>
                      <a:pt x="8561" y="10050"/>
                      <a:pt x="8656" y="10169"/>
                      <a:pt x="8751" y="10276"/>
                    </a:cubicBezTo>
                    <a:cubicBezTo>
                      <a:pt x="8930" y="10478"/>
                      <a:pt x="9085" y="10669"/>
                      <a:pt x="9275" y="10883"/>
                    </a:cubicBezTo>
                    <a:cubicBezTo>
                      <a:pt x="9347" y="10966"/>
                      <a:pt x="9418" y="11062"/>
                      <a:pt x="9513" y="11145"/>
                    </a:cubicBezTo>
                    <a:cubicBezTo>
                      <a:pt x="9751" y="11443"/>
                      <a:pt x="10001" y="11728"/>
                      <a:pt x="10240" y="12014"/>
                    </a:cubicBezTo>
                    <a:cubicBezTo>
                      <a:pt x="10311" y="12097"/>
                      <a:pt x="10371" y="12169"/>
                      <a:pt x="10442" y="12264"/>
                    </a:cubicBezTo>
                    <a:cubicBezTo>
                      <a:pt x="10609" y="12466"/>
                      <a:pt x="10787" y="12681"/>
                      <a:pt x="10954" y="12871"/>
                    </a:cubicBezTo>
                    <a:cubicBezTo>
                      <a:pt x="13359" y="15812"/>
                      <a:pt x="15502" y="18562"/>
                      <a:pt x="16621" y="20408"/>
                    </a:cubicBezTo>
                    <a:lnTo>
                      <a:pt x="16931" y="20063"/>
                    </a:lnTo>
                    <a:cubicBezTo>
                      <a:pt x="15788" y="18205"/>
                      <a:pt x="13716" y="15526"/>
                      <a:pt x="11395" y="12693"/>
                    </a:cubicBezTo>
                    <a:cubicBezTo>
                      <a:pt x="11359" y="12657"/>
                      <a:pt x="11323" y="12597"/>
                      <a:pt x="11275" y="12550"/>
                    </a:cubicBezTo>
                    <a:lnTo>
                      <a:pt x="10835" y="12014"/>
                    </a:lnTo>
                    <a:cubicBezTo>
                      <a:pt x="10740" y="11895"/>
                      <a:pt x="10644" y="11788"/>
                      <a:pt x="10549" y="11669"/>
                    </a:cubicBezTo>
                    <a:cubicBezTo>
                      <a:pt x="10359" y="11443"/>
                      <a:pt x="10168" y="11204"/>
                      <a:pt x="9966" y="10990"/>
                    </a:cubicBezTo>
                    <a:cubicBezTo>
                      <a:pt x="9906" y="10907"/>
                      <a:pt x="9847" y="10847"/>
                      <a:pt x="9787" y="10776"/>
                    </a:cubicBezTo>
                    <a:cubicBezTo>
                      <a:pt x="9549" y="10490"/>
                      <a:pt x="9311" y="10216"/>
                      <a:pt x="9073" y="9942"/>
                    </a:cubicBezTo>
                    <a:cubicBezTo>
                      <a:pt x="8978" y="9823"/>
                      <a:pt x="8870" y="9704"/>
                      <a:pt x="8775" y="9585"/>
                    </a:cubicBezTo>
                    <a:cubicBezTo>
                      <a:pt x="8632" y="9407"/>
                      <a:pt x="8477" y="9240"/>
                      <a:pt x="8335" y="9061"/>
                    </a:cubicBezTo>
                    <a:cubicBezTo>
                      <a:pt x="8227" y="8930"/>
                      <a:pt x="8108" y="8811"/>
                      <a:pt x="8001" y="8680"/>
                    </a:cubicBezTo>
                    <a:cubicBezTo>
                      <a:pt x="7930" y="8585"/>
                      <a:pt x="7835" y="8490"/>
                      <a:pt x="7763" y="8395"/>
                    </a:cubicBezTo>
                    <a:cubicBezTo>
                      <a:pt x="4727" y="4870"/>
                      <a:pt x="1834" y="1620"/>
                      <a:pt x="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88"/>
              <p:cNvSpPr/>
              <p:nvPr/>
            </p:nvSpPr>
            <p:spPr>
              <a:xfrm>
                <a:off x="2249675" y="2524800"/>
                <a:ext cx="238750" cy="501950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20078" extrusionOk="0">
                    <a:moveTo>
                      <a:pt x="3727" y="0"/>
                    </a:moveTo>
                    <a:cubicBezTo>
                      <a:pt x="2149" y="0"/>
                      <a:pt x="1482" y="1884"/>
                      <a:pt x="798" y="4312"/>
                    </a:cubicBezTo>
                    <a:cubicBezTo>
                      <a:pt x="0" y="7229"/>
                      <a:pt x="191" y="12885"/>
                      <a:pt x="1572" y="15921"/>
                    </a:cubicBezTo>
                    <a:cubicBezTo>
                      <a:pt x="2796" y="18612"/>
                      <a:pt x="4105" y="20078"/>
                      <a:pt x="5555" y="20078"/>
                    </a:cubicBezTo>
                    <a:cubicBezTo>
                      <a:pt x="5741" y="20078"/>
                      <a:pt x="5929" y="20053"/>
                      <a:pt x="6120" y="20005"/>
                    </a:cubicBezTo>
                    <a:cubicBezTo>
                      <a:pt x="6120" y="20005"/>
                      <a:pt x="9549" y="18659"/>
                      <a:pt x="9013" y="10861"/>
                    </a:cubicBezTo>
                    <a:cubicBezTo>
                      <a:pt x="8597" y="4789"/>
                      <a:pt x="7180" y="1205"/>
                      <a:pt x="4799" y="240"/>
                    </a:cubicBezTo>
                    <a:cubicBezTo>
                      <a:pt x="4400" y="77"/>
                      <a:pt x="4045" y="0"/>
                      <a:pt x="3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88"/>
              <p:cNvSpPr/>
              <p:nvPr/>
            </p:nvSpPr>
            <p:spPr>
              <a:xfrm>
                <a:off x="2330050" y="2525150"/>
                <a:ext cx="87525" cy="7786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1147" extrusionOk="0">
                    <a:moveTo>
                      <a:pt x="441" y="0"/>
                    </a:moveTo>
                    <a:cubicBezTo>
                      <a:pt x="274" y="0"/>
                      <a:pt x="131" y="24"/>
                      <a:pt x="0" y="72"/>
                    </a:cubicBezTo>
                    <a:lnTo>
                      <a:pt x="1512" y="15490"/>
                    </a:lnTo>
                    <a:lnTo>
                      <a:pt x="3060" y="31147"/>
                    </a:lnTo>
                    <a:lnTo>
                      <a:pt x="3501" y="31099"/>
                    </a:lnTo>
                    <a:lnTo>
                      <a:pt x="1905" y="14847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82" name="Google Shape;7782;p88"/>
            <p:cNvGrpSpPr/>
            <p:nvPr/>
          </p:nvGrpSpPr>
          <p:grpSpPr>
            <a:xfrm rot="1806652">
              <a:off x="6253394" y="2236648"/>
              <a:ext cx="1007646" cy="1266032"/>
              <a:chOff x="2591807" y="1798294"/>
              <a:chExt cx="1007595" cy="1265968"/>
            </a:xfrm>
          </p:grpSpPr>
          <p:sp>
            <p:nvSpPr>
              <p:cNvPr id="7783" name="Google Shape;7783;p88"/>
              <p:cNvSpPr/>
              <p:nvPr/>
            </p:nvSpPr>
            <p:spPr>
              <a:xfrm>
                <a:off x="2869708" y="2016422"/>
                <a:ext cx="729694" cy="1047840"/>
              </a:xfrm>
              <a:custGeom>
                <a:avLst/>
                <a:gdLst/>
                <a:ahLst/>
                <a:cxnLst/>
                <a:rect l="l" t="t" r="r" b="b"/>
                <a:pathLst>
                  <a:path w="20289" h="29135" extrusionOk="0">
                    <a:moveTo>
                      <a:pt x="10240" y="0"/>
                    </a:moveTo>
                    <a:lnTo>
                      <a:pt x="9907" y="36"/>
                    </a:lnTo>
                    <a:cubicBezTo>
                      <a:pt x="9931" y="167"/>
                      <a:pt x="11324" y="13216"/>
                      <a:pt x="11264" y="16490"/>
                    </a:cubicBezTo>
                    <a:cubicBezTo>
                      <a:pt x="8085" y="12740"/>
                      <a:pt x="5620" y="10359"/>
                      <a:pt x="5585" y="10311"/>
                    </a:cubicBezTo>
                    <a:lnTo>
                      <a:pt x="5359" y="10549"/>
                    </a:lnTo>
                    <a:cubicBezTo>
                      <a:pt x="5382" y="10585"/>
                      <a:pt x="6752" y="11918"/>
                      <a:pt x="8764" y="14145"/>
                    </a:cubicBezTo>
                    <a:cubicBezTo>
                      <a:pt x="7347" y="13752"/>
                      <a:pt x="3465" y="12799"/>
                      <a:pt x="13" y="12787"/>
                    </a:cubicBezTo>
                    <a:lnTo>
                      <a:pt x="1" y="13097"/>
                    </a:lnTo>
                    <a:cubicBezTo>
                      <a:pt x="4001" y="13121"/>
                      <a:pt x="8609" y="14419"/>
                      <a:pt x="9157" y="14585"/>
                    </a:cubicBezTo>
                    <a:cubicBezTo>
                      <a:pt x="12217" y="18014"/>
                      <a:pt x="16562" y="23301"/>
                      <a:pt x="20003" y="29135"/>
                    </a:cubicBezTo>
                    <a:lnTo>
                      <a:pt x="20289" y="28968"/>
                    </a:lnTo>
                    <a:cubicBezTo>
                      <a:pt x="17586" y="24384"/>
                      <a:pt x="14336" y="20146"/>
                      <a:pt x="11574" y="16871"/>
                    </a:cubicBezTo>
                    <a:cubicBezTo>
                      <a:pt x="11776" y="14276"/>
                      <a:pt x="10300" y="596"/>
                      <a:pt x="10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88"/>
              <p:cNvSpPr/>
              <p:nvPr/>
            </p:nvSpPr>
            <p:spPr>
              <a:xfrm>
                <a:off x="3050001" y="1798294"/>
                <a:ext cx="352601" cy="347602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9665" extrusionOk="0">
                    <a:moveTo>
                      <a:pt x="4748" y="0"/>
                    </a:moveTo>
                    <a:cubicBezTo>
                      <a:pt x="4208" y="0"/>
                      <a:pt x="3663" y="269"/>
                      <a:pt x="3370" y="874"/>
                    </a:cubicBezTo>
                    <a:cubicBezTo>
                      <a:pt x="2798" y="2017"/>
                      <a:pt x="3584" y="3470"/>
                      <a:pt x="3584" y="3470"/>
                    </a:cubicBezTo>
                    <a:cubicBezTo>
                      <a:pt x="2832" y="3048"/>
                      <a:pt x="2000" y="2779"/>
                      <a:pt x="1333" y="2779"/>
                    </a:cubicBezTo>
                    <a:cubicBezTo>
                      <a:pt x="606" y="2779"/>
                      <a:pt x="73" y="3098"/>
                      <a:pt x="48" y="3886"/>
                    </a:cubicBezTo>
                    <a:cubicBezTo>
                      <a:pt x="0" y="5387"/>
                      <a:pt x="2417" y="5815"/>
                      <a:pt x="2417" y="5815"/>
                    </a:cubicBezTo>
                    <a:cubicBezTo>
                      <a:pt x="2417" y="5815"/>
                      <a:pt x="1000" y="6922"/>
                      <a:pt x="834" y="7780"/>
                    </a:cubicBezTo>
                    <a:cubicBezTo>
                      <a:pt x="683" y="8565"/>
                      <a:pt x="1350" y="9244"/>
                      <a:pt x="2394" y="9244"/>
                    </a:cubicBezTo>
                    <a:cubicBezTo>
                      <a:pt x="2505" y="9244"/>
                      <a:pt x="2620" y="9236"/>
                      <a:pt x="2739" y="9220"/>
                    </a:cubicBezTo>
                    <a:cubicBezTo>
                      <a:pt x="3977" y="9066"/>
                      <a:pt x="4715" y="7232"/>
                      <a:pt x="4715" y="7232"/>
                    </a:cubicBezTo>
                    <a:cubicBezTo>
                      <a:pt x="4715" y="7232"/>
                      <a:pt x="4882" y="7494"/>
                      <a:pt x="5418" y="8732"/>
                    </a:cubicBezTo>
                    <a:cubicBezTo>
                      <a:pt x="5682" y="9343"/>
                      <a:pt x="6218" y="9664"/>
                      <a:pt x="6739" y="9664"/>
                    </a:cubicBezTo>
                    <a:cubicBezTo>
                      <a:pt x="7273" y="9664"/>
                      <a:pt x="7790" y="9325"/>
                      <a:pt x="7977" y="8613"/>
                    </a:cubicBezTo>
                    <a:cubicBezTo>
                      <a:pt x="8347" y="7220"/>
                      <a:pt x="6894" y="6172"/>
                      <a:pt x="6894" y="6172"/>
                    </a:cubicBezTo>
                    <a:lnTo>
                      <a:pt x="6894" y="6172"/>
                    </a:lnTo>
                    <a:cubicBezTo>
                      <a:pt x="6963" y="6178"/>
                      <a:pt x="7031" y="6181"/>
                      <a:pt x="7099" y="6181"/>
                    </a:cubicBezTo>
                    <a:cubicBezTo>
                      <a:pt x="8612" y="6181"/>
                      <a:pt x="9803" y="4816"/>
                      <a:pt x="9097" y="3767"/>
                    </a:cubicBezTo>
                    <a:cubicBezTo>
                      <a:pt x="8827" y="3376"/>
                      <a:pt x="8346" y="3249"/>
                      <a:pt x="7837" y="3249"/>
                    </a:cubicBezTo>
                    <a:cubicBezTo>
                      <a:pt x="6907" y="3249"/>
                      <a:pt x="5882" y="3672"/>
                      <a:pt x="5882" y="3672"/>
                    </a:cubicBezTo>
                    <a:cubicBezTo>
                      <a:pt x="5882" y="3672"/>
                      <a:pt x="6620" y="1422"/>
                      <a:pt x="6013" y="612"/>
                    </a:cubicBezTo>
                    <a:cubicBezTo>
                      <a:pt x="5724" y="221"/>
                      <a:pt x="5238" y="0"/>
                      <a:pt x="4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88"/>
              <p:cNvSpPr/>
              <p:nvPr/>
            </p:nvSpPr>
            <p:spPr>
              <a:xfrm>
                <a:off x="3231552" y="1938989"/>
                <a:ext cx="19313" cy="1722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79" extrusionOk="0">
                    <a:moveTo>
                      <a:pt x="254" y="1"/>
                    </a:moveTo>
                    <a:cubicBezTo>
                      <a:pt x="233" y="1"/>
                      <a:pt x="212" y="4"/>
                      <a:pt x="191" y="10"/>
                    </a:cubicBezTo>
                    <a:cubicBezTo>
                      <a:pt x="72" y="58"/>
                      <a:pt x="1" y="189"/>
                      <a:pt x="48" y="308"/>
                    </a:cubicBezTo>
                    <a:cubicBezTo>
                      <a:pt x="76" y="418"/>
                      <a:pt x="167" y="479"/>
                      <a:pt x="262" y="479"/>
                    </a:cubicBezTo>
                    <a:cubicBezTo>
                      <a:pt x="290" y="479"/>
                      <a:pt x="319" y="473"/>
                      <a:pt x="346" y="463"/>
                    </a:cubicBezTo>
                    <a:cubicBezTo>
                      <a:pt x="465" y="415"/>
                      <a:pt x="536" y="284"/>
                      <a:pt x="489" y="165"/>
                    </a:cubicBezTo>
                    <a:cubicBezTo>
                      <a:pt x="449" y="67"/>
                      <a:pt x="353" y="1"/>
                      <a:pt x="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88"/>
              <p:cNvSpPr/>
              <p:nvPr/>
            </p:nvSpPr>
            <p:spPr>
              <a:xfrm>
                <a:off x="3223424" y="1957044"/>
                <a:ext cx="12012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02" extrusionOk="0">
                    <a:moveTo>
                      <a:pt x="164" y="1"/>
                    </a:moveTo>
                    <a:cubicBezTo>
                      <a:pt x="149" y="1"/>
                      <a:pt x="134" y="3"/>
                      <a:pt x="119" y="8"/>
                    </a:cubicBezTo>
                    <a:cubicBezTo>
                      <a:pt x="36" y="32"/>
                      <a:pt x="0" y="127"/>
                      <a:pt x="24" y="199"/>
                    </a:cubicBezTo>
                    <a:cubicBezTo>
                      <a:pt x="43" y="265"/>
                      <a:pt x="100" y="301"/>
                      <a:pt x="164" y="301"/>
                    </a:cubicBezTo>
                    <a:cubicBezTo>
                      <a:pt x="181" y="301"/>
                      <a:pt x="198" y="299"/>
                      <a:pt x="215" y="294"/>
                    </a:cubicBezTo>
                    <a:cubicBezTo>
                      <a:pt x="286" y="270"/>
                      <a:pt x="334" y="175"/>
                      <a:pt x="310" y="103"/>
                    </a:cubicBezTo>
                    <a:cubicBezTo>
                      <a:pt x="281" y="37"/>
                      <a:pt x="223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88"/>
              <p:cNvSpPr/>
              <p:nvPr/>
            </p:nvSpPr>
            <p:spPr>
              <a:xfrm>
                <a:off x="3196019" y="1949671"/>
                <a:ext cx="18018" cy="161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0" extrusionOk="0">
                    <a:moveTo>
                      <a:pt x="249" y="0"/>
                    </a:moveTo>
                    <a:cubicBezTo>
                      <a:pt x="226" y="0"/>
                      <a:pt x="202" y="4"/>
                      <a:pt x="179" y="11"/>
                    </a:cubicBezTo>
                    <a:cubicBezTo>
                      <a:pt x="72" y="46"/>
                      <a:pt x="0" y="177"/>
                      <a:pt x="36" y="296"/>
                    </a:cubicBezTo>
                    <a:cubicBezTo>
                      <a:pt x="74" y="392"/>
                      <a:pt x="159" y="450"/>
                      <a:pt x="253" y="450"/>
                    </a:cubicBezTo>
                    <a:cubicBezTo>
                      <a:pt x="275" y="450"/>
                      <a:pt x="299" y="446"/>
                      <a:pt x="322" y="439"/>
                    </a:cubicBezTo>
                    <a:cubicBezTo>
                      <a:pt x="441" y="404"/>
                      <a:pt x="500" y="273"/>
                      <a:pt x="465" y="154"/>
                    </a:cubicBezTo>
                    <a:cubicBezTo>
                      <a:pt x="436" y="58"/>
                      <a:pt x="345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88"/>
              <p:cNvSpPr/>
              <p:nvPr/>
            </p:nvSpPr>
            <p:spPr>
              <a:xfrm>
                <a:off x="3201162" y="1970746"/>
                <a:ext cx="128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9" extrusionOk="0">
                    <a:moveTo>
                      <a:pt x="182" y="1"/>
                    </a:moveTo>
                    <a:cubicBezTo>
                      <a:pt x="165" y="1"/>
                      <a:pt x="148" y="3"/>
                      <a:pt x="131" y="8"/>
                    </a:cubicBezTo>
                    <a:cubicBezTo>
                      <a:pt x="36" y="20"/>
                      <a:pt x="0" y="115"/>
                      <a:pt x="24" y="199"/>
                    </a:cubicBezTo>
                    <a:cubicBezTo>
                      <a:pt x="54" y="279"/>
                      <a:pt x="110" y="309"/>
                      <a:pt x="177" y="309"/>
                    </a:cubicBezTo>
                    <a:cubicBezTo>
                      <a:pt x="189" y="309"/>
                      <a:pt x="202" y="308"/>
                      <a:pt x="214" y="306"/>
                    </a:cubicBezTo>
                    <a:cubicBezTo>
                      <a:pt x="310" y="294"/>
                      <a:pt x="357" y="199"/>
                      <a:pt x="322" y="115"/>
                    </a:cubicBezTo>
                    <a:cubicBezTo>
                      <a:pt x="312" y="39"/>
                      <a:pt x="249" y="1"/>
                      <a:pt x="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88"/>
              <p:cNvSpPr/>
              <p:nvPr/>
            </p:nvSpPr>
            <p:spPr>
              <a:xfrm>
                <a:off x="3179295" y="1974774"/>
                <a:ext cx="21903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1" extrusionOk="0">
                    <a:moveTo>
                      <a:pt x="305" y="1"/>
                    </a:moveTo>
                    <a:cubicBezTo>
                      <a:pt x="275" y="1"/>
                      <a:pt x="245" y="5"/>
                      <a:pt x="215" y="15"/>
                    </a:cubicBezTo>
                    <a:cubicBezTo>
                      <a:pt x="84" y="63"/>
                      <a:pt x="1" y="218"/>
                      <a:pt x="49" y="360"/>
                    </a:cubicBezTo>
                    <a:cubicBezTo>
                      <a:pt x="87" y="466"/>
                      <a:pt x="195" y="541"/>
                      <a:pt x="310" y="541"/>
                    </a:cubicBezTo>
                    <a:cubicBezTo>
                      <a:pt x="338" y="541"/>
                      <a:pt x="366" y="536"/>
                      <a:pt x="394" y="527"/>
                    </a:cubicBezTo>
                    <a:cubicBezTo>
                      <a:pt x="537" y="480"/>
                      <a:pt x="608" y="325"/>
                      <a:pt x="561" y="182"/>
                    </a:cubicBezTo>
                    <a:cubicBezTo>
                      <a:pt x="523" y="69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88"/>
              <p:cNvSpPr/>
              <p:nvPr/>
            </p:nvSpPr>
            <p:spPr>
              <a:xfrm>
                <a:off x="3182747" y="1999698"/>
                <a:ext cx="11581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cubicBezTo>
                      <a:pt x="250" y="334"/>
                      <a:pt x="322" y="263"/>
                      <a:pt x="322" y="168"/>
                    </a:cubicBezTo>
                    <a:cubicBezTo>
                      <a:pt x="322" y="84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88"/>
              <p:cNvSpPr/>
              <p:nvPr/>
            </p:nvSpPr>
            <p:spPr>
              <a:xfrm>
                <a:off x="3199867" y="1988189"/>
                <a:ext cx="18018" cy="1600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5" extrusionOk="0">
                    <a:moveTo>
                      <a:pt x="248" y="1"/>
                    </a:moveTo>
                    <a:cubicBezTo>
                      <a:pt x="225" y="1"/>
                      <a:pt x="202" y="4"/>
                      <a:pt x="179" y="11"/>
                    </a:cubicBezTo>
                    <a:cubicBezTo>
                      <a:pt x="60" y="59"/>
                      <a:pt x="0" y="178"/>
                      <a:pt x="48" y="297"/>
                    </a:cubicBezTo>
                    <a:cubicBezTo>
                      <a:pt x="66" y="388"/>
                      <a:pt x="154" y="444"/>
                      <a:pt x="243" y="444"/>
                    </a:cubicBezTo>
                    <a:cubicBezTo>
                      <a:pt x="270" y="444"/>
                      <a:pt x="297" y="439"/>
                      <a:pt x="322" y="428"/>
                    </a:cubicBezTo>
                    <a:cubicBezTo>
                      <a:pt x="441" y="392"/>
                      <a:pt x="501" y="273"/>
                      <a:pt x="465" y="154"/>
                    </a:cubicBezTo>
                    <a:cubicBezTo>
                      <a:pt x="426" y="58"/>
                      <a:pt x="342" y="1"/>
                      <a:pt x="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88"/>
              <p:cNvSpPr/>
              <p:nvPr/>
            </p:nvSpPr>
            <p:spPr>
              <a:xfrm>
                <a:off x="3196019" y="2012717"/>
                <a:ext cx="24420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9" extrusionOk="0">
                    <a:moveTo>
                      <a:pt x="341" y="1"/>
                    </a:moveTo>
                    <a:cubicBezTo>
                      <a:pt x="307" y="1"/>
                      <a:pt x="273" y="7"/>
                      <a:pt x="238" y="20"/>
                    </a:cubicBezTo>
                    <a:cubicBezTo>
                      <a:pt x="96" y="79"/>
                      <a:pt x="0" y="246"/>
                      <a:pt x="60" y="389"/>
                    </a:cubicBezTo>
                    <a:cubicBezTo>
                      <a:pt x="105" y="516"/>
                      <a:pt x="214" y="588"/>
                      <a:pt x="331" y="588"/>
                    </a:cubicBezTo>
                    <a:cubicBezTo>
                      <a:pt x="367" y="588"/>
                      <a:pt x="404" y="582"/>
                      <a:pt x="441" y="568"/>
                    </a:cubicBezTo>
                    <a:cubicBezTo>
                      <a:pt x="584" y="508"/>
                      <a:pt x="679" y="341"/>
                      <a:pt x="619" y="198"/>
                    </a:cubicBezTo>
                    <a:cubicBezTo>
                      <a:pt x="573" y="78"/>
                      <a:pt x="461" y="1"/>
                      <a:pt x="3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88"/>
              <p:cNvSpPr/>
              <p:nvPr/>
            </p:nvSpPr>
            <p:spPr>
              <a:xfrm>
                <a:off x="3216555" y="1999986"/>
                <a:ext cx="17191" cy="1510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0" extrusionOk="0">
                    <a:moveTo>
                      <a:pt x="245" y="0"/>
                    </a:moveTo>
                    <a:cubicBezTo>
                      <a:pt x="219" y="0"/>
                      <a:pt x="193" y="5"/>
                      <a:pt x="167" y="17"/>
                    </a:cubicBezTo>
                    <a:cubicBezTo>
                      <a:pt x="60" y="52"/>
                      <a:pt x="1" y="171"/>
                      <a:pt x="37" y="279"/>
                    </a:cubicBezTo>
                    <a:cubicBezTo>
                      <a:pt x="75" y="365"/>
                      <a:pt x="159" y="420"/>
                      <a:pt x="246" y="420"/>
                    </a:cubicBezTo>
                    <a:cubicBezTo>
                      <a:pt x="268" y="420"/>
                      <a:pt x="289" y="417"/>
                      <a:pt x="310" y="410"/>
                    </a:cubicBezTo>
                    <a:cubicBezTo>
                      <a:pt x="418" y="362"/>
                      <a:pt x="477" y="243"/>
                      <a:pt x="429" y="136"/>
                    </a:cubicBezTo>
                    <a:cubicBezTo>
                      <a:pt x="402" y="54"/>
                      <a:pt x="327" y="0"/>
                      <a:pt x="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88"/>
              <p:cNvSpPr/>
              <p:nvPr/>
            </p:nvSpPr>
            <p:spPr>
              <a:xfrm>
                <a:off x="3216555" y="1976608"/>
                <a:ext cx="15465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3" extrusionOk="0">
                    <a:moveTo>
                      <a:pt x="214" y="0"/>
                    </a:moveTo>
                    <a:cubicBezTo>
                      <a:pt x="191" y="0"/>
                      <a:pt x="167" y="4"/>
                      <a:pt x="144" y="12"/>
                    </a:cubicBezTo>
                    <a:cubicBezTo>
                      <a:pt x="48" y="59"/>
                      <a:pt x="1" y="155"/>
                      <a:pt x="25" y="262"/>
                    </a:cubicBezTo>
                    <a:cubicBezTo>
                      <a:pt x="52" y="345"/>
                      <a:pt x="131" y="393"/>
                      <a:pt x="209" y="393"/>
                    </a:cubicBezTo>
                    <a:cubicBezTo>
                      <a:pt x="231" y="393"/>
                      <a:pt x="254" y="389"/>
                      <a:pt x="275" y="381"/>
                    </a:cubicBezTo>
                    <a:cubicBezTo>
                      <a:pt x="382" y="333"/>
                      <a:pt x="429" y="238"/>
                      <a:pt x="406" y="131"/>
                    </a:cubicBezTo>
                    <a:cubicBezTo>
                      <a:pt x="369" y="47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88"/>
              <p:cNvSpPr/>
              <p:nvPr/>
            </p:nvSpPr>
            <p:spPr>
              <a:xfrm>
                <a:off x="3237127" y="1971933"/>
                <a:ext cx="15429" cy="1409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2" extrusionOk="0">
                    <a:moveTo>
                      <a:pt x="214" y="0"/>
                    </a:moveTo>
                    <a:cubicBezTo>
                      <a:pt x="194" y="0"/>
                      <a:pt x="174" y="4"/>
                      <a:pt x="155" y="11"/>
                    </a:cubicBezTo>
                    <a:cubicBezTo>
                      <a:pt x="48" y="47"/>
                      <a:pt x="0" y="166"/>
                      <a:pt x="36" y="261"/>
                    </a:cubicBezTo>
                    <a:cubicBezTo>
                      <a:pt x="64" y="344"/>
                      <a:pt x="135" y="392"/>
                      <a:pt x="216" y="392"/>
                    </a:cubicBezTo>
                    <a:cubicBezTo>
                      <a:pt x="239" y="392"/>
                      <a:pt x="262" y="388"/>
                      <a:pt x="286" y="380"/>
                    </a:cubicBezTo>
                    <a:cubicBezTo>
                      <a:pt x="381" y="344"/>
                      <a:pt x="429" y="237"/>
                      <a:pt x="405" y="130"/>
                    </a:cubicBezTo>
                    <a:cubicBezTo>
                      <a:pt x="377" y="54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6" name="Google Shape;7796;p88"/>
              <p:cNvSpPr/>
              <p:nvPr/>
            </p:nvSpPr>
            <p:spPr>
              <a:xfrm>
                <a:off x="3237558" y="1989016"/>
                <a:ext cx="13307" cy="1165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4" extrusionOk="0">
                    <a:moveTo>
                      <a:pt x="189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31"/>
                      <a:pt x="24" y="215"/>
                    </a:cubicBezTo>
                    <a:cubicBezTo>
                      <a:pt x="56" y="279"/>
                      <a:pt x="126" y="323"/>
                      <a:pt x="209" y="323"/>
                    </a:cubicBezTo>
                    <a:cubicBezTo>
                      <a:pt x="219" y="323"/>
                      <a:pt x="228" y="323"/>
                      <a:pt x="238" y="322"/>
                    </a:cubicBezTo>
                    <a:cubicBezTo>
                      <a:pt x="322" y="286"/>
                      <a:pt x="369" y="203"/>
                      <a:pt x="334" y="107"/>
                    </a:cubicBezTo>
                    <a:cubicBezTo>
                      <a:pt x="315" y="43"/>
                      <a:pt x="254" y="0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7" name="Google Shape;7797;p88"/>
              <p:cNvSpPr/>
              <p:nvPr/>
            </p:nvSpPr>
            <p:spPr>
              <a:xfrm>
                <a:off x="3238421" y="2010272"/>
                <a:ext cx="6006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2" extrusionOk="0">
                    <a:moveTo>
                      <a:pt x="90" y="0"/>
                    </a:moveTo>
                    <a:cubicBezTo>
                      <a:pt x="81" y="0"/>
                      <a:pt x="71" y="2"/>
                      <a:pt x="60" y="5"/>
                    </a:cubicBezTo>
                    <a:cubicBezTo>
                      <a:pt x="12" y="28"/>
                      <a:pt x="0" y="52"/>
                      <a:pt x="12" y="100"/>
                    </a:cubicBezTo>
                    <a:cubicBezTo>
                      <a:pt x="30" y="136"/>
                      <a:pt x="48" y="152"/>
                      <a:pt x="77" y="152"/>
                    </a:cubicBezTo>
                    <a:cubicBezTo>
                      <a:pt x="86" y="152"/>
                      <a:pt x="96" y="150"/>
                      <a:pt x="107" y="147"/>
                    </a:cubicBezTo>
                    <a:cubicBezTo>
                      <a:pt x="155" y="135"/>
                      <a:pt x="167" y="100"/>
                      <a:pt x="155" y="52"/>
                    </a:cubicBezTo>
                    <a:cubicBezTo>
                      <a:pt x="137" y="16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8" name="Google Shape;7798;p88"/>
              <p:cNvSpPr/>
              <p:nvPr/>
            </p:nvSpPr>
            <p:spPr>
              <a:xfrm>
                <a:off x="3223424" y="2023111"/>
                <a:ext cx="18450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44" extrusionOk="0">
                    <a:moveTo>
                      <a:pt x="262" y="0"/>
                    </a:moveTo>
                    <a:cubicBezTo>
                      <a:pt x="235" y="0"/>
                      <a:pt x="207" y="5"/>
                      <a:pt x="179" y="17"/>
                    </a:cubicBezTo>
                    <a:cubicBezTo>
                      <a:pt x="60" y="52"/>
                      <a:pt x="0" y="171"/>
                      <a:pt x="48" y="290"/>
                    </a:cubicBezTo>
                    <a:cubicBezTo>
                      <a:pt x="77" y="386"/>
                      <a:pt x="167" y="444"/>
                      <a:pt x="264" y="444"/>
                    </a:cubicBezTo>
                    <a:cubicBezTo>
                      <a:pt x="287" y="444"/>
                      <a:pt x="310" y="440"/>
                      <a:pt x="334" y="433"/>
                    </a:cubicBezTo>
                    <a:cubicBezTo>
                      <a:pt x="441" y="386"/>
                      <a:pt x="512" y="267"/>
                      <a:pt x="465" y="148"/>
                    </a:cubicBezTo>
                    <a:cubicBezTo>
                      <a:pt x="428" y="56"/>
                      <a:pt x="350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88"/>
              <p:cNvSpPr/>
              <p:nvPr/>
            </p:nvSpPr>
            <p:spPr>
              <a:xfrm>
                <a:off x="3272660" y="2000130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94" y="1"/>
                    </a:moveTo>
                    <a:cubicBezTo>
                      <a:pt x="174" y="1"/>
                      <a:pt x="153" y="5"/>
                      <a:pt x="131" y="13"/>
                    </a:cubicBezTo>
                    <a:cubicBezTo>
                      <a:pt x="48" y="36"/>
                      <a:pt x="1" y="132"/>
                      <a:pt x="36" y="215"/>
                    </a:cubicBezTo>
                    <a:cubicBezTo>
                      <a:pt x="55" y="289"/>
                      <a:pt x="116" y="334"/>
                      <a:pt x="181" y="334"/>
                    </a:cubicBezTo>
                    <a:cubicBezTo>
                      <a:pt x="200" y="334"/>
                      <a:pt x="220" y="330"/>
                      <a:pt x="239" y="322"/>
                    </a:cubicBezTo>
                    <a:cubicBezTo>
                      <a:pt x="322" y="298"/>
                      <a:pt x="370" y="203"/>
                      <a:pt x="346" y="120"/>
                    </a:cubicBezTo>
                    <a:cubicBezTo>
                      <a:pt x="318" y="46"/>
                      <a:pt x="262" y="1"/>
                      <a:pt x="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88"/>
              <p:cNvSpPr/>
              <p:nvPr/>
            </p:nvSpPr>
            <p:spPr>
              <a:xfrm>
                <a:off x="3260252" y="1983334"/>
                <a:ext cx="10286" cy="902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1" extrusionOk="0">
                    <a:moveTo>
                      <a:pt x="126" y="0"/>
                    </a:moveTo>
                    <a:cubicBezTo>
                      <a:pt x="116" y="0"/>
                      <a:pt x="105" y="1"/>
                      <a:pt x="95" y="3"/>
                    </a:cubicBezTo>
                    <a:cubicBezTo>
                      <a:pt x="36" y="27"/>
                      <a:pt x="0" y="111"/>
                      <a:pt x="24" y="170"/>
                    </a:cubicBezTo>
                    <a:cubicBezTo>
                      <a:pt x="42" y="224"/>
                      <a:pt x="80" y="250"/>
                      <a:pt x="128" y="250"/>
                    </a:cubicBezTo>
                    <a:cubicBezTo>
                      <a:pt x="144" y="250"/>
                      <a:pt x="161" y="247"/>
                      <a:pt x="179" y="242"/>
                    </a:cubicBezTo>
                    <a:cubicBezTo>
                      <a:pt x="238" y="206"/>
                      <a:pt x="286" y="134"/>
                      <a:pt x="262" y="75"/>
                    </a:cubicBezTo>
                    <a:cubicBezTo>
                      <a:pt x="232" y="25"/>
                      <a:pt x="178" y="0"/>
                      <a:pt x="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88"/>
              <p:cNvSpPr/>
              <p:nvPr/>
            </p:nvSpPr>
            <p:spPr>
              <a:xfrm>
                <a:off x="3257231" y="1958122"/>
                <a:ext cx="21471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4" extrusionOk="0">
                    <a:moveTo>
                      <a:pt x="291" y="0"/>
                    </a:moveTo>
                    <a:cubicBezTo>
                      <a:pt x="263" y="0"/>
                      <a:pt x="233" y="5"/>
                      <a:pt x="203" y="14"/>
                    </a:cubicBezTo>
                    <a:cubicBezTo>
                      <a:pt x="72" y="61"/>
                      <a:pt x="1" y="216"/>
                      <a:pt x="37" y="359"/>
                    </a:cubicBezTo>
                    <a:cubicBezTo>
                      <a:pt x="74" y="463"/>
                      <a:pt x="186" y="544"/>
                      <a:pt x="296" y="544"/>
                    </a:cubicBezTo>
                    <a:cubicBezTo>
                      <a:pt x="326" y="544"/>
                      <a:pt x="354" y="538"/>
                      <a:pt x="382" y="526"/>
                    </a:cubicBezTo>
                    <a:cubicBezTo>
                      <a:pt x="525" y="478"/>
                      <a:pt x="596" y="335"/>
                      <a:pt x="549" y="181"/>
                    </a:cubicBezTo>
                    <a:cubicBezTo>
                      <a:pt x="510" y="75"/>
                      <a:pt x="410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88"/>
              <p:cNvSpPr/>
              <p:nvPr/>
            </p:nvSpPr>
            <p:spPr>
              <a:xfrm>
                <a:off x="3248671" y="1996713"/>
                <a:ext cx="17155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77"/>
                      <a:pt x="239" y="477"/>
                    </a:cubicBezTo>
                    <a:cubicBezTo>
                      <a:pt x="370" y="477"/>
                      <a:pt x="477" y="370"/>
                      <a:pt x="477" y="239"/>
                    </a:cubicBezTo>
                    <a:cubicBezTo>
                      <a:pt x="477" y="108"/>
                      <a:pt x="370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88"/>
              <p:cNvSpPr/>
              <p:nvPr/>
            </p:nvSpPr>
            <p:spPr>
              <a:xfrm>
                <a:off x="3251692" y="2019407"/>
                <a:ext cx="14997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77" extrusionOk="0">
                    <a:moveTo>
                      <a:pt x="224" y="1"/>
                    </a:moveTo>
                    <a:cubicBezTo>
                      <a:pt x="202" y="1"/>
                      <a:pt x="179" y="5"/>
                      <a:pt x="155" y="12"/>
                    </a:cubicBezTo>
                    <a:cubicBezTo>
                      <a:pt x="48" y="36"/>
                      <a:pt x="0" y="143"/>
                      <a:pt x="36" y="251"/>
                    </a:cubicBezTo>
                    <a:cubicBezTo>
                      <a:pt x="74" y="337"/>
                      <a:pt x="143" y="377"/>
                      <a:pt x="218" y="377"/>
                    </a:cubicBezTo>
                    <a:cubicBezTo>
                      <a:pt x="237" y="377"/>
                      <a:pt x="255" y="374"/>
                      <a:pt x="274" y="370"/>
                    </a:cubicBezTo>
                    <a:cubicBezTo>
                      <a:pt x="381" y="334"/>
                      <a:pt x="417" y="239"/>
                      <a:pt x="393" y="132"/>
                    </a:cubicBezTo>
                    <a:cubicBezTo>
                      <a:pt x="365" y="48"/>
                      <a:pt x="301" y="1"/>
                      <a:pt x="2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88"/>
              <p:cNvSpPr/>
              <p:nvPr/>
            </p:nvSpPr>
            <p:spPr>
              <a:xfrm>
                <a:off x="2887259" y="2165748"/>
                <a:ext cx="302610" cy="299157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8318" extrusionOk="0">
                    <a:moveTo>
                      <a:pt x="4064" y="1"/>
                    </a:moveTo>
                    <a:cubicBezTo>
                      <a:pt x="3598" y="1"/>
                      <a:pt x="3131" y="231"/>
                      <a:pt x="2882" y="754"/>
                    </a:cubicBezTo>
                    <a:cubicBezTo>
                      <a:pt x="2418" y="1742"/>
                      <a:pt x="3085" y="2980"/>
                      <a:pt x="3085" y="2980"/>
                    </a:cubicBezTo>
                    <a:cubicBezTo>
                      <a:pt x="2436" y="2616"/>
                      <a:pt x="1724" y="2385"/>
                      <a:pt x="1153" y="2385"/>
                    </a:cubicBezTo>
                    <a:cubicBezTo>
                      <a:pt x="530" y="2385"/>
                      <a:pt x="73" y="2660"/>
                      <a:pt x="49" y="3337"/>
                    </a:cubicBezTo>
                    <a:cubicBezTo>
                      <a:pt x="1" y="4635"/>
                      <a:pt x="2073" y="5004"/>
                      <a:pt x="2073" y="5004"/>
                    </a:cubicBezTo>
                    <a:cubicBezTo>
                      <a:pt x="2073" y="5004"/>
                      <a:pt x="846" y="5957"/>
                      <a:pt x="715" y="6707"/>
                    </a:cubicBezTo>
                    <a:cubicBezTo>
                      <a:pt x="598" y="7370"/>
                      <a:pt x="1162" y="7956"/>
                      <a:pt x="2047" y="7956"/>
                    </a:cubicBezTo>
                    <a:cubicBezTo>
                      <a:pt x="2147" y="7956"/>
                      <a:pt x="2251" y="7949"/>
                      <a:pt x="2358" y="7933"/>
                    </a:cubicBezTo>
                    <a:cubicBezTo>
                      <a:pt x="3406" y="7802"/>
                      <a:pt x="4049" y="6230"/>
                      <a:pt x="4049" y="6230"/>
                    </a:cubicBezTo>
                    <a:cubicBezTo>
                      <a:pt x="4049" y="6230"/>
                      <a:pt x="4180" y="6469"/>
                      <a:pt x="4644" y="7516"/>
                    </a:cubicBezTo>
                    <a:cubicBezTo>
                      <a:pt x="4874" y="8041"/>
                      <a:pt x="5340" y="8317"/>
                      <a:pt x="5789" y="8317"/>
                    </a:cubicBezTo>
                    <a:cubicBezTo>
                      <a:pt x="6248" y="8317"/>
                      <a:pt x="6691" y="8029"/>
                      <a:pt x="6847" y="7421"/>
                    </a:cubicBezTo>
                    <a:cubicBezTo>
                      <a:pt x="7157" y="6207"/>
                      <a:pt x="5906" y="5314"/>
                      <a:pt x="5906" y="5314"/>
                    </a:cubicBezTo>
                    <a:lnTo>
                      <a:pt x="5906" y="5314"/>
                    </a:lnTo>
                    <a:cubicBezTo>
                      <a:pt x="5970" y="5319"/>
                      <a:pt x="6033" y="5322"/>
                      <a:pt x="6095" y="5322"/>
                    </a:cubicBezTo>
                    <a:cubicBezTo>
                      <a:pt x="7400" y="5322"/>
                      <a:pt x="8413" y="4162"/>
                      <a:pt x="7799" y="3230"/>
                    </a:cubicBezTo>
                    <a:cubicBezTo>
                      <a:pt x="7569" y="2904"/>
                      <a:pt x="7161" y="2798"/>
                      <a:pt x="6729" y="2798"/>
                    </a:cubicBezTo>
                    <a:cubicBezTo>
                      <a:pt x="5931" y="2798"/>
                      <a:pt x="5049" y="3159"/>
                      <a:pt x="5049" y="3159"/>
                    </a:cubicBezTo>
                    <a:cubicBezTo>
                      <a:pt x="5049" y="3159"/>
                      <a:pt x="5692" y="1230"/>
                      <a:pt x="5168" y="527"/>
                    </a:cubicBezTo>
                    <a:cubicBezTo>
                      <a:pt x="4913" y="192"/>
                      <a:pt x="4489" y="1"/>
                      <a:pt x="4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5" name="Google Shape;7805;p88"/>
              <p:cNvSpPr/>
              <p:nvPr/>
            </p:nvSpPr>
            <p:spPr>
              <a:xfrm>
                <a:off x="3043131" y="2287634"/>
                <a:ext cx="15465" cy="1424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6" extrusionOk="0">
                    <a:moveTo>
                      <a:pt x="207" y="1"/>
                    </a:moveTo>
                    <a:cubicBezTo>
                      <a:pt x="186" y="1"/>
                      <a:pt x="165" y="3"/>
                      <a:pt x="144" y="8"/>
                    </a:cubicBezTo>
                    <a:cubicBezTo>
                      <a:pt x="48" y="43"/>
                      <a:pt x="1" y="163"/>
                      <a:pt x="25" y="258"/>
                    </a:cubicBezTo>
                    <a:cubicBezTo>
                      <a:pt x="60" y="346"/>
                      <a:pt x="135" y="395"/>
                      <a:pt x="210" y="395"/>
                    </a:cubicBezTo>
                    <a:cubicBezTo>
                      <a:pt x="236" y="395"/>
                      <a:pt x="262" y="389"/>
                      <a:pt x="287" y="377"/>
                    </a:cubicBezTo>
                    <a:cubicBezTo>
                      <a:pt x="382" y="353"/>
                      <a:pt x="429" y="234"/>
                      <a:pt x="406" y="127"/>
                    </a:cubicBezTo>
                    <a:cubicBezTo>
                      <a:pt x="377" y="41"/>
                      <a:pt x="294" y="1"/>
                      <a:pt x="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6" name="Google Shape;7806;p88"/>
              <p:cNvSpPr/>
              <p:nvPr/>
            </p:nvSpPr>
            <p:spPr>
              <a:xfrm>
                <a:off x="3035435" y="2302991"/>
                <a:ext cx="10754" cy="942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2" extrusionOk="0">
                    <a:moveTo>
                      <a:pt x="158" y="0"/>
                    </a:moveTo>
                    <a:cubicBezTo>
                      <a:pt x="104" y="0"/>
                      <a:pt x="54" y="25"/>
                      <a:pt x="36" y="69"/>
                    </a:cubicBezTo>
                    <a:cubicBezTo>
                      <a:pt x="0" y="128"/>
                      <a:pt x="24" y="224"/>
                      <a:pt x="96" y="247"/>
                    </a:cubicBezTo>
                    <a:cubicBezTo>
                      <a:pt x="115" y="257"/>
                      <a:pt x="135" y="262"/>
                      <a:pt x="154" y="262"/>
                    </a:cubicBezTo>
                    <a:cubicBezTo>
                      <a:pt x="204" y="262"/>
                      <a:pt x="248" y="231"/>
                      <a:pt x="274" y="188"/>
                    </a:cubicBezTo>
                    <a:cubicBezTo>
                      <a:pt x="298" y="117"/>
                      <a:pt x="274" y="45"/>
                      <a:pt x="215" y="9"/>
                    </a:cubicBezTo>
                    <a:cubicBezTo>
                      <a:pt x="196" y="3"/>
                      <a:pt x="177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88"/>
              <p:cNvSpPr/>
              <p:nvPr/>
            </p:nvSpPr>
            <p:spPr>
              <a:xfrm>
                <a:off x="3013604" y="2296445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9"/>
                      <a:pt x="84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88"/>
              <p:cNvSpPr/>
              <p:nvPr/>
            </p:nvSpPr>
            <p:spPr>
              <a:xfrm>
                <a:off x="3016158" y="2314428"/>
                <a:ext cx="12048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78" extrusionOk="0">
                    <a:moveTo>
                      <a:pt x="176" y="1"/>
                    </a:moveTo>
                    <a:cubicBezTo>
                      <a:pt x="158" y="1"/>
                      <a:pt x="139" y="4"/>
                      <a:pt x="120" y="13"/>
                    </a:cubicBezTo>
                    <a:cubicBezTo>
                      <a:pt x="48" y="37"/>
                      <a:pt x="1" y="108"/>
                      <a:pt x="36" y="191"/>
                    </a:cubicBezTo>
                    <a:cubicBezTo>
                      <a:pt x="57" y="243"/>
                      <a:pt x="123" y="277"/>
                      <a:pt x="187" y="277"/>
                    </a:cubicBezTo>
                    <a:cubicBezTo>
                      <a:pt x="196" y="277"/>
                      <a:pt x="206" y="276"/>
                      <a:pt x="215" y="275"/>
                    </a:cubicBezTo>
                    <a:cubicBezTo>
                      <a:pt x="286" y="251"/>
                      <a:pt x="334" y="168"/>
                      <a:pt x="298" y="96"/>
                    </a:cubicBezTo>
                    <a:cubicBezTo>
                      <a:pt x="280" y="41"/>
                      <a:pt x="234" y="1"/>
                      <a:pt x="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88"/>
              <p:cNvSpPr/>
              <p:nvPr/>
            </p:nvSpPr>
            <p:spPr>
              <a:xfrm>
                <a:off x="2998175" y="2318564"/>
                <a:ext cx="18018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4" extrusionOk="0">
                    <a:moveTo>
                      <a:pt x="264" y="0"/>
                    </a:moveTo>
                    <a:cubicBezTo>
                      <a:pt x="236" y="0"/>
                      <a:pt x="207" y="6"/>
                      <a:pt x="179" y="17"/>
                    </a:cubicBezTo>
                    <a:cubicBezTo>
                      <a:pt x="60" y="41"/>
                      <a:pt x="1" y="172"/>
                      <a:pt x="48" y="291"/>
                    </a:cubicBezTo>
                    <a:cubicBezTo>
                      <a:pt x="77" y="387"/>
                      <a:pt x="175" y="444"/>
                      <a:pt x="262" y="444"/>
                    </a:cubicBezTo>
                    <a:cubicBezTo>
                      <a:pt x="283" y="444"/>
                      <a:pt x="304" y="441"/>
                      <a:pt x="322" y="434"/>
                    </a:cubicBezTo>
                    <a:cubicBezTo>
                      <a:pt x="441" y="398"/>
                      <a:pt x="501" y="267"/>
                      <a:pt x="465" y="148"/>
                    </a:cubicBezTo>
                    <a:cubicBezTo>
                      <a:pt x="438" y="57"/>
                      <a:pt x="354" y="0"/>
                      <a:pt x="2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88"/>
              <p:cNvSpPr/>
              <p:nvPr/>
            </p:nvSpPr>
            <p:spPr>
              <a:xfrm>
                <a:off x="3001160" y="2339711"/>
                <a:ext cx="9890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cubicBezTo>
                      <a:pt x="215" y="274"/>
                      <a:pt x="275" y="215"/>
                      <a:pt x="275" y="143"/>
                    </a:cubicBezTo>
                    <a:cubicBezTo>
                      <a:pt x="275" y="60"/>
                      <a:pt x="215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88"/>
              <p:cNvSpPr/>
              <p:nvPr/>
            </p:nvSpPr>
            <p:spPr>
              <a:xfrm>
                <a:off x="3015726" y="2329857"/>
                <a:ext cx="15033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220" y="1"/>
                    </a:moveTo>
                    <a:cubicBezTo>
                      <a:pt x="198" y="1"/>
                      <a:pt x="177" y="5"/>
                      <a:pt x="156" y="12"/>
                    </a:cubicBezTo>
                    <a:cubicBezTo>
                      <a:pt x="48" y="36"/>
                      <a:pt x="1" y="143"/>
                      <a:pt x="36" y="251"/>
                    </a:cubicBezTo>
                    <a:cubicBezTo>
                      <a:pt x="64" y="332"/>
                      <a:pt x="132" y="386"/>
                      <a:pt x="206" y="386"/>
                    </a:cubicBezTo>
                    <a:cubicBezTo>
                      <a:pt x="229" y="386"/>
                      <a:pt x="252" y="381"/>
                      <a:pt x="275" y="370"/>
                    </a:cubicBezTo>
                    <a:cubicBezTo>
                      <a:pt x="370" y="334"/>
                      <a:pt x="417" y="239"/>
                      <a:pt x="394" y="132"/>
                    </a:cubicBezTo>
                    <a:cubicBezTo>
                      <a:pt x="366" y="48"/>
                      <a:pt x="295" y="1"/>
                      <a:pt x="2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88"/>
              <p:cNvSpPr/>
              <p:nvPr/>
            </p:nvSpPr>
            <p:spPr>
              <a:xfrm>
                <a:off x="3013173" y="2351148"/>
                <a:ext cx="19709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0" extrusionOk="0">
                    <a:moveTo>
                      <a:pt x="275" y="1"/>
                    </a:moveTo>
                    <a:cubicBezTo>
                      <a:pt x="247" y="1"/>
                      <a:pt x="219" y="6"/>
                      <a:pt x="191" y="16"/>
                    </a:cubicBezTo>
                    <a:cubicBezTo>
                      <a:pt x="72" y="63"/>
                      <a:pt x="0" y="194"/>
                      <a:pt x="48" y="325"/>
                    </a:cubicBezTo>
                    <a:cubicBezTo>
                      <a:pt x="76" y="427"/>
                      <a:pt x="168" y="500"/>
                      <a:pt x="269" y="500"/>
                    </a:cubicBezTo>
                    <a:cubicBezTo>
                      <a:pt x="298" y="500"/>
                      <a:pt x="328" y="494"/>
                      <a:pt x="358" y="480"/>
                    </a:cubicBezTo>
                    <a:cubicBezTo>
                      <a:pt x="477" y="432"/>
                      <a:pt x="548" y="302"/>
                      <a:pt x="500" y="159"/>
                    </a:cubicBezTo>
                    <a:cubicBezTo>
                      <a:pt x="472" y="65"/>
                      <a:pt x="378" y="1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88"/>
              <p:cNvSpPr/>
              <p:nvPr/>
            </p:nvSpPr>
            <p:spPr>
              <a:xfrm>
                <a:off x="3030723" y="2339711"/>
                <a:ext cx="128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cubicBezTo>
                      <a:pt x="0" y="286"/>
                      <a:pt x="84" y="358"/>
                      <a:pt x="179" y="358"/>
                    </a:cubicBezTo>
                    <a:cubicBezTo>
                      <a:pt x="274" y="358"/>
                      <a:pt x="358" y="286"/>
                      <a:pt x="358" y="179"/>
                    </a:cubicBezTo>
                    <a:cubicBezTo>
                      <a:pt x="358" y="84"/>
                      <a:pt x="274" y="0"/>
                      <a:pt x="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88"/>
              <p:cNvSpPr/>
              <p:nvPr/>
            </p:nvSpPr>
            <p:spPr>
              <a:xfrm>
                <a:off x="3030292" y="2319751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87" y="1"/>
                    </a:moveTo>
                    <a:cubicBezTo>
                      <a:pt x="169" y="1"/>
                      <a:pt x="151" y="3"/>
                      <a:pt x="132" y="8"/>
                    </a:cubicBezTo>
                    <a:cubicBezTo>
                      <a:pt x="48" y="43"/>
                      <a:pt x="1" y="127"/>
                      <a:pt x="24" y="222"/>
                    </a:cubicBezTo>
                    <a:cubicBezTo>
                      <a:pt x="52" y="286"/>
                      <a:pt x="108" y="329"/>
                      <a:pt x="175" y="329"/>
                    </a:cubicBezTo>
                    <a:cubicBezTo>
                      <a:pt x="196" y="329"/>
                      <a:pt x="217" y="325"/>
                      <a:pt x="239" y="317"/>
                    </a:cubicBezTo>
                    <a:cubicBezTo>
                      <a:pt x="322" y="293"/>
                      <a:pt x="370" y="198"/>
                      <a:pt x="346" y="115"/>
                    </a:cubicBezTo>
                    <a:cubicBezTo>
                      <a:pt x="317" y="39"/>
                      <a:pt x="258" y="1"/>
                      <a:pt x="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88"/>
              <p:cNvSpPr/>
              <p:nvPr/>
            </p:nvSpPr>
            <p:spPr>
              <a:xfrm>
                <a:off x="3047411" y="2315938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76" y="0"/>
                    </a:moveTo>
                    <a:cubicBezTo>
                      <a:pt x="161" y="0"/>
                      <a:pt x="146" y="2"/>
                      <a:pt x="132" y="7"/>
                    </a:cubicBezTo>
                    <a:cubicBezTo>
                      <a:pt x="48" y="42"/>
                      <a:pt x="1" y="126"/>
                      <a:pt x="25" y="221"/>
                    </a:cubicBezTo>
                    <a:cubicBezTo>
                      <a:pt x="54" y="290"/>
                      <a:pt x="132" y="334"/>
                      <a:pt x="199" y="334"/>
                    </a:cubicBezTo>
                    <a:cubicBezTo>
                      <a:pt x="213" y="334"/>
                      <a:pt x="226" y="332"/>
                      <a:pt x="239" y="328"/>
                    </a:cubicBezTo>
                    <a:cubicBezTo>
                      <a:pt x="322" y="292"/>
                      <a:pt x="370" y="209"/>
                      <a:pt x="346" y="114"/>
                    </a:cubicBezTo>
                    <a:cubicBezTo>
                      <a:pt x="317" y="45"/>
                      <a:pt x="247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88"/>
              <p:cNvSpPr/>
              <p:nvPr/>
            </p:nvSpPr>
            <p:spPr>
              <a:xfrm>
                <a:off x="3047843" y="2329857"/>
                <a:ext cx="11617" cy="1032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7" extrusionOk="0">
                    <a:moveTo>
                      <a:pt x="171" y="0"/>
                    </a:moveTo>
                    <a:cubicBezTo>
                      <a:pt x="154" y="0"/>
                      <a:pt x="136" y="4"/>
                      <a:pt x="120" y="12"/>
                    </a:cubicBezTo>
                    <a:cubicBezTo>
                      <a:pt x="48" y="36"/>
                      <a:pt x="1" y="120"/>
                      <a:pt x="36" y="191"/>
                    </a:cubicBezTo>
                    <a:cubicBezTo>
                      <a:pt x="46" y="246"/>
                      <a:pt x="97" y="287"/>
                      <a:pt x="152" y="287"/>
                    </a:cubicBezTo>
                    <a:cubicBezTo>
                      <a:pt x="169" y="287"/>
                      <a:pt x="186" y="283"/>
                      <a:pt x="203" y="274"/>
                    </a:cubicBezTo>
                    <a:cubicBezTo>
                      <a:pt x="286" y="251"/>
                      <a:pt x="322" y="179"/>
                      <a:pt x="298" y="96"/>
                    </a:cubicBezTo>
                    <a:cubicBezTo>
                      <a:pt x="280" y="41"/>
                      <a:pt x="227" y="0"/>
                      <a:pt x="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88"/>
              <p:cNvSpPr/>
              <p:nvPr/>
            </p:nvSpPr>
            <p:spPr>
              <a:xfrm>
                <a:off x="3048274" y="2349566"/>
                <a:ext cx="5611" cy="431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60" y="0"/>
                    </a:moveTo>
                    <a:cubicBezTo>
                      <a:pt x="24" y="0"/>
                      <a:pt x="1" y="48"/>
                      <a:pt x="24" y="72"/>
                    </a:cubicBezTo>
                    <a:cubicBezTo>
                      <a:pt x="36" y="107"/>
                      <a:pt x="48" y="119"/>
                      <a:pt x="96" y="119"/>
                    </a:cubicBezTo>
                    <a:cubicBezTo>
                      <a:pt x="144" y="119"/>
                      <a:pt x="155" y="72"/>
                      <a:pt x="144" y="48"/>
                    </a:cubicBezTo>
                    <a:cubicBezTo>
                      <a:pt x="144" y="0"/>
                      <a:pt x="108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88"/>
              <p:cNvSpPr/>
              <p:nvPr/>
            </p:nvSpPr>
            <p:spPr>
              <a:xfrm>
                <a:off x="3036730" y="2359420"/>
                <a:ext cx="13739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202"/>
                    </a:cubicBezTo>
                    <a:cubicBezTo>
                      <a:pt x="0" y="310"/>
                      <a:pt x="84" y="393"/>
                      <a:pt x="191" y="393"/>
                    </a:cubicBezTo>
                    <a:cubicBezTo>
                      <a:pt x="298" y="393"/>
                      <a:pt x="381" y="310"/>
                      <a:pt x="381" y="202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88"/>
              <p:cNvSpPr/>
              <p:nvPr/>
            </p:nvSpPr>
            <p:spPr>
              <a:xfrm>
                <a:off x="3078269" y="2340143"/>
                <a:ext cx="12012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78" extrusionOk="0">
                    <a:moveTo>
                      <a:pt x="175" y="0"/>
                    </a:moveTo>
                    <a:cubicBezTo>
                      <a:pt x="157" y="0"/>
                      <a:pt x="139" y="4"/>
                      <a:pt x="119" y="12"/>
                    </a:cubicBezTo>
                    <a:cubicBezTo>
                      <a:pt x="48" y="36"/>
                      <a:pt x="0" y="107"/>
                      <a:pt x="36" y="191"/>
                    </a:cubicBezTo>
                    <a:cubicBezTo>
                      <a:pt x="46" y="251"/>
                      <a:pt x="114" y="277"/>
                      <a:pt x="178" y="277"/>
                    </a:cubicBezTo>
                    <a:cubicBezTo>
                      <a:pt x="191" y="277"/>
                      <a:pt x="203" y="276"/>
                      <a:pt x="214" y="274"/>
                    </a:cubicBezTo>
                    <a:cubicBezTo>
                      <a:pt x="286" y="250"/>
                      <a:pt x="333" y="167"/>
                      <a:pt x="298" y="96"/>
                    </a:cubicBezTo>
                    <a:cubicBezTo>
                      <a:pt x="279" y="41"/>
                      <a:pt x="233" y="0"/>
                      <a:pt x="1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88"/>
              <p:cNvSpPr/>
              <p:nvPr/>
            </p:nvSpPr>
            <p:spPr>
              <a:xfrm>
                <a:off x="3067552" y="2325901"/>
                <a:ext cx="8164" cy="751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9" extrusionOk="0">
                    <a:moveTo>
                      <a:pt x="114" y="0"/>
                    </a:moveTo>
                    <a:cubicBezTo>
                      <a:pt x="104" y="0"/>
                      <a:pt x="94" y="1"/>
                      <a:pt x="84" y="3"/>
                    </a:cubicBezTo>
                    <a:cubicBezTo>
                      <a:pt x="36" y="15"/>
                      <a:pt x="0" y="75"/>
                      <a:pt x="24" y="134"/>
                    </a:cubicBezTo>
                    <a:cubicBezTo>
                      <a:pt x="33" y="178"/>
                      <a:pt x="66" y="208"/>
                      <a:pt x="107" y="208"/>
                    </a:cubicBezTo>
                    <a:cubicBezTo>
                      <a:pt x="122" y="208"/>
                      <a:pt x="139" y="204"/>
                      <a:pt x="155" y="194"/>
                    </a:cubicBezTo>
                    <a:cubicBezTo>
                      <a:pt x="203" y="182"/>
                      <a:pt x="227" y="122"/>
                      <a:pt x="215" y="63"/>
                    </a:cubicBezTo>
                    <a:cubicBezTo>
                      <a:pt x="205" y="23"/>
                      <a:pt x="162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88"/>
              <p:cNvSpPr/>
              <p:nvPr/>
            </p:nvSpPr>
            <p:spPr>
              <a:xfrm>
                <a:off x="3065394" y="2303315"/>
                <a:ext cx="17191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88"/>
              <p:cNvSpPr/>
              <p:nvPr/>
            </p:nvSpPr>
            <p:spPr>
              <a:xfrm>
                <a:off x="3056402" y="2336546"/>
                <a:ext cx="17587" cy="1539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8" extrusionOk="0">
                    <a:moveTo>
                      <a:pt x="256" y="1"/>
                    </a:moveTo>
                    <a:cubicBezTo>
                      <a:pt x="230" y="1"/>
                      <a:pt x="205" y="6"/>
                      <a:pt x="179" y="17"/>
                    </a:cubicBezTo>
                    <a:cubicBezTo>
                      <a:pt x="60" y="65"/>
                      <a:pt x="1" y="184"/>
                      <a:pt x="48" y="291"/>
                    </a:cubicBezTo>
                    <a:cubicBezTo>
                      <a:pt x="69" y="372"/>
                      <a:pt x="158" y="427"/>
                      <a:pt x="257" y="427"/>
                    </a:cubicBezTo>
                    <a:cubicBezTo>
                      <a:pt x="275" y="427"/>
                      <a:pt x="293" y="425"/>
                      <a:pt x="310" y="422"/>
                    </a:cubicBezTo>
                    <a:cubicBezTo>
                      <a:pt x="429" y="374"/>
                      <a:pt x="489" y="255"/>
                      <a:pt x="453" y="148"/>
                    </a:cubicBezTo>
                    <a:cubicBezTo>
                      <a:pt x="417" y="57"/>
                      <a:pt x="338" y="1"/>
                      <a:pt x="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88"/>
              <p:cNvSpPr/>
              <p:nvPr/>
            </p:nvSpPr>
            <p:spPr>
              <a:xfrm>
                <a:off x="3060287" y="2356615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79" y="1"/>
                    </a:moveTo>
                    <a:cubicBezTo>
                      <a:pt x="164" y="1"/>
                      <a:pt x="148" y="2"/>
                      <a:pt x="131" y="7"/>
                    </a:cubicBezTo>
                    <a:cubicBezTo>
                      <a:pt x="48" y="42"/>
                      <a:pt x="0" y="126"/>
                      <a:pt x="24" y="221"/>
                    </a:cubicBezTo>
                    <a:cubicBezTo>
                      <a:pt x="56" y="285"/>
                      <a:pt x="126" y="330"/>
                      <a:pt x="209" y="330"/>
                    </a:cubicBezTo>
                    <a:cubicBezTo>
                      <a:pt x="219" y="330"/>
                      <a:pt x="228" y="329"/>
                      <a:pt x="238" y="328"/>
                    </a:cubicBezTo>
                    <a:cubicBezTo>
                      <a:pt x="321" y="292"/>
                      <a:pt x="369" y="209"/>
                      <a:pt x="345" y="114"/>
                    </a:cubicBezTo>
                    <a:cubicBezTo>
                      <a:pt x="316" y="45"/>
                      <a:pt x="254" y="1"/>
                      <a:pt x="1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88"/>
              <p:cNvSpPr/>
              <p:nvPr/>
            </p:nvSpPr>
            <p:spPr>
              <a:xfrm>
                <a:off x="2591807" y="2315183"/>
                <a:ext cx="330734" cy="325591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9053" extrusionOk="0">
                    <a:moveTo>
                      <a:pt x="4448" y="1"/>
                    </a:moveTo>
                    <a:cubicBezTo>
                      <a:pt x="3941" y="1"/>
                      <a:pt x="3430" y="251"/>
                      <a:pt x="3156" y="825"/>
                    </a:cubicBezTo>
                    <a:cubicBezTo>
                      <a:pt x="2632" y="1909"/>
                      <a:pt x="3370" y="3242"/>
                      <a:pt x="3370" y="3242"/>
                    </a:cubicBezTo>
                    <a:cubicBezTo>
                      <a:pt x="2660" y="2844"/>
                      <a:pt x="1882" y="2593"/>
                      <a:pt x="1257" y="2593"/>
                    </a:cubicBezTo>
                    <a:cubicBezTo>
                      <a:pt x="573" y="2593"/>
                      <a:pt x="73" y="2895"/>
                      <a:pt x="48" y="3635"/>
                    </a:cubicBezTo>
                    <a:cubicBezTo>
                      <a:pt x="1" y="5052"/>
                      <a:pt x="2263" y="5445"/>
                      <a:pt x="2263" y="5445"/>
                    </a:cubicBezTo>
                    <a:cubicBezTo>
                      <a:pt x="2263" y="5445"/>
                      <a:pt x="941" y="6481"/>
                      <a:pt x="786" y="7290"/>
                    </a:cubicBezTo>
                    <a:cubicBezTo>
                      <a:pt x="657" y="8034"/>
                      <a:pt x="1278" y="8669"/>
                      <a:pt x="2253" y="8669"/>
                    </a:cubicBezTo>
                    <a:cubicBezTo>
                      <a:pt x="2355" y="8669"/>
                      <a:pt x="2462" y="8662"/>
                      <a:pt x="2572" y="8648"/>
                    </a:cubicBezTo>
                    <a:cubicBezTo>
                      <a:pt x="3739" y="8505"/>
                      <a:pt x="4442" y="6778"/>
                      <a:pt x="4442" y="6778"/>
                    </a:cubicBezTo>
                    <a:cubicBezTo>
                      <a:pt x="4442" y="6778"/>
                      <a:pt x="4584" y="7028"/>
                      <a:pt x="5096" y="8183"/>
                    </a:cubicBezTo>
                    <a:cubicBezTo>
                      <a:pt x="5342" y="8755"/>
                      <a:pt x="5842" y="9053"/>
                      <a:pt x="6328" y="9053"/>
                    </a:cubicBezTo>
                    <a:cubicBezTo>
                      <a:pt x="6834" y="9053"/>
                      <a:pt x="7326" y="8732"/>
                      <a:pt x="7502" y="8064"/>
                    </a:cubicBezTo>
                    <a:cubicBezTo>
                      <a:pt x="7847" y="6755"/>
                      <a:pt x="6478" y="5778"/>
                      <a:pt x="6478" y="5778"/>
                    </a:cubicBezTo>
                    <a:lnTo>
                      <a:pt x="6478" y="5778"/>
                    </a:lnTo>
                    <a:cubicBezTo>
                      <a:pt x="6545" y="5784"/>
                      <a:pt x="6613" y="5787"/>
                      <a:pt x="6680" y="5787"/>
                    </a:cubicBezTo>
                    <a:cubicBezTo>
                      <a:pt x="8087" y="5787"/>
                      <a:pt x="9196" y="4506"/>
                      <a:pt x="8514" y="3528"/>
                    </a:cubicBezTo>
                    <a:cubicBezTo>
                      <a:pt x="8266" y="3167"/>
                      <a:pt x="7820" y="3050"/>
                      <a:pt x="7347" y="3050"/>
                    </a:cubicBezTo>
                    <a:cubicBezTo>
                      <a:pt x="6477" y="3050"/>
                      <a:pt x="5513" y="3445"/>
                      <a:pt x="5513" y="3445"/>
                    </a:cubicBezTo>
                    <a:cubicBezTo>
                      <a:pt x="5513" y="3445"/>
                      <a:pt x="6228" y="1325"/>
                      <a:pt x="5644" y="563"/>
                    </a:cubicBezTo>
                    <a:cubicBezTo>
                      <a:pt x="5367" y="207"/>
                      <a:pt x="4909" y="1"/>
                      <a:pt x="4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88"/>
              <p:cNvSpPr/>
              <p:nvPr/>
            </p:nvSpPr>
            <p:spPr>
              <a:xfrm>
                <a:off x="2763108" y="2446743"/>
                <a:ext cx="16292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95" y="1"/>
                      <a:pt x="0" y="108"/>
                      <a:pt x="0" y="227"/>
                    </a:cubicBezTo>
                    <a:cubicBezTo>
                      <a:pt x="0" y="346"/>
                      <a:pt x="95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88"/>
              <p:cNvSpPr/>
              <p:nvPr/>
            </p:nvSpPr>
            <p:spPr>
              <a:xfrm>
                <a:off x="2754944" y="2464042"/>
                <a:ext cx="10754" cy="95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6" extrusionOk="0">
                    <a:moveTo>
                      <a:pt x="152" y="1"/>
                    </a:moveTo>
                    <a:cubicBezTo>
                      <a:pt x="138" y="1"/>
                      <a:pt x="123" y="3"/>
                      <a:pt x="108" y="8"/>
                    </a:cubicBezTo>
                    <a:cubicBezTo>
                      <a:pt x="37" y="32"/>
                      <a:pt x="1" y="103"/>
                      <a:pt x="25" y="175"/>
                    </a:cubicBezTo>
                    <a:cubicBezTo>
                      <a:pt x="44" y="231"/>
                      <a:pt x="92" y="265"/>
                      <a:pt x="147" y="265"/>
                    </a:cubicBezTo>
                    <a:cubicBezTo>
                      <a:pt x="162" y="265"/>
                      <a:pt x="176" y="263"/>
                      <a:pt x="191" y="258"/>
                    </a:cubicBezTo>
                    <a:cubicBezTo>
                      <a:pt x="263" y="234"/>
                      <a:pt x="299" y="163"/>
                      <a:pt x="275" y="91"/>
                    </a:cubicBezTo>
                    <a:cubicBezTo>
                      <a:pt x="256" y="35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88"/>
              <p:cNvSpPr/>
              <p:nvPr/>
            </p:nvSpPr>
            <p:spPr>
              <a:xfrm>
                <a:off x="2728833" y="2457101"/>
                <a:ext cx="17587" cy="1532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6" extrusionOk="0">
                    <a:moveTo>
                      <a:pt x="242" y="0"/>
                    </a:moveTo>
                    <a:cubicBezTo>
                      <a:pt x="221" y="0"/>
                      <a:pt x="200" y="4"/>
                      <a:pt x="179" y="11"/>
                    </a:cubicBezTo>
                    <a:cubicBezTo>
                      <a:pt x="60" y="58"/>
                      <a:pt x="1" y="177"/>
                      <a:pt x="48" y="284"/>
                    </a:cubicBezTo>
                    <a:cubicBezTo>
                      <a:pt x="86" y="370"/>
                      <a:pt x="171" y="426"/>
                      <a:pt x="252" y="426"/>
                    </a:cubicBezTo>
                    <a:cubicBezTo>
                      <a:pt x="272" y="426"/>
                      <a:pt x="291" y="422"/>
                      <a:pt x="310" y="415"/>
                    </a:cubicBezTo>
                    <a:cubicBezTo>
                      <a:pt x="429" y="368"/>
                      <a:pt x="489" y="261"/>
                      <a:pt x="453" y="153"/>
                    </a:cubicBezTo>
                    <a:cubicBezTo>
                      <a:pt x="415" y="58"/>
                      <a:pt x="330" y="0"/>
                      <a:pt x="2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88"/>
              <p:cNvSpPr/>
              <p:nvPr/>
            </p:nvSpPr>
            <p:spPr>
              <a:xfrm>
                <a:off x="2733545" y="2476054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70" y="0"/>
                    </a:moveTo>
                    <a:cubicBezTo>
                      <a:pt x="154" y="0"/>
                      <a:pt x="137" y="3"/>
                      <a:pt x="120" y="7"/>
                    </a:cubicBezTo>
                    <a:cubicBezTo>
                      <a:pt x="48" y="43"/>
                      <a:pt x="1" y="127"/>
                      <a:pt x="36" y="198"/>
                    </a:cubicBezTo>
                    <a:cubicBezTo>
                      <a:pt x="45" y="271"/>
                      <a:pt x="103" y="302"/>
                      <a:pt x="167" y="302"/>
                    </a:cubicBezTo>
                    <a:cubicBezTo>
                      <a:pt x="187" y="302"/>
                      <a:pt x="207" y="299"/>
                      <a:pt x="227" y="293"/>
                    </a:cubicBezTo>
                    <a:cubicBezTo>
                      <a:pt x="298" y="258"/>
                      <a:pt x="346" y="174"/>
                      <a:pt x="322" y="103"/>
                    </a:cubicBezTo>
                    <a:cubicBezTo>
                      <a:pt x="294" y="36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88"/>
              <p:cNvSpPr/>
              <p:nvPr/>
            </p:nvSpPr>
            <p:spPr>
              <a:xfrm>
                <a:off x="2714267" y="2480586"/>
                <a:ext cx="18450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cubicBezTo>
                      <a:pt x="1" y="393"/>
                      <a:pt x="120" y="501"/>
                      <a:pt x="251" y="501"/>
                    </a:cubicBezTo>
                    <a:cubicBezTo>
                      <a:pt x="394" y="501"/>
                      <a:pt x="513" y="393"/>
                      <a:pt x="513" y="251"/>
                    </a:cubicBezTo>
                    <a:cubicBezTo>
                      <a:pt x="513" y="120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88"/>
              <p:cNvSpPr/>
              <p:nvPr/>
            </p:nvSpPr>
            <p:spPr>
              <a:xfrm>
                <a:off x="2715994" y="2503891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65" y="0"/>
                    </a:moveTo>
                    <a:cubicBezTo>
                      <a:pt x="150" y="0"/>
                      <a:pt x="134" y="3"/>
                      <a:pt x="119" y="7"/>
                    </a:cubicBezTo>
                    <a:cubicBezTo>
                      <a:pt x="48" y="43"/>
                      <a:pt x="0" y="126"/>
                      <a:pt x="36" y="198"/>
                    </a:cubicBezTo>
                    <a:cubicBezTo>
                      <a:pt x="54" y="271"/>
                      <a:pt x="114" y="302"/>
                      <a:pt x="173" y="302"/>
                    </a:cubicBezTo>
                    <a:cubicBezTo>
                      <a:pt x="192" y="302"/>
                      <a:pt x="210" y="299"/>
                      <a:pt x="227" y="293"/>
                    </a:cubicBezTo>
                    <a:cubicBezTo>
                      <a:pt x="298" y="257"/>
                      <a:pt x="346" y="174"/>
                      <a:pt x="310" y="103"/>
                    </a:cubicBezTo>
                    <a:cubicBezTo>
                      <a:pt x="291" y="36"/>
                      <a:pt x="227" y="0"/>
                      <a:pt x="1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88"/>
              <p:cNvSpPr/>
              <p:nvPr/>
            </p:nvSpPr>
            <p:spPr>
              <a:xfrm>
                <a:off x="2732681" y="2492850"/>
                <a:ext cx="1758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9" extrusionOk="0">
                    <a:moveTo>
                      <a:pt x="255" y="0"/>
                    </a:moveTo>
                    <a:cubicBezTo>
                      <a:pt x="230" y="0"/>
                      <a:pt x="204" y="6"/>
                      <a:pt x="179" y="17"/>
                    </a:cubicBezTo>
                    <a:cubicBezTo>
                      <a:pt x="60" y="64"/>
                      <a:pt x="1" y="183"/>
                      <a:pt x="48" y="291"/>
                    </a:cubicBezTo>
                    <a:cubicBezTo>
                      <a:pt x="68" y="387"/>
                      <a:pt x="149" y="429"/>
                      <a:pt x="242" y="429"/>
                    </a:cubicBezTo>
                    <a:cubicBezTo>
                      <a:pt x="264" y="429"/>
                      <a:pt x="287" y="426"/>
                      <a:pt x="310" y="422"/>
                    </a:cubicBezTo>
                    <a:cubicBezTo>
                      <a:pt x="429" y="374"/>
                      <a:pt x="489" y="255"/>
                      <a:pt x="441" y="148"/>
                    </a:cubicBezTo>
                    <a:cubicBezTo>
                      <a:pt x="414" y="57"/>
                      <a:pt x="338" y="0"/>
                      <a:pt x="2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88"/>
              <p:cNvSpPr/>
              <p:nvPr/>
            </p:nvSpPr>
            <p:spPr>
              <a:xfrm>
                <a:off x="2730128" y="2516515"/>
                <a:ext cx="21435" cy="196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45" extrusionOk="0">
                    <a:moveTo>
                      <a:pt x="291" y="0"/>
                    </a:moveTo>
                    <a:cubicBezTo>
                      <a:pt x="262" y="0"/>
                      <a:pt x="233" y="4"/>
                      <a:pt x="203" y="14"/>
                    </a:cubicBezTo>
                    <a:cubicBezTo>
                      <a:pt x="72" y="61"/>
                      <a:pt x="0" y="204"/>
                      <a:pt x="36" y="359"/>
                    </a:cubicBezTo>
                    <a:cubicBezTo>
                      <a:pt x="73" y="470"/>
                      <a:pt x="175" y="545"/>
                      <a:pt x="285" y="545"/>
                    </a:cubicBezTo>
                    <a:cubicBezTo>
                      <a:pt x="317" y="545"/>
                      <a:pt x="349" y="539"/>
                      <a:pt x="381" y="526"/>
                    </a:cubicBezTo>
                    <a:cubicBezTo>
                      <a:pt x="512" y="478"/>
                      <a:pt x="596" y="323"/>
                      <a:pt x="548" y="180"/>
                    </a:cubicBezTo>
                    <a:cubicBezTo>
                      <a:pt x="510" y="75"/>
                      <a:pt x="409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88"/>
              <p:cNvSpPr/>
              <p:nvPr/>
            </p:nvSpPr>
            <p:spPr>
              <a:xfrm>
                <a:off x="2749405" y="2504143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88"/>
              <p:cNvSpPr/>
              <p:nvPr/>
            </p:nvSpPr>
            <p:spPr>
              <a:xfrm>
                <a:off x="2748110" y="2481881"/>
                <a:ext cx="15033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7" extrusionOk="0">
                    <a:moveTo>
                      <a:pt x="213" y="0"/>
                    </a:moveTo>
                    <a:cubicBezTo>
                      <a:pt x="193" y="0"/>
                      <a:pt x="174" y="4"/>
                      <a:pt x="155" y="12"/>
                    </a:cubicBezTo>
                    <a:cubicBezTo>
                      <a:pt x="48" y="60"/>
                      <a:pt x="0" y="155"/>
                      <a:pt x="36" y="250"/>
                    </a:cubicBezTo>
                    <a:cubicBezTo>
                      <a:pt x="55" y="336"/>
                      <a:pt x="128" y="376"/>
                      <a:pt x="212" y="376"/>
                    </a:cubicBezTo>
                    <a:cubicBezTo>
                      <a:pt x="232" y="376"/>
                      <a:pt x="253" y="374"/>
                      <a:pt x="274" y="369"/>
                    </a:cubicBezTo>
                    <a:cubicBezTo>
                      <a:pt x="369" y="322"/>
                      <a:pt x="417" y="215"/>
                      <a:pt x="393" y="131"/>
                    </a:cubicBezTo>
                    <a:cubicBezTo>
                      <a:pt x="356" y="48"/>
                      <a:pt x="283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88"/>
              <p:cNvSpPr/>
              <p:nvPr/>
            </p:nvSpPr>
            <p:spPr>
              <a:xfrm>
                <a:off x="2768215" y="2478033"/>
                <a:ext cx="13343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74"/>
                      <a:pt x="84" y="357"/>
                      <a:pt x="191" y="357"/>
                    </a:cubicBezTo>
                    <a:cubicBezTo>
                      <a:pt x="287" y="357"/>
                      <a:pt x="370" y="274"/>
                      <a:pt x="370" y="179"/>
                    </a:cubicBezTo>
                    <a:cubicBezTo>
                      <a:pt x="370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88"/>
              <p:cNvSpPr/>
              <p:nvPr/>
            </p:nvSpPr>
            <p:spPr>
              <a:xfrm>
                <a:off x="2767388" y="2493641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5" y="0"/>
                      <a:pt x="132" y="2"/>
                      <a:pt x="119" y="7"/>
                    </a:cubicBezTo>
                    <a:cubicBezTo>
                      <a:pt x="48" y="42"/>
                      <a:pt x="0" y="126"/>
                      <a:pt x="36" y="209"/>
                    </a:cubicBezTo>
                    <a:cubicBezTo>
                      <a:pt x="54" y="264"/>
                      <a:pt x="114" y="305"/>
                      <a:pt x="174" y="305"/>
                    </a:cubicBezTo>
                    <a:cubicBezTo>
                      <a:pt x="192" y="305"/>
                      <a:pt x="210" y="301"/>
                      <a:pt x="226" y="292"/>
                    </a:cubicBezTo>
                    <a:cubicBezTo>
                      <a:pt x="298" y="269"/>
                      <a:pt x="345" y="173"/>
                      <a:pt x="310" y="102"/>
                    </a:cubicBezTo>
                    <a:cubicBezTo>
                      <a:pt x="290" y="43"/>
                      <a:pt x="222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88"/>
              <p:cNvSpPr/>
              <p:nvPr/>
            </p:nvSpPr>
            <p:spPr>
              <a:xfrm>
                <a:off x="2768646" y="2514069"/>
                <a:ext cx="5611" cy="510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84" y="1"/>
                    </a:moveTo>
                    <a:cubicBezTo>
                      <a:pt x="75" y="1"/>
                      <a:pt x="67" y="4"/>
                      <a:pt x="60" y="10"/>
                    </a:cubicBezTo>
                    <a:cubicBezTo>
                      <a:pt x="13" y="22"/>
                      <a:pt x="1" y="70"/>
                      <a:pt x="13" y="93"/>
                    </a:cubicBezTo>
                    <a:cubicBezTo>
                      <a:pt x="25" y="129"/>
                      <a:pt x="72" y="141"/>
                      <a:pt x="96" y="141"/>
                    </a:cubicBezTo>
                    <a:cubicBezTo>
                      <a:pt x="144" y="129"/>
                      <a:pt x="156" y="82"/>
                      <a:pt x="144" y="58"/>
                    </a:cubicBezTo>
                    <a:cubicBezTo>
                      <a:pt x="135" y="23"/>
                      <a:pt x="107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88"/>
              <p:cNvSpPr/>
              <p:nvPr/>
            </p:nvSpPr>
            <p:spPr>
              <a:xfrm>
                <a:off x="2755807" y="2525974"/>
                <a:ext cx="15033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15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88"/>
              <p:cNvSpPr/>
              <p:nvPr/>
            </p:nvSpPr>
            <p:spPr>
              <a:xfrm>
                <a:off x="2801195" y="2504359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6" y="0"/>
                      <a:pt x="132" y="2"/>
                      <a:pt x="120" y="6"/>
                    </a:cubicBezTo>
                    <a:cubicBezTo>
                      <a:pt x="48" y="42"/>
                      <a:pt x="1" y="125"/>
                      <a:pt x="25" y="209"/>
                    </a:cubicBezTo>
                    <a:cubicBezTo>
                      <a:pt x="52" y="263"/>
                      <a:pt x="100" y="304"/>
                      <a:pt x="164" y="304"/>
                    </a:cubicBezTo>
                    <a:cubicBezTo>
                      <a:pt x="184" y="304"/>
                      <a:pt x="205" y="300"/>
                      <a:pt x="227" y="292"/>
                    </a:cubicBezTo>
                    <a:cubicBezTo>
                      <a:pt x="298" y="268"/>
                      <a:pt x="346" y="173"/>
                      <a:pt x="310" y="102"/>
                    </a:cubicBezTo>
                    <a:cubicBezTo>
                      <a:pt x="291" y="43"/>
                      <a:pt x="223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88"/>
              <p:cNvSpPr/>
              <p:nvPr/>
            </p:nvSpPr>
            <p:spPr>
              <a:xfrm>
                <a:off x="2789218" y="2488606"/>
                <a:ext cx="945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7" extrusionOk="0">
                    <a:moveTo>
                      <a:pt x="125" y="1"/>
                    </a:moveTo>
                    <a:cubicBezTo>
                      <a:pt x="115" y="1"/>
                      <a:pt x="106" y="2"/>
                      <a:pt x="96" y="4"/>
                    </a:cubicBezTo>
                    <a:cubicBezTo>
                      <a:pt x="36" y="28"/>
                      <a:pt x="0" y="87"/>
                      <a:pt x="24" y="147"/>
                    </a:cubicBezTo>
                    <a:cubicBezTo>
                      <a:pt x="34" y="195"/>
                      <a:pt x="84" y="236"/>
                      <a:pt x="134" y="236"/>
                    </a:cubicBezTo>
                    <a:cubicBezTo>
                      <a:pt x="145" y="236"/>
                      <a:pt x="156" y="234"/>
                      <a:pt x="167" y="230"/>
                    </a:cubicBezTo>
                    <a:cubicBezTo>
                      <a:pt x="227" y="194"/>
                      <a:pt x="262" y="135"/>
                      <a:pt x="238" y="75"/>
                    </a:cubicBezTo>
                    <a:cubicBezTo>
                      <a:pt x="219" y="26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88"/>
              <p:cNvSpPr/>
              <p:nvPr/>
            </p:nvSpPr>
            <p:spPr>
              <a:xfrm>
                <a:off x="2786233" y="2464654"/>
                <a:ext cx="21004" cy="1863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8" extrusionOk="0">
                    <a:moveTo>
                      <a:pt x="291" y="0"/>
                    </a:moveTo>
                    <a:cubicBezTo>
                      <a:pt x="262" y="0"/>
                      <a:pt x="232" y="5"/>
                      <a:pt x="202" y="15"/>
                    </a:cubicBezTo>
                    <a:cubicBezTo>
                      <a:pt x="71" y="63"/>
                      <a:pt x="0" y="205"/>
                      <a:pt x="48" y="336"/>
                    </a:cubicBezTo>
                    <a:cubicBezTo>
                      <a:pt x="76" y="449"/>
                      <a:pt x="179" y="518"/>
                      <a:pt x="285" y="518"/>
                    </a:cubicBezTo>
                    <a:cubicBezTo>
                      <a:pt x="313" y="518"/>
                      <a:pt x="342" y="513"/>
                      <a:pt x="369" y="503"/>
                    </a:cubicBezTo>
                    <a:cubicBezTo>
                      <a:pt x="500" y="455"/>
                      <a:pt x="583" y="313"/>
                      <a:pt x="536" y="182"/>
                    </a:cubicBezTo>
                    <a:cubicBezTo>
                      <a:pt x="498" y="69"/>
                      <a:pt x="401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88"/>
              <p:cNvSpPr/>
              <p:nvPr/>
            </p:nvSpPr>
            <p:spPr>
              <a:xfrm>
                <a:off x="2778501" y="2500726"/>
                <a:ext cx="16328" cy="1629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53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57"/>
                      <a:pt x="108" y="453"/>
                      <a:pt x="227" y="453"/>
                    </a:cubicBezTo>
                    <a:cubicBezTo>
                      <a:pt x="346" y="453"/>
                      <a:pt x="453" y="357"/>
                      <a:pt x="453" y="226"/>
                    </a:cubicBezTo>
                    <a:cubicBezTo>
                      <a:pt x="453" y="107"/>
                      <a:pt x="34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88"/>
              <p:cNvSpPr/>
              <p:nvPr/>
            </p:nvSpPr>
            <p:spPr>
              <a:xfrm>
                <a:off x="2781522" y="2522557"/>
                <a:ext cx="13739" cy="1244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90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43"/>
                      <a:pt x="24" y="238"/>
                    </a:cubicBezTo>
                    <a:cubicBezTo>
                      <a:pt x="51" y="303"/>
                      <a:pt x="114" y="346"/>
                      <a:pt x="185" y="346"/>
                    </a:cubicBezTo>
                    <a:cubicBezTo>
                      <a:pt x="206" y="346"/>
                      <a:pt x="228" y="342"/>
                      <a:pt x="250" y="334"/>
                    </a:cubicBezTo>
                    <a:cubicBezTo>
                      <a:pt x="333" y="310"/>
                      <a:pt x="381" y="203"/>
                      <a:pt x="357" y="119"/>
                    </a:cubicBezTo>
                    <a:cubicBezTo>
                      <a:pt x="330" y="46"/>
                      <a:pt x="259" y="0"/>
                      <a:pt x="1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4" name="Google Shape;7844;p88"/>
            <p:cNvGrpSpPr/>
            <p:nvPr/>
          </p:nvGrpSpPr>
          <p:grpSpPr>
            <a:xfrm>
              <a:off x="7295513" y="1784456"/>
              <a:ext cx="1186397" cy="1119990"/>
              <a:chOff x="7448768" y="1806553"/>
              <a:chExt cx="967145" cy="913010"/>
            </a:xfrm>
          </p:grpSpPr>
          <p:sp>
            <p:nvSpPr>
              <p:cNvPr id="7845" name="Google Shape;7845;p88"/>
              <p:cNvSpPr/>
              <p:nvPr/>
            </p:nvSpPr>
            <p:spPr>
              <a:xfrm rot="2131572">
                <a:off x="7537236" y="1984235"/>
                <a:ext cx="790208" cy="557646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12814" extrusionOk="0">
                    <a:moveTo>
                      <a:pt x="5226" y="0"/>
                    </a:moveTo>
                    <a:cubicBezTo>
                      <a:pt x="3535" y="0"/>
                      <a:pt x="2017" y="616"/>
                      <a:pt x="1382" y="2433"/>
                    </a:cubicBezTo>
                    <a:cubicBezTo>
                      <a:pt x="1" y="6326"/>
                      <a:pt x="3572" y="10065"/>
                      <a:pt x="7156" y="11636"/>
                    </a:cubicBezTo>
                    <a:cubicBezTo>
                      <a:pt x="9372" y="12626"/>
                      <a:pt x="11725" y="12814"/>
                      <a:pt x="13193" y="12814"/>
                    </a:cubicBezTo>
                    <a:cubicBezTo>
                      <a:pt x="14091" y="12814"/>
                      <a:pt x="14657" y="12744"/>
                      <a:pt x="14657" y="12744"/>
                    </a:cubicBezTo>
                    <a:cubicBezTo>
                      <a:pt x="16788" y="12291"/>
                      <a:pt x="18158" y="8695"/>
                      <a:pt x="17146" y="7100"/>
                    </a:cubicBezTo>
                    <a:cubicBezTo>
                      <a:pt x="16122" y="5528"/>
                      <a:pt x="13157" y="2945"/>
                      <a:pt x="10680" y="1564"/>
                    </a:cubicBezTo>
                    <a:cubicBezTo>
                      <a:pt x="9365" y="823"/>
                      <a:pt x="7181" y="0"/>
                      <a:pt x="5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88"/>
              <p:cNvSpPr/>
              <p:nvPr/>
            </p:nvSpPr>
            <p:spPr>
              <a:xfrm rot="2131572">
                <a:off x="7589019" y="1987423"/>
                <a:ext cx="690246" cy="55603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2777" extrusionOk="0">
                    <a:moveTo>
                      <a:pt x="3299" y="1"/>
                    </a:moveTo>
                    <a:cubicBezTo>
                      <a:pt x="3216" y="24"/>
                      <a:pt x="3156" y="24"/>
                      <a:pt x="3085" y="36"/>
                    </a:cubicBezTo>
                    <a:lnTo>
                      <a:pt x="3918" y="4085"/>
                    </a:lnTo>
                    <a:lnTo>
                      <a:pt x="3918" y="4085"/>
                    </a:lnTo>
                    <a:lnTo>
                      <a:pt x="263" y="2168"/>
                    </a:lnTo>
                    <a:cubicBezTo>
                      <a:pt x="227" y="2227"/>
                      <a:pt x="203" y="2287"/>
                      <a:pt x="180" y="2358"/>
                    </a:cubicBezTo>
                    <a:lnTo>
                      <a:pt x="3787" y="4251"/>
                    </a:lnTo>
                    <a:lnTo>
                      <a:pt x="1" y="5335"/>
                    </a:lnTo>
                    <a:cubicBezTo>
                      <a:pt x="25" y="5406"/>
                      <a:pt x="37" y="5466"/>
                      <a:pt x="49" y="5525"/>
                    </a:cubicBezTo>
                    <a:lnTo>
                      <a:pt x="4037" y="4382"/>
                    </a:lnTo>
                    <a:lnTo>
                      <a:pt x="6371" y="5609"/>
                    </a:lnTo>
                    <a:lnTo>
                      <a:pt x="751" y="7180"/>
                    </a:lnTo>
                    <a:cubicBezTo>
                      <a:pt x="775" y="7240"/>
                      <a:pt x="823" y="7299"/>
                      <a:pt x="858" y="7359"/>
                    </a:cubicBezTo>
                    <a:lnTo>
                      <a:pt x="6645" y="5751"/>
                    </a:lnTo>
                    <a:lnTo>
                      <a:pt x="9395" y="7192"/>
                    </a:lnTo>
                    <a:lnTo>
                      <a:pt x="3537" y="10204"/>
                    </a:lnTo>
                    <a:cubicBezTo>
                      <a:pt x="3597" y="10252"/>
                      <a:pt x="3656" y="10288"/>
                      <a:pt x="3728" y="10335"/>
                    </a:cubicBezTo>
                    <a:lnTo>
                      <a:pt x="9621" y="7323"/>
                    </a:lnTo>
                    <a:lnTo>
                      <a:pt x="13074" y="9145"/>
                    </a:lnTo>
                    <a:lnTo>
                      <a:pt x="7657" y="12216"/>
                    </a:lnTo>
                    <a:cubicBezTo>
                      <a:pt x="7740" y="12240"/>
                      <a:pt x="7847" y="12252"/>
                      <a:pt x="7942" y="12288"/>
                    </a:cubicBezTo>
                    <a:lnTo>
                      <a:pt x="13300" y="9252"/>
                    </a:lnTo>
                    <a:lnTo>
                      <a:pt x="15265" y="10288"/>
                    </a:lnTo>
                    <a:lnTo>
                      <a:pt x="12229" y="12776"/>
                    </a:lnTo>
                    <a:cubicBezTo>
                      <a:pt x="12348" y="12776"/>
                      <a:pt x="12467" y="12776"/>
                      <a:pt x="12562" y="12764"/>
                    </a:cubicBezTo>
                    <a:lnTo>
                      <a:pt x="15467" y="10395"/>
                    </a:lnTo>
                    <a:lnTo>
                      <a:pt x="15765" y="10561"/>
                    </a:lnTo>
                    <a:cubicBezTo>
                      <a:pt x="15801" y="10502"/>
                      <a:pt x="15824" y="10442"/>
                      <a:pt x="15860" y="10371"/>
                    </a:cubicBezTo>
                    <a:lnTo>
                      <a:pt x="15562" y="10216"/>
                    </a:lnTo>
                    <a:lnTo>
                      <a:pt x="15562" y="6549"/>
                    </a:lnTo>
                    <a:cubicBezTo>
                      <a:pt x="15503" y="6466"/>
                      <a:pt x="15420" y="6394"/>
                      <a:pt x="15348" y="6299"/>
                    </a:cubicBezTo>
                    <a:lnTo>
                      <a:pt x="15348" y="10097"/>
                    </a:lnTo>
                    <a:lnTo>
                      <a:pt x="13396" y="9073"/>
                    </a:lnTo>
                    <a:lnTo>
                      <a:pt x="13265" y="4251"/>
                    </a:lnTo>
                    <a:cubicBezTo>
                      <a:pt x="13193" y="4192"/>
                      <a:pt x="13134" y="4132"/>
                      <a:pt x="13062" y="4073"/>
                    </a:cubicBezTo>
                    <a:lnTo>
                      <a:pt x="13062" y="4073"/>
                    </a:lnTo>
                    <a:lnTo>
                      <a:pt x="13193" y="8966"/>
                    </a:lnTo>
                    <a:lnTo>
                      <a:pt x="13193" y="8966"/>
                    </a:lnTo>
                    <a:lnTo>
                      <a:pt x="9728" y="7133"/>
                    </a:lnTo>
                    <a:lnTo>
                      <a:pt x="8931" y="1239"/>
                    </a:lnTo>
                    <a:cubicBezTo>
                      <a:pt x="8859" y="1215"/>
                      <a:pt x="8788" y="1167"/>
                      <a:pt x="8716" y="1132"/>
                    </a:cubicBezTo>
                    <a:lnTo>
                      <a:pt x="8716" y="1132"/>
                    </a:lnTo>
                    <a:lnTo>
                      <a:pt x="9502" y="7013"/>
                    </a:lnTo>
                    <a:lnTo>
                      <a:pt x="6764" y="5573"/>
                    </a:lnTo>
                    <a:lnTo>
                      <a:pt x="5859" y="167"/>
                    </a:lnTo>
                    <a:lnTo>
                      <a:pt x="5633" y="120"/>
                    </a:lnTo>
                    <a:lnTo>
                      <a:pt x="6526" y="5454"/>
                    </a:lnTo>
                    <a:lnTo>
                      <a:pt x="4156" y="4204"/>
                    </a:lnTo>
                    <a:lnTo>
                      <a:pt x="3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7" name="Google Shape;7847;p88"/>
            <p:cNvGrpSpPr/>
            <p:nvPr/>
          </p:nvGrpSpPr>
          <p:grpSpPr>
            <a:xfrm>
              <a:off x="7828572" y="1930634"/>
              <a:ext cx="793927" cy="774751"/>
              <a:chOff x="7840497" y="1894884"/>
              <a:chExt cx="793927" cy="774751"/>
            </a:xfrm>
          </p:grpSpPr>
          <p:sp>
            <p:nvSpPr>
              <p:cNvPr id="7848" name="Google Shape;7848;p88"/>
              <p:cNvSpPr/>
              <p:nvPr/>
            </p:nvSpPr>
            <p:spPr>
              <a:xfrm rot="2131572">
                <a:off x="7935725" y="2021714"/>
                <a:ext cx="603471" cy="521090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11974" extrusionOk="0">
                    <a:moveTo>
                      <a:pt x="3926" y="0"/>
                    </a:moveTo>
                    <a:cubicBezTo>
                      <a:pt x="3067" y="0"/>
                      <a:pt x="2291" y="323"/>
                      <a:pt x="1739" y="1156"/>
                    </a:cubicBezTo>
                    <a:cubicBezTo>
                      <a:pt x="1" y="3787"/>
                      <a:pt x="2191" y="7407"/>
                      <a:pt x="4739" y="9431"/>
                    </a:cubicBezTo>
                    <a:cubicBezTo>
                      <a:pt x="7275" y="11455"/>
                      <a:pt x="10454" y="11967"/>
                      <a:pt x="10454" y="11967"/>
                    </a:cubicBezTo>
                    <a:cubicBezTo>
                      <a:pt x="10508" y="11971"/>
                      <a:pt x="10562" y="11974"/>
                      <a:pt x="10615" y="11974"/>
                    </a:cubicBezTo>
                    <a:cubicBezTo>
                      <a:pt x="12295" y="11974"/>
                      <a:pt x="13867" y="9672"/>
                      <a:pt x="13348" y="8276"/>
                    </a:cubicBezTo>
                    <a:cubicBezTo>
                      <a:pt x="12812" y="6847"/>
                      <a:pt x="10931" y="4228"/>
                      <a:pt x="9216" y="2620"/>
                    </a:cubicBezTo>
                    <a:cubicBezTo>
                      <a:pt x="8042" y="1520"/>
                      <a:pt x="5791" y="0"/>
                      <a:pt x="39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88"/>
              <p:cNvSpPr/>
              <p:nvPr/>
            </p:nvSpPr>
            <p:spPr>
              <a:xfrm rot="2131572">
                <a:off x="7984974" y="2028671"/>
                <a:ext cx="521830" cy="512473"/>
              </a:xfrm>
              <a:custGeom>
                <a:avLst/>
                <a:gdLst/>
                <a:ahLst/>
                <a:cxnLst/>
                <a:rect l="l" t="t" r="r" b="b"/>
                <a:pathLst>
                  <a:path w="11991" h="11776" extrusionOk="0">
                    <a:moveTo>
                      <a:pt x="3311" y="1"/>
                    </a:moveTo>
                    <a:lnTo>
                      <a:pt x="3275" y="3251"/>
                    </a:lnTo>
                    <a:lnTo>
                      <a:pt x="727" y="953"/>
                    </a:lnTo>
                    <a:lnTo>
                      <a:pt x="644" y="1084"/>
                    </a:lnTo>
                    <a:lnTo>
                      <a:pt x="3156" y="3334"/>
                    </a:lnTo>
                    <a:lnTo>
                      <a:pt x="1" y="3311"/>
                    </a:lnTo>
                    <a:lnTo>
                      <a:pt x="1" y="3465"/>
                    </a:lnTo>
                    <a:lnTo>
                      <a:pt x="3335" y="3513"/>
                    </a:lnTo>
                    <a:lnTo>
                      <a:pt x="4954" y="4977"/>
                    </a:lnTo>
                    <a:lnTo>
                      <a:pt x="263" y="4882"/>
                    </a:lnTo>
                    <a:lnTo>
                      <a:pt x="263" y="4882"/>
                    </a:lnTo>
                    <a:cubicBezTo>
                      <a:pt x="287" y="4942"/>
                      <a:pt x="298" y="4989"/>
                      <a:pt x="322" y="5049"/>
                    </a:cubicBezTo>
                    <a:lnTo>
                      <a:pt x="5144" y="5156"/>
                    </a:lnTo>
                    <a:lnTo>
                      <a:pt x="7073" y="6859"/>
                    </a:lnTo>
                    <a:lnTo>
                      <a:pt x="1953" y="7787"/>
                    </a:lnTo>
                    <a:cubicBezTo>
                      <a:pt x="1989" y="7835"/>
                      <a:pt x="2037" y="7894"/>
                      <a:pt x="2072" y="7930"/>
                    </a:cubicBezTo>
                    <a:lnTo>
                      <a:pt x="7216" y="7002"/>
                    </a:lnTo>
                    <a:lnTo>
                      <a:pt x="9633" y="9157"/>
                    </a:lnTo>
                    <a:lnTo>
                      <a:pt x="4835" y="10240"/>
                    </a:lnTo>
                    <a:cubicBezTo>
                      <a:pt x="4906" y="10288"/>
                      <a:pt x="4990" y="10335"/>
                      <a:pt x="5049" y="10359"/>
                    </a:cubicBezTo>
                    <a:lnTo>
                      <a:pt x="9764" y="9288"/>
                    </a:lnTo>
                    <a:lnTo>
                      <a:pt x="11133" y="10526"/>
                    </a:lnTo>
                    <a:lnTo>
                      <a:pt x="8323" y="11704"/>
                    </a:lnTo>
                    <a:cubicBezTo>
                      <a:pt x="8407" y="11728"/>
                      <a:pt x="8502" y="11740"/>
                      <a:pt x="8585" y="11776"/>
                    </a:cubicBezTo>
                    <a:lnTo>
                      <a:pt x="11264" y="10645"/>
                    </a:lnTo>
                    <a:lnTo>
                      <a:pt x="11478" y="10835"/>
                    </a:lnTo>
                    <a:cubicBezTo>
                      <a:pt x="11502" y="10788"/>
                      <a:pt x="11538" y="10764"/>
                      <a:pt x="11574" y="10716"/>
                    </a:cubicBezTo>
                    <a:lnTo>
                      <a:pt x="11371" y="10538"/>
                    </a:lnTo>
                    <a:lnTo>
                      <a:pt x="11990" y="7764"/>
                    </a:lnTo>
                    <a:cubicBezTo>
                      <a:pt x="11955" y="7692"/>
                      <a:pt x="11919" y="7621"/>
                      <a:pt x="11871" y="7525"/>
                    </a:cubicBezTo>
                    <a:lnTo>
                      <a:pt x="11216" y="10407"/>
                    </a:lnTo>
                    <a:lnTo>
                      <a:pt x="9847" y="9180"/>
                    </a:lnTo>
                    <a:lnTo>
                      <a:pt x="10609" y="5513"/>
                    </a:lnTo>
                    <a:lnTo>
                      <a:pt x="10478" y="5335"/>
                    </a:lnTo>
                    <a:lnTo>
                      <a:pt x="9752" y="9061"/>
                    </a:lnTo>
                    <a:lnTo>
                      <a:pt x="7323" y="6894"/>
                    </a:lnTo>
                    <a:lnTo>
                      <a:pt x="7692" y="2263"/>
                    </a:lnTo>
                    <a:cubicBezTo>
                      <a:pt x="7657" y="2215"/>
                      <a:pt x="7597" y="2179"/>
                      <a:pt x="7537" y="2132"/>
                    </a:cubicBezTo>
                    <a:lnTo>
                      <a:pt x="7156" y="6763"/>
                    </a:lnTo>
                    <a:lnTo>
                      <a:pt x="5251" y="5037"/>
                    </a:lnTo>
                    <a:lnTo>
                      <a:pt x="5466" y="751"/>
                    </a:lnTo>
                    <a:cubicBezTo>
                      <a:pt x="5406" y="715"/>
                      <a:pt x="5359" y="691"/>
                      <a:pt x="5299" y="667"/>
                    </a:cubicBezTo>
                    <a:lnTo>
                      <a:pt x="5097" y="4894"/>
                    </a:lnTo>
                    <a:lnTo>
                      <a:pt x="3442" y="3406"/>
                    </a:lnTo>
                    <a:lnTo>
                      <a:pt x="3466" y="24"/>
                    </a:lnTo>
                    <a:cubicBezTo>
                      <a:pt x="3406" y="13"/>
                      <a:pt x="3370" y="13"/>
                      <a:pt x="33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50" name="Google Shape;7850;p88"/>
            <p:cNvGrpSpPr/>
            <p:nvPr/>
          </p:nvGrpSpPr>
          <p:grpSpPr>
            <a:xfrm rot="3741567">
              <a:off x="6993567" y="2237434"/>
              <a:ext cx="1384091" cy="2096922"/>
              <a:chOff x="2773139" y="2259200"/>
              <a:chExt cx="777657" cy="1178223"/>
            </a:xfrm>
          </p:grpSpPr>
          <p:sp>
            <p:nvSpPr>
              <p:cNvPr id="7851" name="Google Shape;7851;p88"/>
              <p:cNvSpPr/>
              <p:nvPr/>
            </p:nvSpPr>
            <p:spPr>
              <a:xfrm>
                <a:off x="2875025" y="2259200"/>
                <a:ext cx="656975" cy="887075"/>
              </a:xfrm>
              <a:custGeom>
                <a:avLst/>
                <a:gdLst/>
                <a:ahLst/>
                <a:cxnLst/>
                <a:rect l="l" t="t" r="r" b="b"/>
                <a:pathLst>
                  <a:path w="26279" h="35483" extrusionOk="0">
                    <a:moveTo>
                      <a:pt x="4004" y="0"/>
                    </a:moveTo>
                    <a:cubicBezTo>
                      <a:pt x="1" y="0"/>
                      <a:pt x="3479" y="7987"/>
                      <a:pt x="5895" y="14472"/>
                    </a:cubicBezTo>
                    <a:cubicBezTo>
                      <a:pt x="8348" y="21068"/>
                      <a:pt x="13706" y="30283"/>
                      <a:pt x="13706" y="30283"/>
                    </a:cubicBezTo>
                    <a:cubicBezTo>
                      <a:pt x="15570" y="33650"/>
                      <a:pt x="18969" y="35483"/>
                      <a:pt x="21038" y="35483"/>
                    </a:cubicBezTo>
                    <a:cubicBezTo>
                      <a:pt x="21559" y="35483"/>
                      <a:pt x="21995" y="35366"/>
                      <a:pt x="22302" y="35129"/>
                    </a:cubicBezTo>
                    <a:cubicBezTo>
                      <a:pt x="23838" y="33962"/>
                      <a:pt x="26279" y="31426"/>
                      <a:pt x="22921" y="24104"/>
                    </a:cubicBezTo>
                    <a:cubicBezTo>
                      <a:pt x="19552" y="16794"/>
                      <a:pt x="8479" y="280"/>
                      <a:pt x="4192" y="6"/>
                    </a:cubicBezTo>
                    <a:cubicBezTo>
                      <a:pt x="4128" y="2"/>
                      <a:pt x="4065" y="0"/>
                      <a:pt x="4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88"/>
              <p:cNvSpPr/>
              <p:nvPr/>
            </p:nvSpPr>
            <p:spPr>
              <a:xfrm rot="-3148064">
                <a:off x="2933308" y="2749743"/>
                <a:ext cx="457319" cy="629317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25173" extrusionOk="0">
                    <a:moveTo>
                      <a:pt x="1906" y="0"/>
                    </a:moveTo>
                    <a:cubicBezTo>
                      <a:pt x="1019" y="0"/>
                      <a:pt x="513" y="947"/>
                      <a:pt x="358" y="3116"/>
                    </a:cubicBezTo>
                    <a:cubicBezTo>
                      <a:pt x="0" y="8093"/>
                      <a:pt x="3346" y="20821"/>
                      <a:pt x="4918" y="23047"/>
                    </a:cubicBezTo>
                    <a:cubicBezTo>
                      <a:pt x="5705" y="24144"/>
                      <a:pt x="9313" y="25172"/>
                      <a:pt x="12464" y="25172"/>
                    </a:cubicBezTo>
                    <a:cubicBezTo>
                      <a:pt x="15605" y="25172"/>
                      <a:pt x="18293" y="24150"/>
                      <a:pt x="17276" y="21154"/>
                    </a:cubicBezTo>
                    <a:cubicBezTo>
                      <a:pt x="17276" y="21154"/>
                      <a:pt x="11800" y="8795"/>
                      <a:pt x="7359" y="4200"/>
                    </a:cubicBezTo>
                    <a:cubicBezTo>
                      <a:pt x="4855" y="1602"/>
                      <a:pt x="3059" y="0"/>
                      <a:pt x="19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53" name="Google Shape;7853;p88"/>
            <p:cNvGrpSpPr/>
            <p:nvPr/>
          </p:nvGrpSpPr>
          <p:grpSpPr>
            <a:xfrm>
              <a:off x="6500121" y="3321942"/>
              <a:ext cx="919703" cy="877417"/>
              <a:chOff x="1948450" y="3245750"/>
              <a:chExt cx="542950" cy="517925"/>
            </a:xfrm>
          </p:grpSpPr>
          <p:sp>
            <p:nvSpPr>
              <p:cNvPr id="7854" name="Google Shape;7854;p88"/>
              <p:cNvSpPr/>
              <p:nvPr/>
            </p:nvSpPr>
            <p:spPr>
              <a:xfrm>
                <a:off x="1948450" y="3245750"/>
                <a:ext cx="542950" cy="517925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88"/>
              <p:cNvSpPr/>
              <p:nvPr/>
            </p:nvSpPr>
            <p:spPr>
              <a:xfrm>
                <a:off x="2062750" y="3361800"/>
                <a:ext cx="2909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88"/>
              <p:cNvSpPr/>
              <p:nvPr/>
            </p:nvSpPr>
            <p:spPr>
              <a:xfrm>
                <a:off x="2154125" y="3442475"/>
                <a:ext cx="14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88"/>
              <p:cNvSpPr/>
              <p:nvPr/>
            </p:nvSpPr>
            <p:spPr>
              <a:xfrm>
                <a:off x="2203800" y="3478175"/>
                <a:ext cx="444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58" name="Google Shape;7858;p88"/>
          <p:cNvGrpSpPr/>
          <p:nvPr/>
        </p:nvGrpSpPr>
        <p:grpSpPr>
          <a:xfrm>
            <a:off x="3141224" y="3535440"/>
            <a:ext cx="2701178" cy="2563902"/>
            <a:chOff x="3141224" y="3535440"/>
            <a:chExt cx="2701178" cy="2563902"/>
          </a:xfrm>
        </p:grpSpPr>
        <p:grpSp>
          <p:nvGrpSpPr>
            <p:cNvPr id="7859" name="Google Shape;7859;p88"/>
            <p:cNvGrpSpPr/>
            <p:nvPr/>
          </p:nvGrpSpPr>
          <p:grpSpPr>
            <a:xfrm rot="-9357329">
              <a:off x="3427296" y="3888580"/>
              <a:ext cx="2129034" cy="1857622"/>
              <a:chOff x="2216761" y="-454735"/>
              <a:chExt cx="1949365" cy="1700857"/>
            </a:xfrm>
          </p:grpSpPr>
          <p:sp>
            <p:nvSpPr>
              <p:cNvPr id="7860" name="Google Shape;7860;p88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88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62" name="Google Shape;7862;p88"/>
            <p:cNvSpPr/>
            <p:nvPr/>
          </p:nvSpPr>
          <p:spPr>
            <a:xfrm rot="-1813973">
              <a:off x="3672294" y="4025187"/>
              <a:ext cx="662802" cy="1931886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3" name="Google Shape;7863;p88"/>
          <p:cNvGrpSpPr/>
          <p:nvPr/>
        </p:nvGrpSpPr>
        <p:grpSpPr>
          <a:xfrm>
            <a:off x="3898490" y="2069328"/>
            <a:ext cx="720835" cy="673855"/>
            <a:chOff x="5770756" y="873899"/>
            <a:chExt cx="755434" cy="706199"/>
          </a:xfrm>
        </p:grpSpPr>
        <p:sp>
          <p:nvSpPr>
            <p:cNvPr id="7864" name="Google Shape;7864;p8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8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8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8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8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8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8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8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8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8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8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8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8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8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8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8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8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8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8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8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8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8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8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8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8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8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8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8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8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8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8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8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8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8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8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8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8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8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8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8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8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8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8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8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8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8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8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8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8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8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8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5" name="Google Shape;7915;p88"/>
          <p:cNvGrpSpPr/>
          <p:nvPr/>
        </p:nvGrpSpPr>
        <p:grpSpPr>
          <a:xfrm rot="9484855">
            <a:off x="6826087" y="446729"/>
            <a:ext cx="1230963" cy="1230123"/>
            <a:chOff x="7308373" y="335298"/>
            <a:chExt cx="867172" cy="866444"/>
          </a:xfrm>
        </p:grpSpPr>
        <p:grpSp>
          <p:nvGrpSpPr>
            <p:cNvPr id="7916" name="Google Shape;7916;p8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7917" name="Google Shape;7917;p8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8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8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8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21" name="Google Shape;7921;p8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8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8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8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8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8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8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8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8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8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8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8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8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8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8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8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8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8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8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8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8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8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8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8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8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8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8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8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8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8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8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8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8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8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8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8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2" name="Google Shape;7962;p88"/>
          <p:cNvGrpSpPr/>
          <p:nvPr/>
        </p:nvGrpSpPr>
        <p:grpSpPr>
          <a:xfrm rot="1530716">
            <a:off x="5403154" y="4058109"/>
            <a:ext cx="824695" cy="600935"/>
            <a:chOff x="3880914" y="3359134"/>
            <a:chExt cx="968363" cy="705622"/>
          </a:xfrm>
        </p:grpSpPr>
        <p:sp>
          <p:nvSpPr>
            <p:cNvPr id="7963" name="Google Shape;7963;p8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8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8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8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8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8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8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8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8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8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8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8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8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8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8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8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8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8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8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8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8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8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8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8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8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8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8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8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8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8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8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8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8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8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8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8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8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8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8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8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8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8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8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8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8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8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8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8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8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518;p75">
            <a:extLst>
              <a:ext uri="{FF2B5EF4-FFF2-40B4-BE49-F238E27FC236}">
                <a16:creationId xmlns:a16="http://schemas.microsoft.com/office/drawing/2014/main" id="{7D824CEF-3F2C-7BE5-F65E-69B1A29306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852" y="458446"/>
            <a:ext cx="4504800" cy="418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Thực</a:t>
            </a:r>
            <a:r>
              <a:rPr lang="en-US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 </a:t>
            </a: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hành</a:t>
            </a:r>
            <a:endParaRPr sz="13800" dirty="0">
              <a:solidFill>
                <a:srgbClr val="C00000"/>
              </a:solidFill>
              <a:effectLst>
                <a:glow rad="101600">
                  <a:srgbClr val="FF7D7D">
                    <a:alpha val="60000"/>
                  </a:srgbClr>
                </a:glow>
              </a:effectLst>
              <a:latin typeface="Fz Fantomen" panose="02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85D98991-E805-0F25-2FD1-9BF50D46C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5"/>
          <a:stretch/>
        </p:blipFill>
        <p:spPr bwMode="auto">
          <a:xfrm>
            <a:off x="397774" y="1545445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60" name="Google Shape;2460;p68"/>
          <p:cNvGrpSpPr/>
          <p:nvPr/>
        </p:nvGrpSpPr>
        <p:grpSpPr>
          <a:xfrm rot="215889">
            <a:off x="8462727" y="20348"/>
            <a:ext cx="668063" cy="624522"/>
            <a:chOff x="5770756" y="873899"/>
            <a:chExt cx="755434" cy="706199"/>
          </a:xfrm>
        </p:grpSpPr>
        <p:sp>
          <p:nvSpPr>
            <p:cNvPr id="2461" name="Google Shape;2461;p6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68"/>
          <p:cNvGrpSpPr/>
          <p:nvPr/>
        </p:nvGrpSpPr>
        <p:grpSpPr>
          <a:xfrm>
            <a:off x="431426" y="163180"/>
            <a:ext cx="867172" cy="866444"/>
            <a:chOff x="7308373" y="335298"/>
            <a:chExt cx="867172" cy="866444"/>
          </a:xfrm>
        </p:grpSpPr>
        <p:grpSp>
          <p:nvGrpSpPr>
            <p:cNvPr id="2513" name="Google Shape;2513;p6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514" name="Google Shape;2514;p6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8" name="Google Shape;2518;p6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8" name="Google Shape;2558;p6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68"/>
          <p:cNvGrpSpPr/>
          <p:nvPr/>
        </p:nvGrpSpPr>
        <p:grpSpPr>
          <a:xfrm>
            <a:off x="7543589" y="4632629"/>
            <a:ext cx="701094" cy="510871"/>
            <a:chOff x="3880914" y="3359134"/>
            <a:chExt cx="968363" cy="705622"/>
          </a:xfrm>
        </p:grpSpPr>
        <p:sp>
          <p:nvSpPr>
            <p:cNvPr id="2560" name="Google Shape;2560;p6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8EB44A-265C-D655-744D-81DDDB4246F9}"/>
              </a:ext>
            </a:extLst>
          </p:cNvPr>
          <p:cNvSpPr/>
          <p:nvPr/>
        </p:nvSpPr>
        <p:spPr>
          <a:xfrm>
            <a:off x="308267" y="131619"/>
            <a:ext cx="5120640" cy="5495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F44CC-A3F2-7235-DB02-F84C7807A87A}"/>
              </a:ext>
            </a:extLst>
          </p:cNvPr>
          <p:cNvSpPr txBox="1"/>
          <p:nvPr/>
        </p:nvSpPr>
        <p:spPr>
          <a:xfrm>
            <a:off x="970401" y="780582"/>
            <a:ext cx="7203198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lồng</a:t>
            </a:r>
            <a:endParaRPr lang="en-US" sz="2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4000"/>
              </a:lnSpc>
            </a:pP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(Theo 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AEFD179-46CC-F2AE-9E2C-7B4166869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50887" r="226" b="-192"/>
          <a:stretch/>
        </p:blipFill>
        <p:spPr bwMode="auto">
          <a:xfrm>
            <a:off x="4572000" y="2569550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31B7464B-6540-FB50-3FBE-24BC1F87E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16" y="4329063"/>
            <a:ext cx="1347627" cy="758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55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0" name="Google Shape;3340;p71"/>
          <p:cNvGrpSpPr/>
          <p:nvPr/>
        </p:nvGrpSpPr>
        <p:grpSpPr>
          <a:xfrm rot="5914107" flipH="1">
            <a:off x="3643" y="3658141"/>
            <a:ext cx="2037456" cy="1861517"/>
            <a:chOff x="2171813" y="4014950"/>
            <a:chExt cx="2037329" cy="1861401"/>
          </a:xfrm>
        </p:grpSpPr>
        <p:sp>
          <p:nvSpPr>
            <p:cNvPr id="3341" name="Google Shape;3341;p71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1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1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1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1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1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1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1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1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0" name="Google Shape;3350;p71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1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1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1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1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1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1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1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1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1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1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1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1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1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1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1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1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1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1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1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1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1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2" name="Google Shape;3372;p71"/>
          <p:cNvGrpSpPr/>
          <p:nvPr/>
        </p:nvGrpSpPr>
        <p:grpSpPr>
          <a:xfrm rot="-215878" flipH="1">
            <a:off x="126082" y="320460"/>
            <a:ext cx="948579" cy="886756"/>
            <a:chOff x="5770756" y="873899"/>
            <a:chExt cx="755434" cy="706199"/>
          </a:xfrm>
        </p:grpSpPr>
        <p:sp>
          <p:nvSpPr>
            <p:cNvPr id="3373" name="Google Shape;3373;p71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1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1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1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1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1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1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1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1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1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1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1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1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1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1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1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1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1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1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1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1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1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1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1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1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1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1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1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1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1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1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1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1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1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1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1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1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1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1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1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1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1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1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1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1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1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1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1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1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1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1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6" name="Google Shape;3476;p71"/>
          <p:cNvGrpSpPr/>
          <p:nvPr/>
        </p:nvGrpSpPr>
        <p:grpSpPr>
          <a:xfrm rot="-4563991">
            <a:off x="7896481" y="4033222"/>
            <a:ext cx="856025" cy="855307"/>
            <a:chOff x="7308373" y="335298"/>
            <a:chExt cx="867172" cy="866444"/>
          </a:xfrm>
        </p:grpSpPr>
        <p:grpSp>
          <p:nvGrpSpPr>
            <p:cNvPr id="3477" name="Google Shape;3477;p71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3478" name="Google Shape;3478;p71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71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71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71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2" name="Google Shape;3482;p71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1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1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1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1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1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1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1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1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1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1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1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1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1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1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1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1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1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1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1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1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1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1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1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1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1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1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1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1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1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1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1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1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1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1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1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3" name="Google Shape;3523;p71"/>
          <p:cNvGrpSpPr/>
          <p:nvPr/>
        </p:nvGrpSpPr>
        <p:grpSpPr>
          <a:xfrm rot="2700000">
            <a:off x="5328863" y="655234"/>
            <a:ext cx="680901" cy="496156"/>
            <a:chOff x="3880914" y="3359134"/>
            <a:chExt cx="968363" cy="705622"/>
          </a:xfrm>
        </p:grpSpPr>
        <p:sp>
          <p:nvSpPr>
            <p:cNvPr id="3524" name="Google Shape;3524;p71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1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1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1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1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1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1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1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1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1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1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1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1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1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1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1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1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1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1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1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1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1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1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1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1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1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1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1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1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1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1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1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1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1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1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1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1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1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1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1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1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1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1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71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71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1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1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1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1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9A8536-52B0-484B-B19B-A1E43DDE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37" y="2640979"/>
            <a:ext cx="2687380" cy="21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4C03194D-0B9B-C437-9716-6ABE897D39C1}"/>
              </a:ext>
            </a:extLst>
          </p:cNvPr>
          <p:cNvSpPr/>
          <p:nvPr/>
        </p:nvSpPr>
        <p:spPr>
          <a:xfrm>
            <a:off x="3569144" y="972666"/>
            <a:ext cx="3307080" cy="2314956"/>
          </a:xfrm>
          <a:prstGeom prst="cloudCallou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 </a:t>
            </a: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73"/>
          <p:cNvSpPr txBox="1">
            <a:spLocks noGrp="1"/>
          </p:cNvSpPr>
          <p:nvPr>
            <p:ph type="title"/>
          </p:nvPr>
        </p:nvSpPr>
        <p:spPr>
          <a:xfrm>
            <a:off x="559162" y="532965"/>
            <a:ext cx="4430400" cy="44804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L</a:t>
            </a:r>
            <a: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ời </a:t>
            </a:r>
            <a:b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</a:br>
            <a: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   thì </a:t>
            </a:r>
            <a:b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</a:br>
            <a: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     thầm</a:t>
            </a:r>
            <a:endParaRPr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TM Flavour" panose="02040603050506020204" pitchFamily="18" charset="0"/>
            </a:endParaRPr>
          </a:p>
        </p:txBody>
      </p:sp>
      <p:sp>
        <p:nvSpPr>
          <p:cNvPr id="3854" name="Google Shape;3854;p73"/>
          <p:cNvSpPr/>
          <p:nvPr/>
        </p:nvSpPr>
        <p:spPr>
          <a:xfrm>
            <a:off x="5372142" y="1091964"/>
            <a:ext cx="3040337" cy="3040301"/>
          </a:xfrm>
          <a:custGeom>
            <a:avLst/>
            <a:gdLst/>
            <a:ahLst/>
            <a:cxnLst/>
            <a:rect l="l" t="t" r="r" b="b"/>
            <a:pathLst>
              <a:path w="84536" h="84535" extrusionOk="0">
                <a:moveTo>
                  <a:pt x="42268" y="1"/>
                </a:moveTo>
                <a:cubicBezTo>
                  <a:pt x="18920" y="1"/>
                  <a:pt x="1" y="18932"/>
                  <a:pt x="1" y="42268"/>
                </a:cubicBezTo>
                <a:cubicBezTo>
                  <a:pt x="1" y="65616"/>
                  <a:pt x="18920" y="84535"/>
                  <a:pt x="42268" y="84535"/>
                </a:cubicBezTo>
                <a:cubicBezTo>
                  <a:pt x="65604" y="84535"/>
                  <a:pt x="84535" y="65616"/>
                  <a:pt x="84535" y="42268"/>
                </a:cubicBezTo>
                <a:cubicBezTo>
                  <a:pt x="84535" y="18932"/>
                  <a:pt x="65604" y="1"/>
                  <a:pt x="42268" y="1"/>
                </a:cubicBezTo>
                <a:close/>
              </a:path>
            </a:pathLst>
          </a:custGeom>
          <a:solidFill>
            <a:schemeClr val="dk1">
              <a:alpha val="144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0" name="Google Shape;3910;p73"/>
          <p:cNvGrpSpPr/>
          <p:nvPr/>
        </p:nvGrpSpPr>
        <p:grpSpPr>
          <a:xfrm rot="10800000" flipH="1">
            <a:off x="2187523" y="-697075"/>
            <a:ext cx="1300287" cy="1888435"/>
            <a:chOff x="1952025" y="2524800"/>
            <a:chExt cx="536400" cy="779025"/>
          </a:xfrm>
        </p:grpSpPr>
        <p:sp>
          <p:nvSpPr>
            <p:cNvPr id="3911" name="Google Shape;3911;p73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3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3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3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5" name="Google Shape;3915;p73"/>
          <p:cNvGrpSpPr/>
          <p:nvPr/>
        </p:nvGrpSpPr>
        <p:grpSpPr>
          <a:xfrm rot="215878">
            <a:off x="7914110" y="28890"/>
            <a:ext cx="948579" cy="886756"/>
            <a:chOff x="5770756" y="873899"/>
            <a:chExt cx="755434" cy="706199"/>
          </a:xfrm>
        </p:grpSpPr>
        <p:sp>
          <p:nvSpPr>
            <p:cNvPr id="3916" name="Google Shape;3916;p73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3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3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3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3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3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3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3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3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3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3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3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3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3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3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3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3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3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3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3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3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3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3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3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3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3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3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3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3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3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3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3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3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3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3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3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3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3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3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3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3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3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3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3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3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3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3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3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3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3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3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7" name="Google Shape;3967;p73"/>
          <p:cNvGrpSpPr/>
          <p:nvPr/>
        </p:nvGrpSpPr>
        <p:grpSpPr>
          <a:xfrm rot="-4499860">
            <a:off x="8188760" y="4305569"/>
            <a:ext cx="708522" cy="707927"/>
            <a:chOff x="7308373" y="335298"/>
            <a:chExt cx="867172" cy="866444"/>
          </a:xfrm>
        </p:grpSpPr>
        <p:grpSp>
          <p:nvGrpSpPr>
            <p:cNvPr id="3968" name="Google Shape;3968;p73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3969" name="Google Shape;3969;p73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73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73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73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73" name="Google Shape;3973;p73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3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3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3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3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3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3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3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3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3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3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3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3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3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3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3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3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73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73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73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3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3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3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3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3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3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3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3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3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3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3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3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3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73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73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3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D502E5-574D-D4E5-CC62-B8CB12807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8190" r="25326" b="7128"/>
          <a:stretch/>
        </p:blipFill>
        <p:spPr>
          <a:xfrm>
            <a:off x="5631327" y="1378822"/>
            <a:ext cx="2640356" cy="2537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7CAE0-2BE6-8597-BEEC-8505BC361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8" r="21869"/>
          <a:stretch/>
        </p:blipFill>
        <p:spPr>
          <a:xfrm>
            <a:off x="4920461" y="623468"/>
            <a:ext cx="3868229" cy="3833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1" name="Google Shape;9611;p95"/>
          <p:cNvGrpSpPr/>
          <p:nvPr/>
        </p:nvGrpSpPr>
        <p:grpSpPr>
          <a:xfrm>
            <a:off x="434473" y="1076064"/>
            <a:ext cx="3712153" cy="3245921"/>
            <a:chOff x="434473" y="1076064"/>
            <a:chExt cx="3712153" cy="3245921"/>
          </a:xfrm>
        </p:grpSpPr>
        <p:sp>
          <p:nvSpPr>
            <p:cNvPr id="9612" name="Google Shape;9612;p95"/>
            <p:cNvSpPr/>
            <p:nvPr/>
          </p:nvSpPr>
          <p:spPr>
            <a:xfrm flipH="1">
              <a:off x="713217" y="10760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13" name="Google Shape;9613;p95"/>
            <p:cNvGrpSpPr/>
            <p:nvPr/>
          </p:nvGrpSpPr>
          <p:grpSpPr>
            <a:xfrm rot="2434883">
              <a:off x="2963710" y="2103443"/>
              <a:ext cx="754419" cy="1596311"/>
              <a:chOff x="1367425" y="2606725"/>
              <a:chExt cx="350375" cy="741375"/>
            </a:xfrm>
          </p:grpSpPr>
          <p:sp>
            <p:nvSpPr>
              <p:cNvPr id="9614" name="Google Shape;9614;p95"/>
              <p:cNvSpPr/>
              <p:nvPr/>
            </p:nvSpPr>
            <p:spPr>
              <a:xfrm>
                <a:off x="1367425" y="2606725"/>
                <a:ext cx="350375" cy="74137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5" name="Google Shape;9615;p95"/>
              <p:cNvSpPr/>
              <p:nvPr/>
            </p:nvSpPr>
            <p:spPr>
              <a:xfrm>
                <a:off x="1401950" y="2607600"/>
                <a:ext cx="303925" cy="72927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16" name="Google Shape;9616;p95"/>
            <p:cNvGrpSpPr/>
            <p:nvPr/>
          </p:nvGrpSpPr>
          <p:grpSpPr>
            <a:xfrm rot="-7877807">
              <a:off x="1381722" y="1484772"/>
              <a:ext cx="1210335" cy="2173949"/>
              <a:chOff x="3623950" y="2517400"/>
              <a:chExt cx="378350" cy="679575"/>
            </a:xfrm>
          </p:grpSpPr>
          <p:sp>
            <p:nvSpPr>
              <p:cNvPr id="9617" name="Google Shape;9617;p95"/>
              <p:cNvSpPr/>
              <p:nvPr/>
            </p:nvSpPr>
            <p:spPr>
              <a:xfrm>
                <a:off x="3623950" y="2517400"/>
                <a:ext cx="334900" cy="639400"/>
              </a:xfrm>
              <a:custGeom>
                <a:avLst/>
                <a:gdLst/>
                <a:ahLst/>
                <a:cxnLst/>
                <a:rect l="l" t="t" r="r" b="b"/>
                <a:pathLst>
                  <a:path w="13396" h="25576" extrusionOk="0">
                    <a:moveTo>
                      <a:pt x="191" y="1"/>
                    </a:moveTo>
                    <a:lnTo>
                      <a:pt x="1" y="60"/>
                    </a:lnTo>
                    <a:cubicBezTo>
                      <a:pt x="36" y="179"/>
                      <a:pt x="2969" y="11292"/>
                      <a:pt x="5811" y="16836"/>
                    </a:cubicBezTo>
                    <a:lnTo>
                      <a:pt x="5811" y="16836"/>
                    </a:lnTo>
                    <a:lnTo>
                      <a:pt x="3870" y="19193"/>
                    </a:lnTo>
                    <a:lnTo>
                      <a:pt x="4037" y="19324"/>
                    </a:lnTo>
                    <a:lnTo>
                      <a:pt x="5906" y="17027"/>
                    </a:lnTo>
                    <a:cubicBezTo>
                      <a:pt x="6013" y="17217"/>
                      <a:pt x="6109" y="17396"/>
                      <a:pt x="6204" y="17574"/>
                    </a:cubicBezTo>
                    <a:cubicBezTo>
                      <a:pt x="7061" y="19074"/>
                      <a:pt x="7787" y="20313"/>
                      <a:pt x="8383" y="21313"/>
                    </a:cubicBezTo>
                    <a:lnTo>
                      <a:pt x="6311" y="25278"/>
                    </a:lnTo>
                    <a:lnTo>
                      <a:pt x="6490" y="25373"/>
                    </a:lnTo>
                    <a:lnTo>
                      <a:pt x="7490" y="23432"/>
                    </a:lnTo>
                    <a:lnTo>
                      <a:pt x="8442" y="25575"/>
                    </a:lnTo>
                    <a:lnTo>
                      <a:pt x="8585" y="25516"/>
                    </a:lnTo>
                    <a:lnTo>
                      <a:pt x="7573" y="23277"/>
                    </a:lnTo>
                    <a:lnTo>
                      <a:pt x="8490" y="21515"/>
                    </a:lnTo>
                    <a:cubicBezTo>
                      <a:pt x="9883" y="23825"/>
                      <a:pt x="10550" y="24777"/>
                      <a:pt x="10573" y="24789"/>
                    </a:cubicBezTo>
                    <a:lnTo>
                      <a:pt x="10728" y="24670"/>
                    </a:lnTo>
                    <a:cubicBezTo>
                      <a:pt x="10728" y="24658"/>
                      <a:pt x="10514" y="24361"/>
                      <a:pt x="10097" y="23706"/>
                    </a:cubicBezTo>
                    <a:lnTo>
                      <a:pt x="10097" y="23706"/>
                    </a:lnTo>
                    <a:lnTo>
                      <a:pt x="12740" y="23932"/>
                    </a:lnTo>
                    <a:lnTo>
                      <a:pt x="12752" y="23777"/>
                    </a:lnTo>
                    <a:lnTo>
                      <a:pt x="9990" y="23539"/>
                    </a:lnTo>
                    <a:cubicBezTo>
                      <a:pt x="9502" y="22765"/>
                      <a:pt x="8752" y="21575"/>
                      <a:pt x="7752" y="19884"/>
                    </a:cubicBezTo>
                    <a:lnTo>
                      <a:pt x="7752" y="19884"/>
                    </a:lnTo>
                    <a:lnTo>
                      <a:pt x="10514" y="20003"/>
                    </a:lnTo>
                    <a:lnTo>
                      <a:pt x="11585" y="21575"/>
                    </a:lnTo>
                    <a:lnTo>
                      <a:pt x="11716" y="21491"/>
                    </a:lnTo>
                    <a:lnTo>
                      <a:pt x="10704" y="20015"/>
                    </a:lnTo>
                    <a:lnTo>
                      <a:pt x="13371" y="20134"/>
                    </a:lnTo>
                    <a:lnTo>
                      <a:pt x="13395" y="19896"/>
                    </a:lnTo>
                    <a:lnTo>
                      <a:pt x="7668" y="19658"/>
                    </a:lnTo>
                    <a:cubicBezTo>
                      <a:pt x="7275" y="19003"/>
                      <a:pt x="6859" y="18277"/>
                      <a:pt x="6406" y="17467"/>
                    </a:cubicBezTo>
                    <a:cubicBezTo>
                      <a:pt x="5942" y="16646"/>
                      <a:pt x="5466" y="15669"/>
                      <a:pt x="5001" y="14586"/>
                    </a:cubicBezTo>
                    <a:lnTo>
                      <a:pt x="5001" y="14586"/>
                    </a:lnTo>
                    <a:cubicBezTo>
                      <a:pt x="5573" y="14681"/>
                      <a:pt x="7216" y="14967"/>
                      <a:pt x="8133" y="15026"/>
                    </a:cubicBezTo>
                    <a:lnTo>
                      <a:pt x="8144" y="14824"/>
                    </a:lnTo>
                    <a:cubicBezTo>
                      <a:pt x="7156" y="14764"/>
                      <a:pt x="5251" y="14419"/>
                      <a:pt x="4894" y="14360"/>
                    </a:cubicBezTo>
                    <a:cubicBezTo>
                      <a:pt x="2441" y="8537"/>
                      <a:pt x="227" y="84"/>
                      <a:pt x="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8" name="Google Shape;9618;p95"/>
              <p:cNvSpPr/>
              <p:nvPr/>
            </p:nvSpPr>
            <p:spPr>
              <a:xfrm>
                <a:off x="3862550" y="3115375"/>
                <a:ext cx="677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478" extrusionOk="0">
                    <a:moveTo>
                      <a:pt x="1026" y="0"/>
                    </a:moveTo>
                    <a:cubicBezTo>
                      <a:pt x="949" y="0"/>
                      <a:pt x="863" y="25"/>
                      <a:pt x="767" y="85"/>
                    </a:cubicBezTo>
                    <a:cubicBezTo>
                      <a:pt x="446" y="287"/>
                      <a:pt x="696" y="858"/>
                      <a:pt x="696" y="858"/>
                    </a:cubicBezTo>
                    <a:cubicBezTo>
                      <a:pt x="664" y="848"/>
                      <a:pt x="627" y="843"/>
                      <a:pt x="586" y="843"/>
                    </a:cubicBezTo>
                    <a:cubicBezTo>
                      <a:pt x="344" y="843"/>
                      <a:pt x="0" y="1030"/>
                      <a:pt x="113" y="1418"/>
                    </a:cubicBezTo>
                    <a:cubicBezTo>
                      <a:pt x="188" y="1669"/>
                      <a:pt x="408" y="1728"/>
                      <a:pt x="600" y="1728"/>
                    </a:cubicBezTo>
                    <a:cubicBezTo>
                      <a:pt x="773" y="1728"/>
                      <a:pt x="922" y="1680"/>
                      <a:pt x="922" y="1680"/>
                    </a:cubicBezTo>
                    <a:lnTo>
                      <a:pt x="922" y="1680"/>
                    </a:lnTo>
                    <a:cubicBezTo>
                      <a:pt x="696" y="2132"/>
                      <a:pt x="744" y="2478"/>
                      <a:pt x="1172" y="2478"/>
                    </a:cubicBezTo>
                    <a:cubicBezTo>
                      <a:pt x="1660" y="2478"/>
                      <a:pt x="1529" y="1930"/>
                      <a:pt x="1529" y="1930"/>
                    </a:cubicBezTo>
                    <a:lnTo>
                      <a:pt x="1529" y="1930"/>
                    </a:lnTo>
                    <a:cubicBezTo>
                      <a:pt x="1529" y="1930"/>
                      <a:pt x="1789" y="2154"/>
                      <a:pt x="2046" y="2154"/>
                    </a:cubicBezTo>
                    <a:cubicBezTo>
                      <a:pt x="2155" y="2154"/>
                      <a:pt x="2263" y="2114"/>
                      <a:pt x="2351" y="2001"/>
                    </a:cubicBezTo>
                    <a:cubicBezTo>
                      <a:pt x="2708" y="1513"/>
                      <a:pt x="2232" y="1216"/>
                      <a:pt x="2232" y="1216"/>
                    </a:cubicBezTo>
                    <a:cubicBezTo>
                      <a:pt x="2518" y="870"/>
                      <a:pt x="2589" y="347"/>
                      <a:pt x="2232" y="251"/>
                    </a:cubicBezTo>
                    <a:cubicBezTo>
                      <a:pt x="2181" y="236"/>
                      <a:pt x="2130" y="229"/>
                      <a:pt x="2081" y="229"/>
                    </a:cubicBezTo>
                    <a:cubicBezTo>
                      <a:pt x="1783" y="229"/>
                      <a:pt x="1529" y="466"/>
                      <a:pt x="1529" y="466"/>
                    </a:cubicBezTo>
                    <a:cubicBezTo>
                      <a:pt x="1529" y="466"/>
                      <a:pt x="1364" y="0"/>
                      <a:pt x="1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9" name="Google Shape;9619;p95"/>
              <p:cNvSpPr/>
              <p:nvPr/>
            </p:nvSpPr>
            <p:spPr>
              <a:xfrm>
                <a:off x="3887675" y="3135325"/>
                <a:ext cx="20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79" y="1"/>
                      <a:pt x="1" y="191"/>
                      <a:pt x="1" y="418"/>
                    </a:cubicBezTo>
                    <a:cubicBezTo>
                      <a:pt x="1" y="656"/>
                      <a:pt x="203" y="834"/>
                      <a:pt x="417" y="834"/>
                    </a:cubicBezTo>
                    <a:cubicBezTo>
                      <a:pt x="655" y="834"/>
                      <a:pt x="834" y="644"/>
                      <a:pt x="834" y="418"/>
                    </a:cubicBezTo>
                    <a:cubicBezTo>
                      <a:pt x="834" y="180"/>
                      <a:pt x="643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0" name="Google Shape;9620;p95"/>
              <p:cNvSpPr/>
              <p:nvPr/>
            </p:nvSpPr>
            <p:spPr>
              <a:xfrm>
                <a:off x="3815650" y="3145950"/>
                <a:ext cx="5360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995" extrusionOk="0">
                    <a:moveTo>
                      <a:pt x="1439" y="1"/>
                    </a:moveTo>
                    <a:cubicBezTo>
                      <a:pt x="1424" y="1"/>
                      <a:pt x="1409" y="2"/>
                      <a:pt x="1393" y="5"/>
                    </a:cubicBezTo>
                    <a:cubicBezTo>
                      <a:pt x="1119" y="40"/>
                      <a:pt x="965" y="374"/>
                      <a:pt x="965" y="374"/>
                    </a:cubicBezTo>
                    <a:cubicBezTo>
                      <a:pt x="965" y="374"/>
                      <a:pt x="774" y="172"/>
                      <a:pt x="570" y="172"/>
                    </a:cubicBezTo>
                    <a:cubicBezTo>
                      <a:pt x="477" y="172"/>
                      <a:pt x="380" y="214"/>
                      <a:pt x="298" y="338"/>
                    </a:cubicBezTo>
                    <a:cubicBezTo>
                      <a:pt x="119" y="588"/>
                      <a:pt x="476" y="909"/>
                      <a:pt x="476" y="909"/>
                    </a:cubicBezTo>
                    <a:cubicBezTo>
                      <a:pt x="298" y="933"/>
                      <a:pt x="0" y="1207"/>
                      <a:pt x="250" y="1540"/>
                    </a:cubicBezTo>
                    <a:cubicBezTo>
                      <a:pt x="319" y="1626"/>
                      <a:pt x="402" y="1657"/>
                      <a:pt x="486" y="1657"/>
                    </a:cubicBezTo>
                    <a:cubicBezTo>
                      <a:pt x="693" y="1657"/>
                      <a:pt x="905" y="1469"/>
                      <a:pt x="905" y="1469"/>
                    </a:cubicBezTo>
                    <a:lnTo>
                      <a:pt x="905" y="1469"/>
                    </a:lnTo>
                    <a:cubicBezTo>
                      <a:pt x="886" y="1786"/>
                      <a:pt x="975" y="1994"/>
                      <a:pt x="1173" y="1994"/>
                    </a:cubicBezTo>
                    <a:cubicBezTo>
                      <a:pt x="1220" y="1994"/>
                      <a:pt x="1274" y="1983"/>
                      <a:pt x="1334" y="1957"/>
                    </a:cubicBezTo>
                    <a:cubicBezTo>
                      <a:pt x="1679" y="1802"/>
                      <a:pt x="1417" y="1445"/>
                      <a:pt x="1417" y="1445"/>
                    </a:cubicBezTo>
                    <a:lnTo>
                      <a:pt x="1417" y="1445"/>
                    </a:lnTo>
                    <a:cubicBezTo>
                      <a:pt x="1417" y="1445"/>
                      <a:pt x="1532" y="1483"/>
                      <a:pt x="1664" y="1483"/>
                    </a:cubicBezTo>
                    <a:cubicBezTo>
                      <a:pt x="1809" y="1483"/>
                      <a:pt x="1974" y="1437"/>
                      <a:pt x="2024" y="1243"/>
                    </a:cubicBezTo>
                    <a:cubicBezTo>
                      <a:pt x="2143" y="778"/>
                      <a:pt x="1691" y="707"/>
                      <a:pt x="1691" y="707"/>
                    </a:cubicBezTo>
                    <a:cubicBezTo>
                      <a:pt x="1792" y="391"/>
                      <a:pt x="1702" y="1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1" name="Google Shape;9621;p95"/>
              <p:cNvSpPr/>
              <p:nvPr/>
            </p:nvSpPr>
            <p:spPr>
              <a:xfrm>
                <a:off x="3834100" y="3161300"/>
                <a:ext cx="187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657" extrusionOk="0">
                    <a:moveTo>
                      <a:pt x="384" y="1"/>
                    </a:moveTo>
                    <a:cubicBezTo>
                      <a:pt x="336" y="1"/>
                      <a:pt x="286" y="11"/>
                      <a:pt x="239" y="34"/>
                    </a:cubicBezTo>
                    <a:cubicBezTo>
                      <a:pt x="84" y="105"/>
                      <a:pt x="0" y="295"/>
                      <a:pt x="84" y="462"/>
                    </a:cubicBezTo>
                    <a:cubicBezTo>
                      <a:pt x="137" y="585"/>
                      <a:pt x="254" y="656"/>
                      <a:pt x="379" y="656"/>
                    </a:cubicBezTo>
                    <a:cubicBezTo>
                      <a:pt x="424" y="656"/>
                      <a:pt x="469" y="648"/>
                      <a:pt x="512" y="629"/>
                    </a:cubicBezTo>
                    <a:cubicBezTo>
                      <a:pt x="679" y="545"/>
                      <a:pt x="751" y="355"/>
                      <a:pt x="679" y="200"/>
                    </a:cubicBezTo>
                    <a:cubicBezTo>
                      <a:pt x="635" y="78"/>
                      <a:pt x="515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2" name="Google Shape;9622;p95"/>
              <p:cNvSpPr/>
              <p:nvPr/>
            </p:nvSpPr>
            <p:spPr>
              <a:xfrm>
                <a:off x="3892250" y="3038700"/>
                <a:ext cx="677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2473" extrusionOk="0">
                    <a:moveTo>
                      <a:pt x="1022" y="1"/>
                    </a:moveTo>
                    <a:cubicBezTo>
                      <a:pt x="946" y="1"/>
                      <a:pt x="862" y="24"/>
                      <a:pt x="770" y="80"/>
                    </a:cubicBezTo>
                    <a:cubicBezTo>
                      <a:pt x="449" y="294"/>
                      <a:pt x="699" y="854"/>
                      <a:pt x="699" y="854"/>
                    </a:cubicBezTo>
                    <a:cubicBezTo>
                      <a:pt x="674" y="846"/>
                      <a:pt x="644" y="843"/>
                      <a:pt x="611" y="843"/>
                    </a:cubicBezTo>
                    <a:cubicBezTo>
                      <a:pt x="379" y="843"/>
                      <a:pt x="0" y="1029"/>
                      <a:pt x="115" y="1425"/>
                    </a:cubicBezTo>
                    <a:cubicBezTo>
                      <a:pt x="188" y="1669"/>
                      <a:pt x="400" y="1729"/>
                      <a:pt x="588" y="1729"/>
                    </a:cubicBezTo>
                    <a:cubicBezTo>
                      <a:pt x="767" y="1729"/>
                      <a:pt x="925" y="1675"/>
                      <a:pt x="925" y="1675"/>
                    </a:cubicBezTo>
                    <a:lnTo>
                      <a:pt x="925" y="1675"/>
                    </a:lnTo>
                    <a:cubicBezTo>
                      <a:pt x="699" y="2140"/>
                      <a:pt x="746" y="2473"/>
                      <a:pt x="1175" y="2473"/>
                    </a:cubicBezTo>
                    <a:cubicBezTo>
                      <a:pt x="1663" y="2473"/>
                      <a:pt x="1532" y="1925"/>
                      <a:pt x="1532" y="1925"/>
                    </a:cubicBezTo>
                    <a:lnTo>
                      <a:pt x="1532" y="1925"/>
                    </a:lnTo>
                    <a:cubicBezTo>
                      <a:pt x="1532" y="1925"/>
                      <a:pt x="1791" y="2155"/>
                      <a:pt x="2048" y="2155"/>
                    </a:cubicBezTo>
                    <a:cubicBezTo>
                      <a:pt x="2157" y="2155"/>
                      <a:pt x="2265" y="2113"/>
                      <a:pt x="2354" y="1997"/>
                    </a:cubicBezTo>
                    <a:cubicBezTo>
                      <a:pt x="2711" y="1509"/>
                      <a:pt x="2235" y="1211"/>
                      <a:pt x="2235" y="1211"/>
                    </a:cubicBezTo>
                    <a:cubicBezTo>
                      <a:pt x="2520" y="878"/>
                      <a:pt x="2592" y="354"/>
                      <a:pt x="2235" y="246"/>
                    </a:cubicBezTo>
                    <a:cubicBezTo>
                      <a:pt x="2185" y="232"/>
                      <a:pt x="2136" y="225"/>
                      <a:pt x="2088" y="225"/>
                    </a:cubicBezTo>
                    <a:cubicBezTo>
                      <a:pt x="1788" y="225"/>
                      <a:pt x="1532" y="473"/>
                      <a:pt x="1532" y="473"/>
                    </a:cubicBezTo>
                    <a:cubicBezTo>
                      <a:pt x="1532" y="473"/>
                      <a:pt x="1364" y="1"/>
                      <a:pt x="10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3" name="Google Shape;9623;p95"/>
              <p:cNvSpPr/>
              <p:nvPr/>
            </p:nvSpPr>
            <p:spPr>
              <a:xfrm>
                <a:off x="3917450" y="3059125"/>
                <a:ext cx="211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35" extrusionOk="0">
                    <a:moveTo>
                      <a:pt x="418" y="0"/>
                    </a:moveTo>
                    <a:cubicBezTo>
                      <a:pt x="191" y="0"/>
                      <a:pt x="12" y="175"/>
                      <a:pt x="0" y="394"/>
                    </a:cubicBezTo>
                    <a:cubicBezTo>
                      <a:pt x="0" y="632"/>
                      <a:pt x="179" y="823"/>
                      <a:pt x="405" y="834"/>
                    </a:cubicBezTo>
                    <a:cubicBezTo>
                      <a:pt x="631" y="834"/>
                      <a:pt x="834" y="656"/>
                      <a:pt x="834" y="430"/>
                    </a:cubicBezTo>
                    <a:cubicBezTo>
                      <a:pt x="846" y="191"/>
                      <a:pt x="667" y="1"/>
                      <a:pt x="441" y="1"/>
                    </a:cubicBezTo>
                    <a:cubicBezTo>
                      <a:pt x="433" y="1"/>
                      <a:pt x="426" y="0"/>
                      <a:pt x="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4" name="Google Shape;9624;p95"/>
              <p:cNvSpPr/>
              <p:nvPr/>
            </p:nvSpPr>
            <p:spPr>
              <a:xfrm>
                <a:off x="3746075" y="3135125"/>
                <a:ext cx="67200" cy="6185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2474" extrusionOk="0">
                    <a:moveTo>
                      <a:pt x="1010" y="1"/>
                    </a:moveTo>
                    <a:cubicBezTo>
                      <a:pt x="934" y="1"/>
                      <a:pt x="851" y="24"/>
                      <a:pt x="759" y="80"/>
                    </a:cubicBezTo>
                    <a:cubicBezTo>
                      <a:pt x="426" y="295"/>
                      <a:pt x="688" y="854"/>
                      <a:pt x="688" y="854"/>
                    </a:cubicBezTo>
                    <a:cubicBezTo>
                      <a:pt x="661" y="847"/>
                      <a:pt x="630" y="843"/>
                      <a:pt x="597" y="843"/>
                    </a:cubicBezTo>
                    <a:cubicBezTo>
                      <a:pt x="361" y="843"/>
                      <a:pt x="0" y="1028"/>
                      <a:pt x="104" y="1414"/>
                    </a:cubicBezTo>
                    <a:cubicBezTo>
                      <a:pt x="173" y="1665"/>
                      <a:pt x="391" y="1724"/>
                      <a:pt x="581" y="1724"/>
                    </a:cubicBezTo>
                    <a:cubicBezTo>
                      <a:pt x="752" y="1724"/>
                      <a:pt x="902" y="1676"/>
                      <a:pt x="902" y="1676"/>
                    </a:cubicBezTo>
                    <a:lnTo>
                      <a:pt x="902" y="1676"/>
                    </a:lnTo>
                    <a:cubicBezTo>
                      <a:pt x="688" y="2140"/>
                      <a:pt x="723" y="2474"/>
                      <a:pt x="1164" y="2474"/>
                    </a:cubicBezTo>
                    <a:cubicBezTo>
                      <a:pt x="1652" y="2474"/>
                      <a:pt x="1521" y="1926"/>
                      <a:pt x="1521" y="1926"/>
                    </a:cubicBezTo>
                    <a:lnTo>
                      <a:pt x="1521" y="1926"/>
                    </a:lnTo>
                    <a:cubicBezTo>
                      <a:pt x="1521" y="1926"/>
                      <a:pt x="1774" y="2155"/>
                      <a:pt x="2028" y="2155"/>
                    </a:cubicBezTo>
                    <a:cubicBezTo>
                      <a:pt x="2135" y="2155"/>
                      <a:pt x="2242" y="2114"/>
                      <a:pt x="2331" y="1997"/>
                    </a:cubicBezTo>
                    <a:cubicBezTo>
                      <a:pt x="2688" y="1509"/>
                      <a:pt x="2212" y="1211"/>
                      <a:pt x="2212" y="1211"/>
                    </a:cubicBezTo>
                    <a:cubicBezTo>
                      <a:pt x="2497" y="866"/>
                      <a:pt x="2569" y="354"/>
                      <a:pt x="2212" y="247"/>
                    </a:cubicBezTo>
                    <a:cubicBezTo>
                      <a:pt x="2161" y="232"/>
                      <a:pt x="2110" y="225"/>
                      <a:pt x="2061" y="225"/>
                    </a:cubicBezTo>
                    <a:cubicBezTo>
                      <a:pt x="1766" y="225"/>
                      <a:pt x="1521" y="461"/>
                      <a:pt x="1521" y="461"/>
                    </a:cubicBezTo>
                    <a:cubicBezTo>
                      <a:pt x="1521" y="461"/>
                      <a:pt x="1346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5" name="Google Shape;9625;p95"/>
              <p:cNvSpPr/>
              <p:nvPr/>
            </p:nvSpPr>
            <p:spPr>
              <a:xfrm>
                <a:off x="3771000" y="3155275"/>
                <a:ext cx="20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79" y="1"/>
                      <a:pt x="0" y="191"/>
                      <a:pt x="0" y="417"/>
                    </a:cubicBezTo>
                    <a:cubicBezTo>
                      <a:pt x="0" y="656"/>
                      <a:pt x="191" y="834"/>
                      <a:pt x="417" y="834"/>
                    </a:cubicBezTo>
                    <a:cubicBezTo>
                      <a:pt x="655" y="834"/>
                      <a:pt x="834" y="644"/>
                      <a:pt x="834" y="417"/>
                    </a:cubicBezTo>
                    <a:cubicBezTo>
                      <a:pt x="834" y="179"/>
                      <a:pt x="655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6" name="Google Shape;9626;p95"/>
              <p:cNvSpPr/>
              <p:nvPr/>
            </p:nvSpPr>
            <p:spPr>
              <a:xfrm>
                <a:off x="3676850" y="2986300"/>
                <a:ext cx="67675" cy="6185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474" extrusionOk="0">
                    <a:moveTo>
                      <a:pt x="1027" y="0"/>
                    </a:moveTo>
                    <a:cubicBezTo>
                      <a:pt x="953" y="0"/>
                      <a:pt x="869" y="24"/>
                      <a:pt x="778" y="80"/>
                    </a:cubicBezTo>
                    <a:cubicBezTo>
                      <a:pt x="444" y="295"/>
                      <a:pt x="694" y="854"/>
                      <a:pt x="694" y="854"/>
                    </a:cubicBezTo>
                    <a:cubicBezTo>
                      <a:pt x="664" y="844"/>
                      <a:pt x="628" y="839"/>
                      <a:pt x="589" y="839"/>
                    </a:cubicBezTo>
                    <a:cubicBezTo>
                      <a:pt x="351" y="839"/>
                      <a:pt x="0" y="1026"/>
                      <a:pt x="123" y="1414"/>
                    </a:cubicBezTo>
                    <a:cubicBezTo>
                      <a:pt x="192" y="1664"/>
                      <a:pt x="409" y="1724"/>
                      <a:pt x="600" y="1724"/>
                    </a:cubicBezTo>
                    <a:cubicBezTo>
                      <a:pt x="771" y="1724"/>
                      <a:pt x="921" y="1676"/>
                      <a:pt x="921" y="1676"/>
                    </a:cubicBezTo>
                    <a:lnTo>
                      <a:pt x="921" y="1676"/>
                    </a:lnTo>
                    <a:cubicBezTo>
                      <a:pt x="694" y="2140"/>
                      <a:pt x="742" y="2473"/>
                      <a:pt x="1171" y="2473"/>
                    </a:cubicBezTo>
                    <a:cubicBezTo>
                      <a:pt x="1671" y="2473"/>
                      <a:pt x="1528" y="1926"/>
                      <a:pt x="1528" y="1926"/>
                    </a:cubicBezTo>
                    <a:lnTo>
                      <a:pt x="1528" y="1926"/>
                    </a:lnTo>
                    <a:cubicBezTo>
                      <a:pt x="1528" y="1926"/>
                      <a:pt x="1787" y="2155"/>
                      <a:pt x="2044" y="2155"/>
                    </a:cubicBezTo>
                    <a:cubicBezTo>
                      <a:pt x="2152" y="2155"/>
                      <a:pt x="2261" y="2114"/>
                      <a:pt x="2349" y="1997"/>
                    </a:cubicBezTo>
                    <a:cubicBezTo>
                      <a:pt x="2707" y="1509"/>
                      <a:pt x="2230" y="1211"/>
                      <a:pt x="2230" y="1211"/>
                    </a:cubicBezTo>
                    <a:cubicBezTo>
                      <a:pt x="2516" y="866"/>
                      <a:pt x="2588" y="354"/>
                      <a:pt x="2230" y="247"/>
                    </a:cubicBezTo>
                    <a:cubicBezTo>
                      <a:pt x="2179" y="232"/>
                      <a:pt x="2129" y="225"/>
                      <a:pt x="2079" y="225"/>
                    </a:cubicBezTo>
                    <a:cubicBezTo>
                      <a:pt x="1782" y="225"/>
                      <a:pt x="1528" y="461"/>
                      <a:pt x="1528" y="461"/>
                    </a:cubicBezTo>
                    <a:cubicBezTo>
                      <a:pt x="1528" y="461"/>
                      <a:pt x="1361" y="0"/>
                      <a:pt x="10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7" name="Google Shape;9627;p95"/>
              <p:cNvSpPr/>
              <p:nvPr/>
            </p:nvSpPr>
            <p:spPr>
              <a:xfrm>
                <a:off x="3701650" y="3006150"/>
                <a:ext cx="20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79" y="1"/>
                      <a:pt x="0" y="179"/>
                      <a:pt x="0" y="417"/>
                    </a:cubicBezTo>
                    <a:cubicBezTo>
                      <a:pt x="0" y="656"/>
                      <a:pt x="203" y="834"/>
                      <a:pt x="417" y="834"/>
                    </a:cubicBezTo>
                    <a:cubicBezTo>
                      <a:pt x="655" y="834"/>
                      <a:pt x="834" y="644"/>
                      <a:pt x="834" y="417"/>
                    </a:cubicBezTo>
                    <a:cubicBezTo>
                      <a:pt x="834" y="191"/>
                      <a:pt x="655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8" name="Google Shape;9628;p95"/>
              <p:cNvSpPr/>
              <p:nvPr/>
            </p:nvSpPr>
            <p:spPr>
              <a:xfrm>
                <a:off x="3808975" y="2864275"/>
                <a:ext cx="67700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2473" extrusionOk="0">
                    <a:moveTo>
                      <a:pt x="1019" y="1"/>
                    </a:moveTo>
                    <a:cubicBezTo>
                      <a:pt x="944" y="1"/>
                      <a:pt x="860" y="24"/>
                      <a:pt x="767" y="80"/>
                    </a:cubicBezTo>
                    <a:cubicBezTo>
                      <a:pt x="446" y="294"/>
                      <a:pt x="696" y="854"/>
                      <a:pt x="696" y="854"/>
                    </a:cubicBezTo>
                    <a:cubicBezTo>
                      <a:pt x="667" y="844"/>
                      <a:pt x="632" y="838"/>
                      <a:pt x="594" y="838"/>
                    </a:cubicBezTo>
                    <a:cubicBezTo>
                      <a:pt x="361" y="838"/>
                      <a:pt x="0" y="1025"/>
                      <a:pt x="112" y="1413"/>
                    </a:cubicBezTo>
                    <a:cubicBezTo>
                      <a:pt x="187" y="1667"/>
                      <a:pt x="402" y="1728"/>
                      <a:pt x="592" y="1728"/>
                    </a:cubicBezTo>
                    <a:cubicBezTo>
                      <a:pt x="768" y="1728"/>
                      <a:pt x="922" y="1675"/>
                      <a:pt x="922" y="1675"/>
                    </a:cubicBezTo>
                    <a:lnTo>
                      <a:pt x="922" y="1675"/>
                    </a:lnTo>
                    <a:cubicBezTo>
                      <a:pt x="696" y="2140"/>
                      <a:pt x="743" y="2473"/>
                      <a:pt x="1172" y="2473"/>
                    </a:cubicBezTo>
                    <a:cubicBezTo>
                      <a:pt x="1660" y="2473"/>
                      <a:pt x="1529" y="1925"/>
                      <a:pt x="1529" y="1925"/>
                    </a:cubicBezTo>
                    <a:lnTo>
                      <a:pt x="1529" y="1925"/>
                    </a:lnTo>
                    <a:cubicBezTo>
                      <a:pt x="1529" y="1925"/>
                      <a:pt x="1788" y="2154"/>
                      <a:pt x="2045" y="2154"/>
                    </a:cubicBezTo>
                    <a:cubicBezTo>
                      <a:pt x="2154" y="2154"/>
                      <a:pt x="2262" y="2113"/>
                      <a:pt x="2351" y="1997"/>
                    </a:cubicBezTo>
                    <a:cubicBezTo>
                      <a:pt x="2708" y="1508"/>
                      <a:pt x="2232" y="1211"/>
                      <a:pt x="2232" y="1211"/>
                    </a:cubicBezTo>
                    <a:cubicBezTo>
                      <a:pt x="2518" y="866"/>
                      <a:pt x="2589" y="354"/>
                      <a:pt x="2232" y="246"/>
                    </a:cubicBezTo>
                    <a:cubicBezTo>
                      <a:pt x="2182" y="232"/>
                      <a:pt x="2133" y="225"/>
                      <a:pt x="2085" y="225"/>
                    </a:cubicBezTo>
                    <a:cubicBezTo>
                      <a:pt x="1786" y="225"/>
                      <a:pt x="1529" y="473"/>
                      <a:pt x="1529" y="473"/>
                    </a:cubicBezTo>
                    <a:cubicBezTo>
                      <a:pt x="1529" y="473"/>
                      <a:pt x="1361" y="1"/>
                      <a:pt x="10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9" name="Google Shape;9629;p95"/>
              <p:cNvSpPr/>
              <p:nvPr/>
            </p:nvSpPr>
            <p:spPr>
              <a:xfrm>
                <a:off x="3834100" y="2884125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0"/>
                    </a:moveTo>
                    <a:cubicBezTo>
                      <a:pt x="179" y="0"/>
                      <a:pt x="0" y="179"/>
                      <a:pt x="0" y="417"/>
                    </a:cubicBezTo>
                    <a:cubicBezTo>
                      <a:pt x="0" y="655"/>
                      <a:pt x="203" y="834"/>
                      <a:pt x="417" y="834"/>
                    </a:cubicBezTo>
                    <a:cubicBezTo>
                      <a:pt x="655" y="834"/>
                      <a:pt x="834" y="643"/>
                      <a:pt x="834" y="417"/>
                    </a:cubicBezTo>
                    <a:cubicBezTo>
                      <a:pt x="834" y="179"/>
                      <a:pt x="643" y="0"/>
                      <a:pt x="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0" name="Google Shape;9630;p95"/>
              <p:cNvSpPr/>
              <p:nvPr/>
            </p:nvSpPr>
            <p:spPr>
              <a:xfrm>
                <a:off x="3752650" y="3051925"/>
                <a:ext cx="60625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218" extrusionOk="0">
                    <a:moveTo>
                      <a:pt x="920" y="0"/>
                    </a:moveTo>
                    <a:cubicBezTo>
                      <a:pt x="850" y="0"/>
                      <a:pt x="772" y="22"/>
                      <a:pt x="687" y="75"/>
                    </a:cubicBezTo>
                    <a:cubicBezTo>
                      <a:pt x="389" y="253"/>
                      <a:pt x="615" y="753"/>
                      <a:pt x="615" y="753"/>
                    </a:cubicBezTo>
                    <a:cubicBezTo>
                      <a:pt x="595" y="748"/>
                      <a:pt x="570" y="745"/>
                      <a:pt x="544" y="745"/>
                    </a:cubicBezTo>
                    <a:cubicBezTo>
                      <a:pt x="340" y="745"/>
                      <a:pt x="1" y="909"/>
                      <a:pt x="127" y="1277"/>
                    </a:cubicBezTo>
                    <a:cubicBezTo>
                      <a:pt x="189" y="1495"/>
                      <a:pt x="381" y="1547"/>
                      <a:pt x="551" y="1547"/>
                    </a:cubicBezTo>
                    <a:cubicBezTo>
                      <a:pt x="706" y="1547"/>
                      <a:pt x="841" y="1503"/>
                      <a:pt x="841" y="1503"/>
                    </a:cubicBezTo>
                    <a:lnTo>
                      <a:pt x="841" y="1503"/>
                    </a:lnTo>
                    <a:cubicBezTo>
                      <a:pt x="627" y="1920"/>
                      <a:pt x="675" y="2218"/>
                      <a:pt x="1056" y="2218"/>
                    </a:cubicBezTo>
                    <a:cubicBezTo>
                      <a:pt x="1496" y="2218"/>
                      <a:pt x="1377" y="1730"/>
                      <a:pt x="1377" y="1730"/>
                    </a:cubicBezTo>
                    <a:lnTo>
                      <a:pt x="1377" y="1730"/>
                    </a:lnTo>
                    <a:cubicBezTo>
                      <a:pt x="1377" y="1730"/>
                      <a:pt x="1612" y="1923"/>
                      <a:pt x="1838" y="1923"/>
                    </a:cubicBezTo>
                    <a:cubicBezTo>
                      <a:pt x="1934" y="1923"/>
                      <a:pt x="2029" y="1888"/>
                      <a:pt x="2104" y="1789"/>
                    </a:cubicBezTo>
                    <a:cubicBezTo>
                      <a:pt x="2425" y="1349"/>
                      <a:pt x="1996" y="1087"/>
                      <a:pt x="1996" y="1087"/>
                    </a:cubicBezTo>
                    <a:cubicBezTo>
                      <a:pt x="2246" y="789"/>
                      <a:pt x="2306" y="313"/>
                      <a:pt x="1996" y="218"/>
                    </a:cubicBezTo>
                    <a:cubicBezTo>
                      <a:pt x="1955" y="207"/>
                      <a:pt x="1915" y="202"/>
                      <a:pt x="1875" y="202"/>
                    </a:cubicBezTo>
                    <a:cubicBezTo>
                      <a:pt x="1604" y="202"/>
                      <a:pt x="1377" y="420"/>
                      <a:pt x="1377" y="420"/>
                    </a:cubicBezTo>
                    <a:cubicBezTo>
                      <a:pt x="1377" y="420"/>
                      <a:pt x="1227" y="0"/>
                      <a:pt x="9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1" name="Google Shape;9631;p95"/>
              <p:cNvSpPr/>
              <p:nvPr/>
            </p:nvSpPr>
            <p:spPr>
              <a:xfrm>
                <a:off x="3774875" y="3069850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1" y="1"/>
                    </a:moveTo>
                    <a:cubicBezTo>
                      <a:pt x="167" y="1"/>
                      <a:pt x="0" y="167"/>
                      <a:pt x="0" y="370"/>
                    </a:cubicBezTo>
                    <a:cubicBezTo>
                      <a:pt x="0" y="572"/>
                      <a:pt x="167" y="739"/>
                      <a:pt x="381" y="739"/>
                    </a:cubicBezTo>
                    <a:cubicBezTo>
                      <a:pt x="583" y="739"/>
                      <a:pt x="750" y="572"/>
                      <a:pt x="750" y="370"/>
                    </a:cubicBezTo>
                    <a:cubicBezTo>
                      <a:pt x="750" y="167"/>
                      <a:pt x="583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2" name="Google Shape;9632;p95"/>
              <p:cNvSpPr/>
              <p:nvPr/>
            </p:nvSpPr>
            <p:spPr>
              <a:xfrm>
                <a:off x="3932025" y="3097225"/>
                <a:ext cx="622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226" extrusionOk="0">
                    <a:moveTo>
                      <a:pt x="1301" y="0"/>
                    </a:moveTo>
                    <a:cubicBezTo>
                      <a:pt x="984" y="0"/>
                      <a:pt x="870" y="513"/>
                      <a:pt x="870" y="513"/>
                    </a:cubicBezTo>
                    <a:cubicBezTo>
                      <a:pt x="810" y="429"/>
                      <a:pt x="664" y="354"/>
                      <a:pt x="517" y="354"/>
                    </a:cubicBezTo>
                    <a:cubicBezTo>
                      <a:pt x="373" y="354"/>
                      <a:pt x="226" y="426"/>
                      <a:pt x="155" y="632"/>
                    </a:cubicBezTo>
                    <a:cubicBezTo>
                      <a:pt x="1" y="1037"/>
                      <a:pt x="596" y="1227"/>
                      <a:pt x="596" y="1227"/>
                    </a:cubicBezTo>
                    <a:cubicBezTo>
                      <a:pt x="191" y="1454"/>
                      <a:pt x="60" y="1715"/>
                      <a:pt x="358" y="1942"/>
                    </a:cubicBezTo>
                    <a:cubicBezTo>
                      <a:pt x="431" y="1995"/>
                      <a:pt x="497" y="2016"/>
                      <a:pt x="556" y="2016"/>
                    </a:cubicBezTo>
                    <a:cubicBezTo>
                      <a:pt x="775" y="2016"/>
                      <a:pt x="894" y="1727"/>
                      <a:pt x="894" y="1727"/>
                    </a:cubicBezTo>
                    <a:cubicBezTo>
                      <a:pt x="894" y="1727"/>
                      <a:pt x="999" y="2225"/>
                      <a:pt x="1321" y="2225"/>
                    </a:cubicBezTo>
                    <a:cubicBezTo>
                      <a:pt x="1358" y="2225"/>
                      <a:pt x="1398" y="2218"/>
                      <a:pt x="1441" y="2204"/>
                    </a:cubicBezTo>
                    <a:cubicBezTo>
                      <a:pt x="1953" y="2061"/>
                      <a:pt x="1775" y="1584"/>
                      <a:pt x="1775" y="1584"/>
                    </a:cubicBezTo>
                    <a:cubicBezTo>
                      <a:pt x="2144" y="1489"/>
                      <a:pt x="2489" y="1168"/>
                      <a:pt x="2275" y="894"/>
                    </a:cubicBezTo>
                    <a:cubicBezTo>
                      <a:pt x="2128" y="713"/>
                      <a:pt x="1875" y="688"/>
                      <a:pt x="1747" y="688"/>
                    </a:cubicBezTo>
                    <a:cubicBezTo>
                      <a:pt x="1698" y="688"/>
                      <a:pt x="1667" y="692"/>
                      <a:pt x="1667" y="692"/>
                    </a:cubicBezTo>
                    <a:cubicBezTo>
                      <a:pt x="1667" y="692"/>
                      <a:pt x="1858" y="49"/>
                      <a:pt x="1322" y="1"/>
                    </a:cubicBezTo>
                    <a:cubicBezTo>
                      <a:pt x="1315" y="0"/>
                      <a:pt x="1308" y="0"/>
                      <a:pt x="13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3" name="Google Shape;9633;p95"/>
              <p:cNvSpPr/>
              <p:nvPr/>
            </p:nvSpPr>
            <p:spPr>
              <a:xfrm>
                <a:off x="3951375" y="3116800"/>
                <a:ext cx="208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741" extrusionOk="0">
                    <a:moveTo>
                      <a:pt x="412" y="1"/>
                    </a:moveTo>
                    <a:cubicBezTo>
                      <a:pt x="299" y="1"/>
                      <a:pt x="189" y="49"/>
                      <a:pt x="120" y="147"/>
                    </a:cubicBezTo>
                    <a:cubicBezTo>
                      <a:pt x="0" y="313"/>
                      <a:pt x="36" y="551"/>
                      <a:pt x="191" y="671"/>
                    </a:cubicBezTo>
                    <a:cubicBezTo>
                      <a:pt x="257" y="718"/>
                      <a:pt x="334" y="741"/>
                      <a:pt x="411" y="741"/>
                    </a:cubicBezTo>
                    <a:cubicBezTo>
                      <a:pt x="528" y="741"/>
                      <a:pt x="643" y="688"/>
                      <a:pt x="715" y="587"/>
                    </a:cubicBezTo>
                    <a:cubicBezTo>
                      <a:pt x="834" y="432"/>
                      <a:pt x="810" y="194"/>
                      <a:pt x="643" y="75"/>
                    </a:cubicBezTo>
                    <a:cubicBezTo>
                      <a:pt x="574" y="26"/>
                      <a:pt x="492" y="1"/>
                      <a:pt x="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4" name="Google Shape;9634;p95"/>
              <p:cNvSpPr/>
              <p:nvPr/>
            </p:nvSpPr>
            <p:spPr>
              <a:xfrm>
                <a:off x="3940075" y="2989750"/>
                <a:ext cx="6222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223" extrusionOk="0">
                    <a:moveTo>
                      <a:pt x="1302" y="0"/>
                    </a:moveTo>
                    <a:cubicBezTo>
                      <a:pt x="981" y="0"/>
                      <a:pt x="869" y="514"/>
                      <a:pt x="869" y="514"/>
                    </a:cubicBezTo>
                    <a:cubicBezTo>
                      <a:pt x="809" y="430"/>
                      <a:pt x="667" y="355"/>
                      <a:pt x="521" y="355"/>
                    </a:cubicBezTo>
                    <a:cubicBezTo>
                      <a:pt x="378" y="355"/>
                      <a:pt x="231" y="427"/>
                      <a:pt x="155" y="633"/>
                    </a:cubicBezTo>
                    <a:cubicBezTo>
                      <a:pt x="0" y="1026"/>
                      <a:pt x="595" y="1228"/>
                      <a:pt x="595" y="1228"/>
                    </a:cubicBezTo>
                    <a:cubicBezTo>
                      <a:pt x="202" y="1442"/>
                      <a:pt x="60" y="1716"/>
                      <a:pt x="357" y="1943"/>
                    </a:cubicBezTo>
                    <a:cubicBezTo>
                      <a:pt x="430" y="1996"/>
                      <a:pt x="497" y="2016"/>
                      <a:pt x="556" y="2016"/>
                    </a:cubicBezTo>
                    <a:cubicBezTo>
                      <a:pt x="775" y="2016"/>
                      <a:pt x="893" y="1728"/>
                      <a:pt x="893" y="1728"/>
                    </a:cubicBezTo>
                    <a:cubicBezTo>
                      <a:pt x="893" y="1728"/>
                      <a:pt x="1009" y="2223"/>
                      <a:pt x="1339" y="2223"/>
                    </a:cubicBezTo>
                    <a:cubicBezTo>
                      <a:pt x="1374" y="2223"/>
                      <a:pt x="1412" y="2217"/>
                      <a:pt x="1453" y="2204"/>
                    </a:cubicBezTo>
                    <a:cubicBezTo>
                      <a:pt x="1953" y="2062"/>
                      <a:pt x="1774" y="1585"/>
                      <a:pt x="1774" y="1585"/>
                    </a:cubicBezTo>
                    <a:cubicBezTo>
                      <a:pt x="2155" y="1490"/>
                      <a:pt x="2488" y="1157"/>
                      <a:pt x="2286" y="895"/>
                    </a:cubicBezTo>
                    <a:cubicBezTo>
                      <a:pt x="2131" y="714"/>
                      <a:pt x="1882" y="689"/>
                      <a:pt x="1757" y="689"/>
                    </a:cubicBezTo>
                    <a:cubicBezTo>
                      <a:pt x="1709" y="689"/>
                      <a:pt x="1679" y="692"/>
                      <a:pt x="1679" y="692"/>
                    </a:cubicBezTo>
                    <a:cubicBezTo>
                      <a:pt x="1679" y="692"/>
                      <a:pt x="1869" y="49"/>
                      <a:pt x="1334" y="2"/>
                    </a:cubicBezTo>
                    <a:cubicBezTo>
                      <a:pt x="1323" y="1"/>
                      <a:pt x="1312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5" name="Google Shape;9635;p95"/>
              <p:cNvSpPr/>
              <p:nvPr/>
            </p:nvSpPr>
            <p:spPr>
              <a:xfrm>
                <a:off x="3959700" y="3008850"/>
                <a:ext cx="20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41" extrusionOk="0">
                    <a:moveTo>
                      <a:pt x="417" y="0"/>
                    </a:moveTo>
                    <a:cubicBezTo>
                      <a:pt x="304" y="0"/>
                      <a:pt x="191" y="50"/>
                      <a:pt x="120" y="143"/>
                    </a:cubicBezTo>
                    <a:cubicBezTo>
                      <a:pt x="1" y="309"/>
                      <a:pt x="25" y="548"/>
                      <a:pt x="191" y="667"/>
                    </a:cubicBezTo>
                    <a:cubicBezTo>
                      <a:pt x="261" y="716"/>
                      <a:pt x="343" y="741"/>
                      <a:pt x="423" y="741"/>
                    </a:cubicBezTo>
                    <a:cubicBezTo>
                      <a:pt x="536" y="741"/>
                      <a:pt x="646" y="692"/>
                      <a:pt x="715" y="595"/>
                    </a:cubicBezTo>
                    <a:cubicBezTo>
                      <a:pt x="834" y="428"/>
                      <a:pt x="799" y="202"/>
                      <a:pt x="632" y="71"/>
                    </a:cubicBezTo>
                    <a:cubicBezTo>
                      <a:pt x="569" y="23"/>
                      <a:pt x="493" y="0"/>
                      <a:pt x="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6" name="Google Shape;9636;p95"/>
              <p:cNvSpPr/>
              <p:nvPr/>
            </p:nvSpPr>
            <p:spPr>
              <a:xfrm>
                <a:off x="3671275" y="2823075"/>
                <a:ext cx="622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223" extrusionOk="0">
                    <a:moveTo>
                      <a:pt x="1300" y="1"/>
                    </a:moveTo>
                    <a:cubicBezTo>
                      <a:pt x="972" y="1"/>
                      <a:pt x="858" y="513"/>
                      <a:pt x="858" y="513"/>
                    </a:cubicBezTo>
                    <a:cubicBezTo>
                      <a:pt x="798" y="429"/>
                      <a:pt x="656" y="354"/>
                      <a:pt x="510" y="354"/>
                    </a:cubicBezTo>
                    <a:cubicBezTo>
                      <a:pt x="367" y="354"/>
                      <a:pt x="220" y="426"/>
                      <a:pt x="144" y="632"/>
                    </a:cubicBezTo>
                    <a:cubicBezTo>
                      <a:pt x="1" y="1025"/>
                      <a:pt x="596" y="1228"/>
                      <a:pt x="596" y="1228"/>
                    </a:cubicBezTo>
                    <a:cubicBezTo>
                      <a:pt x="191" y="1442"/>
                      <a:pt x="60" y="1716"/>
                      <a:pt x="358" y="1942"/>
                    </a:cubicBezTo>
                    <a:cubicBezTo>
                      <a:pt x="431" y="1995"/>
                      <a:pt x="497" y="2016"/>
                      <a:pt x="556" y="2016"/>
                    </a:cubicBezTo>
                    <a:cubicBezTo>
                      <a:pt x="775" y="2016"/>
                      <a:pt x="894" y="1728"/>
                      <a:pt x="894" y="1728"/>
                    </a:cubicBezTo>
                    <a:cubicBezTo>
                      <a:pt x="894" y="1728"/>
                      <a:pt x="1000" y="2222"/>
                      <a:pt x="1328" y="2222"/>
                    </a:cubicBezTo>
                    <a:cubicBezTo>
                      <a:pt x="1363" y="2222"/>
                      <a:pt x="1401" y="2217"/>
                      <a:pt x="1441" y="2204"/>
                    </a:cubicBezTo>
                    <a:cubicBezTo>
                      <a:pt x="1953" y="2061"/>
                      <a:pt x="1775" y="1585"/>
                      <a:pt x="1775" y="1585"/>
                    </a:cubicBezTo>
                    <a:cubicBezTo>
                      <a:pt x="2144" y="1490"/>
                      <a:pt x="2489" y="1168"/>
                      <a:pt x="2275" y="894"/>
                    </a:cubicBezTo>
                    <a:cubicBezTo>
                      <a:pt x="2128" y="713"/>
                      <a:pt x="1876" y="688"/>
                      <a:pt x="1747" y="688"/>
                    </a:cubicBezTo>
                    <a:cubicBezTo>
                      <a:pt x="1698" y="688"/>
                      <a:pt x="1668" y="692"/>
                      <a:pt x="1668" y="692"/>
                    </a:cubicBezTo>
                    <a:cubicBezTo>
                      <a:pt x="1668" y="692"/>
                      <a:pt x="1858" y="49"/>
                      <a:pt x="1322" y="1"/>
                    </a:cubicBezTo>
                    <a:cubicBezTo>
                      <a:pt x="1315" y="1"/>
                      <a:pt x="1307" y="1"/>
                      <a:pt x="13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7" name="Google Shape;9637;p95"/>
              <p:cNvSpPr/>
              <p:nvPr/>
            </p:nvSpPr>
            <p:spPr>
              <a:xfrm>
                <a:off x="3690625" y="2842475"/>
                <a:ext cx="20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41" extrusionOk="0">
                    <a:moveTo>
                      <a:pt x="423" y="1"/>
                    </a:moveTo>
                    <a:cubicBezTo>
                      <a:pt x="307" y="1"/>
                      <a:pt x="191" y="53"/>
                      <a:pt x="120" y="154"/>
                    </a:cubicBezTo>
                    <a:cubicBezTo>
                      <a:pt x="1" y="309"/>
                      <a:pt x="24" y="547"/>
                      <a:pt x="191" y="666"/>
                    </a:cubicBezTo>
                    <a:cubicBezTo>
                      <a:pt x="261" y="716"/>
                      <a:pt x="342" y="740"/>
                      <a:pt x="423" y="740"/>
                    </a:cubicBezTo>
                    <a:cubicBezTo>
                      <a:pt x="536" y="740"/>
                      <a:pt x="646" y="692"/>
                      <a:pt x="715" y="595"/>
                    </a:cubicBezTo>
                    <a:cubicBezTo>
                      <a:pt x="834" y="428"/>
                      <a:pt x="798" y="190"/>
                      <a:pt x="644" y="71"/>
                    </a:cubicBezTo>
                    <a:cubicBezTo>
                      <a:pt x="577" y="23"/>
                      <a:pt x="500" y="1"/>
                      <a:pt x="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8" name="Google Shape;9638;p95"/>
              <p:cNvSpPr/>
              <p:nvPr/>
            </p:nvSpPr>
            <p:spPr>
              <a:xfrm>
                <a:off x="3865350" y="2960000"/>
                <a:ext cx="5152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850" extrusionOk="0">
                    <a:moveTo>
                      <a:pt x="1096" y="1"/>
                    </a:moveTo>
                    <a:cubicBezTo>
                      <a:pt x="808" y="1"/>
                      <a:pt x="715" y="430"/>
                      <a:pt x="715" y="430"/>
                    </a:cubicBezTo>
                    <a:cubicBezTo>
                      <a:pt x="672" y="363"/>
                      <a:pt x="554" y="302"/>
                      <a:pt x="430" y="302"/>
                    </a:cubicBezTo>
                    <a:cubicBezTo>
                      <a:pt x="312" y="302"/>
                      <a:pt x="189" y="357"/>
                      <a:pt x="120" y="513"/>
                    </a:cubicBezTo>
                    <a:cubicBezTo>
                      <a:pt x="1" y="847"/>
                      <a:pt x="501" y="1013"/>
                      <a:pt x="501" y="1013"/>
                    </a:cubicBezTo>
                    <a:cubicBezTo>
                      <a:pt x="167" y="1192"/>
                      <a:pt x="48" y="1418"/>
                      <a:pt x="298" y="1609"/>
                    </a:cubicBezTo>
                    <a:cubicBezTo>
                      <a:pt x="358" y="1651"/>
                      <a:pt x="413" y="1668"/>
                      <a:pt x="462" y="1668"/>
                    </a:cubicBezTo>
                    <a:cubicBezTo>
                      <a:pt x="647" y="1668"/>
                      <a:pt x="751" y="1430"/>
                      <a:pt x="751" y="1430"/>
                    </a:cubicBezTo>
                    <a:cubicBezTo>
                      <a:pt x="751" y="1430"/>
                      <a:pt x="848" y="1850"/>
                      <a:pt x="1123" y="1850"/>
                    </a:cubicBezTo>
                    <a:cubicBezTo>
                      <a:pt x="1152" y="1850"/>
                      <a:pt x="1182" y="1845"/>
                      <a:pt x="1215" y="1835"/>
                    </a:cubicBezTo>
                    <a:cubicBezTo>
                      <a:pt x="1632" y="1704"/>
                      <a:pt x="1477" y="1311"/>
                      <a:pt x="1477" y="1311"/>
                    </a:cubicBezTo>
                    <a:cubicBezTo>
                      <a:pt x="1787" y="1239"/>
                      <a:pt x="2060" y="966"/>
                      <a:pt x="1894" y="751"/>
                    </a:cubicBezTo>
                    <a:cubicBezTo>
                      <a:pt x="1767" y="579"/>
                      <a:pt x="1544" y="559"/>
                      <a:pt x="1444" y="559"/>
                    </a:cubicBezTo>
                    <a:cubicBezTo>
                      <a:pt x="1413" y="559"/>
                      <a:pt x="1394" y="561"/>
                      <a:pt x="1394" y="561"/>
                    </a:cubicBezTo>
                    <a:cubicBezTo>
                      <a:pt x="1394" y="561"/>
                      <a:pt x="1548" y="49"/>
                      <a:pt x="1108" y="1"/>
                    </a:cubicBezTo>
                    <a:cubicBezTo>
                      <a:pt x="1104" y="1"/>
                      <a:pt x="1100" y="1"/>
                      <a:pt x="1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9" name="Google Shape;9639;p95"/>
              <p:cNvSpPr/>
              <p:nvPr/>
            </p:nvSpPr>
            <p:spPr>
              <a:xfrm>
                <a:off x="3881425" y="2976300"/>
                <a:ext cx="175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9" extrusionOk="0">
                    <a:moveTo>
                      <a:pt x="359" y="1"/>
                    </a:moveTo>
                    <a:cubicBezTo>
                      <a:pt x="266" y="1"/>
                      <a:pt x="172" y="45"/>
                      <a:pt x="108" y="123"/>
                    </a:cubicBezTo>
                    <a:cubicBezTo>
                      <a:pt x="1" y="254"/>
                      <a:pt x="36" y="456"/>
                      <a:pt x="167" y="552"/>
                    </a:cubicBezTo>
                    <a:cubicBezTo>
                      <a:pt x="222" y="596"/>
                      <a:pt x="287" y="618"/>
                      <a:pt x="352" y="618"/>
                    </a:cubicBezTo>
                    <a:cubicBezTo>
                      <a:pt x="443" y="618"/>
                      <a:pt x="533" y="575"/>
                      <a:pt x="596" y="492"/>
                    </a:cubicBezTo>
                    <a:cubicBezTo>
                      <a:pt x="703" y="361"/>
                      <a:pt x="667" y="171"/>
                      <a:pt x="536" y="64"/>
                    </a:cubicBezTo>
                    <a:cubicBezTo>
                      <a:pt x="484" y="21"/>
                      <a:pt x="421" y="1"/>
                      <a:pt x="3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0" name="Google Shape;9640;p95"/>
              <p:cNvSpPr/>
              <p:nvPr/>
            </p:nvSpPr>
            <p:spPr>
              <a:xfrm>
                <a:off x="3697175" y="2931125"/>
                <a:ext cx="51525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838" extrusionOk="0">
                    <a:moveTo>
                      <a:pt x="1085" y="0"/>
                    </a:moveTo>
                    <a:cubicBezTo>
                      <a:pt x="805" y="0"/>
                      <a:pt x="715" y="430"/>
                      <a:pt x="715" y="430"/>
                    </a:cubicBezTo>
                    <a:cubicBezTo>
                      <a:pt x="665" y="362"/>
                      <a:pt x="539" y="300"/>
                      <a:pt x="412" y="300"/>
                    </a:cubicBezTo>
                    <a:cubicBezTo>
                      <a:pt x="294" y="300"/>
                      <a:pt x="177" y="353"/>
                      <a:pt x="120" y="501"/>
                    </a:cubicBezTo>
                    <a:cubicBezTo>
                      <a:pt x="1" y="847"/>
                      <a:pt x="501" y="1013"/>
                      <a:pt x="501" y="1013"/>
                    </a:cubicBezTo>
                    <a:cubicBezTo>
                      <a:pt x="167" y="1192"/>
                      <a:pt x="48" y="1406"/>
                      <a:pt x="298" y="1609"/>
                    </a:cubicBezTo>
                    <a:cubicBezTo>
                      <a:pt x="357" y="1650"/>
                      <a:pt x="410" y="1667"/>
                      <a:pt x="458" y="1667"/>
                    </a:cubicBezTo>
                    <a:cubicBezTo>
                      <a:pt x="645" y="1667"/>
                      <a:pt x="751" y="1418"/>
                      <a:pt x="751" y="1418"/>
                    </a:cubicBezTo>
                    <a:cubicBezTo>
                      <a:pt x="751" y="1418"/>
                      <a:pt x="848" y="1838"/>
                      <a:pt x="1123" y="1838"/>
                    </a:cubicBezTo>
                    <a:cubicBezTo>
                      <a:pt x="1152" y="1838"/>
                      <a:pt x="1182" y="1833"/>
                      <a:pt x="1215" y="1823"/>
                    </a:cubicBezTo>
                    <a:cubicBezTo>
                      <a:pt x="1632" y="1692"/>
                      <a:pt x="1477" y="1311"/>
                      <a:pt x="1477" y="1311"/>
                    </a:cubicBezTo>
                    <a:cubicBezTo>
                      <a:pt x="1786" y="1228"/>
                      <a:pt x="2060" y="966"/>
                      <a:pt x="1894" y="739"/>
                    </a:cubicBezTo>
                    <a:cubicBezTo>
                      <a:pt x="1776" y="580"/>
                      <a:pt x="1576" y="557"/>
                      <a:pt x="1468" y="557"/>
                    </a:cubicBezTo>
                    <a:cubicBezTo>
                      <a:pt x="1423" y="557"/>
                      <a:pt x="1394" y="561"/>
                      <a:pt x="1394" y="561"/>
                    </a:cubicBezTo>
                    <a:cubicBezTo>
                      <a:pt x="1394" y="561"/>
                      <a:pt x="1548" y="37"/>
                      <a:pt x="1108" y="1"/>
                    </a:cubicBezTo>
                    <a:cubicBezTo>
                      <a:pt x="1100" y="1"/>
                      <a:pt x="1093" y="0"/>
                      <a:pt x="1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1" name="Google Shape;9641;p95"/>
              <p:cNvSpPr/>
              <p:nvPr/>
            </p:nvSpPr>
            <p:spPr>
              <a:xfrm>
                <a:off x="3713250" y="2947350"/>
                <a:ext cx="17575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8" extrusionOk="0">
                    <a:moveTo>
                      <a:pt x="352" y="0"/>
                    </a:moveTo>
                    <a:cubicBezTo>
                      <a:pt x="261" y="0"/>
                      <a:pt x="170" y="43"/>
                      <a:pt x="108" y="126"/>
                    </a:cubicBezTo>
                    <a:cubicBezTo>
                      <a:pt x="0" y="257"/>
                      <a:pt x="36" y="448"/>
                      <a:pt x="167" y="555"/>
                    </a:cubicBezTo>
                    <a:cubicBezTo>
                      <a:pt x="220" y="598"/>
                      <a:pt x="282" y="618"/>
                      <a:pt x="345" y="618"/>
                    </a:cubicBezTo>
                    <a:cubicBezTo>
                      <a:pt x="438" y="618"/>
                      <a:pt x="532" y="574"/>
                      <a:pt x="596" y="495"/>
                    </a:cubicBezTo>
                    <a:cubicBezTo>
                      <a:pt x="703" y="364"/>
                      <a:pt x="667" y="162"/>
                      <a:pt x="536" y="67"/>
                    </a:cubicBezTo>
                    <a:cubicBezTo>
                      <a:pt x="482" y="22"/>
                      <a:pt x="417" y="0"/>
                      <a:pt x="3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2" name="Google Shape;9642;p95"/>
              <p:cNvSpPr/>
              <p:nvPr/>
            </p:nvSpPr>
            <p:spPr>
              <a:xfrm>
                <a:off x="3775150" y="2897800"/>
                <a:ext cx="464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681" extrusionOk="0">
                    <a:moveTo>
                      <a:pt x="978" y="1"/>
                    </a:moveTo>
                    <a:cubicBezTo>
                      <a:pt x="737" y="1"/>
                      <a:pt x="656" y="394"/>
                      <a:pt x="656" y="394"/>
                    </a:cubicBezTo>
                    <a:cubicBezTo>
                      <a:pt x="609" y="335"/>
                      <a:pt x="501" y="282"/>
                      <a:pt x="390" y="282"/>
                    </a:cubicBezTo>
                    <a:cubicBezTo>
                      <a:pt x="275" y="282"/>
                      <a:pt x="157" y="338"/>
                      <a:pt x="96" y="501"/>
                    </a:cubicBezTo>
                    <a:cubicBezTo>
                      <a:pt x="1" y="799"/>
                      <a:pt x="442" y="941"/>
                      <a:pt x="442" y="941"/>
                    </a:cubicBezTo>
                    <a:cubicBezTo>
                      <a:pt x="144" y="1108"/>
                      <a:pt x="37" y="1310"/>
                      <a:pt x="263" y="1477"/>
                    </a:cubicBezTo>
                    <a:cubicBezTo>
                      <a:pt x="316" y="1517"/>
                      <a:pt x="364" y="1533"/>
                      <a:pt x="408" y="1533"/>
                    </a:cubicBezTo>
                    <a:cubicBezTo>
                      <a:pt x="571" y="1533"/>
                      <a:pt x="668" y="1310"/>
                      <a:pt x="668" y="1310"/>
                    </a:cubicBezTo>
                    <a:cubicBezTo>
                      <a:pt x="668" y="1310"/>
                      <a:pt x="755" y="1681"/>
                      <a:pt x="1001" y="1681"/>
                    </a:cubicBezTo>
                    <a:cubicBezTo>
                      <a:pt x="1027" y="1681"/>
                      <a:pt x="1055" y="1677"/>
                      <a:pt x="1084" y="1668"/>
                    </a:cubicBezTo>
                    <a:cubicBezTo>
                      <a:pt x="1454" y="1549"/>
                      <a:pt x="1323" y="1191"/>
                      <a:pt x="1323" y="1191"/>
                    </a:cubicBezTo>
                    <a:cubicBezTo>
                      <a:pt x="1608" y="1120"/>
                      <a:pt x="1858" y="870"/>
                      <a:pt x="1704" y="668"/>
                    </a:cubicBezTo>
                    <a:cubicBezTo>
                      <a:pt x="1606" y="530"/>
                      <a:pt x="1432" y="508"/>
                      <a:pt x="1331" y="508"/>
                    </a:cubicBezTo>
                    <a:cubicBezTo>
                      <a:pt x="1283" y="508"/>
                      <a:pt x="1251" y="513"/>
                      <a:pt x="1251" y="513"/>
                    </a:cubicBezTo>
                    <a:cubicBezTo>
                      <a:pt x="1251" y="513"/>
                      <a:pt x="1394" y="37"/>
                      <a:pt x="989" y="1"/>
                    </a:cubicBezTo>
                    <a:cubicBezTo>
                      <a:pt x="986" y="1"/>
                      <a:pt x="982" y="1"/>
                      <a:pt x="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3" name="Google Shape;9643;p95"/>
              <p:cNvSpPr/>
              <p:nvPr/>
            </p:nvSpPr>
            <p:spPr>
              <a:xfrm>
                <a:off x="3789450" y="2912950"/>
                <a:ext cx="161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52" extrusionOk="0">
                    <a:moveTo>
                      <a:pt x="316" y="0"/>
                    </a:moveTo>
                    <a:cubicBezTo>
                      <a:pt x="231" y="0"/>
                      <a:pt x="146" y="37"/>
                      <a:pt x="96" y="109"/>
                    </a:cubicBezTo>
                    <a:cubicBezTo>
                      <a:pt x="0" y="228"/>
                      <a:pt x="36" y="407"/>
                      <a:pt x="155" y="502"/>
                    </a:cubicBezTo>
                    <a:cubicBezTo>
                      <a:pt x="203" y="535"/>
                      <a:pt x="259" y="551"/>
                      <a:pt x="316" y="551"/>
                    </a:cubicBezTo>
                    <a:cubicBezTo>
                      <a:pt x="401" y="551"/>
                      <a:pt x="486" y="514"/>
                      <a:pt x="536" y="443"/>
                    </a:cubicBezTo>
                    <a:cubicBezTo>
                      <a:pt x="643" y="312"/>
                      <a:pt x="620" y="145"/>
                      <a:pt x="477" y="50"/>
                    </a:cubicBezTo>
                    <a:cubicBezTo>
                      <a:pt x="429" y="16"/>
                      <a:pt x="373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4" name="Google Shape;9644;p95"/>
              <p:cNvSpPr/>
              <p:nvPr/>
            </p:nvSpPr>
            <p:spPr>
              <a:xfrm>
                <a:off x="3760875" y="2996325"/>
                <a:ext cx="464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691" extrusionOk="0">
                    <a:moveTo>
                      <a:pt x="990" y="1"/>
                    </a:moveTo>
                    <a:cubicBezTo>
                      <a:pt x="748" y="1"/>
                      <a:pt x="655" y="394"/>
                      <a:pt x="655" y="394"/>
                    </a:cubicBezTo>
                    <a:cubicBezTo>
                      <a:pt x="614" y="334"/>
                      <a:pt x="509" y="278"/>
                      <a:pt x="399" y="278"/>
                    </a:cubicBezTo>
                    <a:cubicBezTo>
                      <a:pt x="289" y="278"/>
                      <a:pt x="173" y="334"/>
                      <a:pt x="108" y="501"/>
                    </a:cubicBezTo>
                    <a:cubicBezTo>
                      <a:pt x="0" y="798"/>
                      <a:pt x="453" y="941"/>
                      <a:pt x="453" y="941"/>
                    </a:cubicBezTo>
                    <a:cubicBezTo>
                      <a:pt x="155" y="1108"/>
                      <a:pt x="48" y="1322"/>
                      <a:pt x="274" y="1477"/>
                    </a:cubicBezTo>
                    <a:cubicBezTo>
                      <a:pt x="330" y="1522"/>
                      <a:pt x="380" y="1539"/>
                      <a:pt x="424" y="1539"/>
                    </a:cubicBezTo>
                    <a:cubicBezTo>
                      <a:pt x="580" y="1539"/>
                      <a:pt x="667" y="1322"/>
                      <a:pt x="667" y="1322"/>
                    </a:cubicBezTo>
                    <a:cubicBezTo>
                      <a:pt x="667" y="1322"/>
                      <a:pt x="757" y="1690"/>
                      <a:pt x="1008" y="1690"/>
                    </a:cubicBezTo>
                    <a:cubicBezTo>
                      <a:pt x="1032" y="1690"/>
                      <a:pt x="1057" y="1687"/>
                      <a:pt x="1084" y="1680"/>
                    </a:cubicBezTo>
                    <a:cubicBezTo>
                      <a:pt x="1465" y="1549"/>
                      <a:pt x="1322" y="1191"/>
                      <a:pt x="1322" y="1191"/>
                    </a:cubicBezTo>
                    <a:cubicBezTo>
                      <a:pt x="1608" y="1120"/>
                      <a:pt x="1858" y="870"/>
                      <a:pt x="1715" y="679"/>
                    </a:cubicBezTo>
                    <a:cubicBezTo>
                      <a:pt x="1608" y="531"/>
                      <a:pt x="1426" y="508"/>
                      <a:pt x="1325" y="508"/>
                    </a:cubicBezTo>
                    <a:cubicBezTo>
                      <a:pt x="1280" y="508"/>
                      <a:pt x="1251" y="513"/>
                      <a:pt x="1251" y="513"/>
                    </a:cubicBezTo>
                    <a:cubicBezTo>
                      <a:pt x="1251" y="513"/>
                      <a:pt x="1405" y="36"/>
                      <a:pt x="1001" y="1"/>
                    </a:cubicBezTo>
                    <a:cubicBezTo>
                      <a:pt x="997" y="1"/>
                      <a:pt x="993" y="1"/>
                      <a:pt x="9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5" name="Google Shape;9645;p95"/>
              <p:cNvSpPr/>
              <p:nvPr/>
            </p:nvSpPr>
            <p:spPr>
              <a:xfrm>
                <a:off x="3775750" y="3011175"/>
                <a:ext cx="158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52" extrusionOk="0">
                    <a:moveTo>
                      <a:pt x="316" y="0"/>
                    </a:moveTo>
                    <a:cubicBezTo>
                      <a:pt x="231" y="0"/>
                      <a:pt x="146" y="38"/>
                      <a:pt x="96" y="109"/>
                    </a:cubicBezTo>
                    <a:cubicBezTo>
                      <a:pt x="1" y="228"/>
                      <a:pt x="37" y="407"/>
                      <a:pt x="156" y="502"/>
                    </a:cubicBezTo>
                    <a:cubicBezTo>
                      <a:pt x="203" y="535"/>
                      <a:pt x="260" y="551"/>
                      <a:pt x="316" y="551"/>
                    </a:cubicBezTo>
                    <a:cubicBezTo>
                      <a:pt x="402" y="551"/>
                      <a:pt x="486" y="514"/>
                      <a:pt x="537" y="443"/>
                    </a:cubicBezTo>
                    <a:cubicBezTo>
                      <a:pt x="632" y="324"/>
                      <a:pt x="596" y="145"/>
                      <a:pt x="477" y="50"/>
                    </a:cubicBezTo>
                    <a:cubicBezTo>
                      <a:pt x="430" y="17"/>
                      <a:pt x="373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6" name="Google Shape;9646;p95"/>
              <p:cNvSpPr/>
              <p:nvPr/>
            </p:nvSpPr>
            <p:spPr>
              <a:xfrm>
                <a:off x="3852550" y="3038275"/>
                <a:ext cx="46450" cy="41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679" extrusionOk="0">
                    <a:moveTo>
                      <a:pt x="968" y="1"/>
                    </a:moveTo>
                    <a:cubicBezTo>
                      <a:pt x="734" y="1"/>
                      <a:pt x="655" y="383"/>
                      <a:pt x="655" y="383"/>
                    </a:cubicBezTo>
                    <a:cubicBezTo>
                      <a:pt x="608" y="318"/>
                      <a:pt x="501" y="262"/>
                      <a:pt x="389" y="262"/>
                    </a:cubicBezTo>
                    <a:cubicBezTo>
                      <a:pt x="274" y="262"/>
                      <a:pt x="156" y="321"/>
                      <a:pt x="96" y="490"/>
                    </a:cubicBezTo>
                    <a:cubicBezTo>
                      <a:pt x="1" y="787"/>
                      <a:pt x="441" y="930"/>
                      <a:pt x="441" y="930"/>
                    </a:cubicBezTo>
                    <a:cubicBezTo>
                      <a:pt x="143" y="1097"/>
                      <a:pt x="36" y="1311"/>
                      <a:pt x="263" y="1466"/>
                    </a:cubicBezTo>
                    <a:cubicBezTo>
                      <a:pt x="318" y="1511"/>
                      <a:pt x="368" y="1528"/>
                      <a:pt x="414" y="1528"/>
                    </a:cubicBezTo>
                    <a:cubicBezTo>
                      <a:pt x="573" y="1528"/>
                      <a:pt x="667" y="1311"/>
                      <a:pt x="667" y="1311"/>
                    </a:cubicBezTo>
                    <a:cubicBezTo>
                      <a:pt x="667" y="1311"/>
                      <a:pt x="747" y="1679"/>
                      <a:pt x="1006" y="1679"/>
                    </a:cubicBezTo>
                    <a:cubicBezTo>
                      <a:pt x="1030" y="1679"/>
                      <a:pt x="1056" y="1676"/>
                      <a:pt x="1084" y="1668"/>
                    </a:cubicBezTo>
                    <a:cubicBezTo>
                      <a:pt x="1453" y="1549"/>
                      <a:pt x="1322" y="1192"/>
                      <a:pt x="1322" y="1192"/>
                    </a:cubicBezTo>
                    <a:cubicBezTo>
                      <a:pt x="1608" y="1109"/>
                      <a:pt x="1858" y="859"/>
                      <a:pt x="1703" y="668"/>
                    </a:cubicBezTo>
                    <a:cubicBezTo>
                      <a:pt x="1604" y="520"/>
                      <a:pt x="1425" y="497"/>
                      <a:pt x="1325" y="497"/>
                    </a:cubicBezTo>
                    <a:cubicBezTo>
                      <a:pt x="1280" y="497"/>
                      <a:pt x="1251" y="502"/>
                      <a:pt x="1251" y="502"/>
                    </a:cubicBezTo>
                    <a:cubicBezTo>
                      <a:pt x="1251" y="502"/>
                      <a:pt x="1394" y="25"/>
                      <a:pt x="989" y="2"/>
                    </a:cubicBezTo>
                    <a:cubicBezTo>
                      <a:pt x="982" y="1"/>
                      <a:pt x="975" y="1"/>
                      <a:pt x="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7" name="Google Shape;9647;p95"/>
              <p:cNvSpPr/>
              <p:nvPr/>
            </p:nvSpPr>
            <p:spPr>
              <a:xfrm>
                <a:off x="3866850" y="3052850"/>
                <a:ext cx="158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52" extrusionOk="0">
                    <a:moveTo>
                      <a:pt x="316" y="0"/>
                    </a:moveTo>
                    <a:cubicBezTo>
                      <a:pt x="230" y="0"/>
                      <a:pt x="146" y="37"/>
                      <a:pt x="95" y="109"/>
                    </a:cubicBezTo>
                    <a:cubicBezTo>
                      <a:pt x="0" y="228"/>
                      <a:pt x="36" y="407"/>
                      <a:pt x="155" y="502"/>
                    </a:cubicBezTo>
                    <a:cubicBezTo>
                      <a:pt x="202" y="535"/>
                      <a:pt x="259" y="551"/>
                      <a:pt x="315" y="551"/>
                    </a:cubicBezTo>
                    <a:cubicBezTo>
                      <a:pt x="401" y="551"/>
                      <a:pt x="486" y="514"/>
                      <a:pt x="536" y="442"/>
                    </a:cubicBezTo>
                    <a:cubicBezTo>
                      <a:pt x="631" y="323"/>
                      <a:pt x="619" y="145"/>
                      <a:pt x="476" y="50"/>
                    </a:cubicBezTo>
                    <a:cubicBezTo>
                      <a:pt x="429" y="16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48" name="Google Shape;9648;p95"/>
            <p:cNvGrpSpPr/>
            <p:nvPr/>
          </p:nvGrpSpPr>
          <p:grpSpPr>
            <a:xfrm rot="4532727" flipH="1">
              <a:off x="676369" y="1541738"/>
              <a:ext cx="1406775" cy="1197628"/>
              <a:chOff x="1737847" y="2939579"/>
              <a:chExt cx="1406842" cy="1197685"/>
            </a:xfrm>
          </p:grpSpPr>
          <p:sp>
            <p:nvSpPr>
              <p:cNvPr id="9649" name="Google Shape;9649;p95"/>
              <p:cNvSpPr/>
              <p:nvPr/>
            </p:nvSpPr>
            <p:spPr>
              <a:xfrm rot="-1714864" flipH="1">
                <a:off x="1830465" y="3189236"/>
                <a:ext cx="1221604" cy="698370"/>
              </a:xfrm>
              <a:custGeom>
                <a:avLst/>
                <a:gdLst/>
                <a:ahLst/>
                <a:cxnLst/>
                <a:rect l="l" t="t" r="r" b="b"/>
                <a:pathLst>
                  <a:path w="32058" h="18327" extrusionOk="0">
                    <a:moveTo>
                      <a:pt x="1910" y="0"/>
                    </a:moveTo>
                    <a:cubicBezTo>
                      <a:pt x="509" y="0"/>
                      <a:pt x="0" y="1160"/>
                      <a:pt x="1616" y="4447"/>
                    </a:cubicBezTo>
                    <a:cubicBezTo>
                      <a:pt x="5068" y="11472"/>
                      <a:pt x="13403" y="15413"/>
                      <a:pt x="13403" y="15413"/>
                    </a:cubicBezTo>
                    <a:cubicBezTo>
                      <a:pt x="17159" y="17342"/>
                      <a:pt x="23774" y="18326"/>
                      <a:pt x="27565" y="18326"/>
                    </a:cubicBezTo>
                    <a:cubicBezTo>
                      <a:pt x="30912" y="18326"/>
                      <a:pt x="32058" y="17559"/>
                      <a:pt x="27095" y="15996"/>
                    </a:cubicBezTo>
                    <a:cubicBezTo>
                      <a:pt x="16510" y="12662"/>
                      <a:pt x="12272" y="6042"/>
                      <a:pt x="8343" y="3078"/>
                    </a:cubicBezTo>
                    <a:cubicBezTo>
                      <a:pt x="6252" y="1500"/>
                      <a:pt x="3504" y="0"/>
                      <a:pt x="1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0" name="Google Shape;9650;p95"/>
              <p:cNvSpPr/>
              <p:nvPr/>
            </p:nvSpPr>
            <p:spPr>
              <a:xfrm rot="-1714864" flipH="1">
                <a:off x="1939605" y="3175216"/>
                <a:ext cx="1041705" cy="628864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16503" extrusionOk="0">
                    <a:moveTo>
                      <a:pt x="214" y="1"/>
                    </a:moveTo>
                    <a:cubicBezTo>
                      <a:pt x="143" y="13"/>
                      <a:pt x="60" y="25"/>
                      <a:pt x="0" y="60"/>
                    </a:cubicBezTo>
                    <a:cubicBezTo>
                      <a:pt x="1369" y="1489"/>
                      <a:pt x="5120" y="4763"/>
                      <a:pt x="10501" y="9204"/>
                    </a:cubicBezTo>
                    <a:cubicBezTo>
                      <a:pt x="15812" y="13598"/>
                      <a:pt x="23241" y="15658"/>
                      <a:pt x="27337" y="16503"/>
                    </a:cubicBezTo>
                    <a:cubicBezTo>
                      <a:pt x="26896" y="16336"/>
                      <a:pt x="26396" y="16158"/>
                      <a:pt x="25789" y="15967"/>
                    </a:cubicBezTo>
                    <a:cubicBezTo>
                      <a:pt x="25706" y="15931"/>
                      <a:pt x="25634" y="15919"/>
                      <a:pt x="25563" y="15884"/>
                    </a:cubicBezTo>
                    <a:cubicBezTo>
                      <a:pt x="21348" y="14860"/>
                      <a:pt x="15204" y="12836"/>
                      <a:pt x="10620" y="9061"/>
                    </a:cubicBezTo>
                    <a:cubicBezTo>
                      <a:pt x="3786" y="3406"/>
                      <a:pt x="1203" y="1013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1" name="Google Shape;9651;p95"/>
              <p:cNvSpPr/>
              <p:nvPr/>
            </p:nvSpPr>
            <p:spPr>
              <a:xfrm rot="-1714864" flipH="1">
                <a:off x="1892756" y="3204031"/>
                <a:ext cx="1136094" cy="659730"/>
              </a:xfrm>
              <a:custGeom>
                <a:avLst/>
                <a:gdLst/>
                <a:ahLst/>
                <a:cxnLst/>
                <a:rect l="l" t="t" r="r" b="b"/>
                <a:pathLst>
                  <a:path w="29814" h="17313" extrusionOk="0">
                    <a:moveTo>
                      <a:pt x="96" y="1"/>
                    </a:moveTo>
                    <a:cubicBezTo>
                      <a:pt x="60" y="84"/>
                      <a:pt x="36" y="191"/>
                      <a:pt x="1" y="299"/>
                    </a:cubicBezTo>
                    <a:cubicBezTo>
                      <a:pt x="2072" y="4406"/>
                      <a:pt x="7323" y="11300"/>
                      <a:pt x="12073" y="13860"/>
                    </a:cubicBezTo>
                    <a:cubicBezTo>
                      <a:pt x="16467" y="16217"/>
                      <a:pt x="26849" y="17110"/>
                      <a:pt x="29635" y="17313"/>
                    </a:cubicBezTo>
                    <a:cubicBezTo>
                      <a:pt x="29719" y="17253"/>
                      <a:pt x="29778" y="17194"/>
                      <a:pt x="29814" y="17110"/>
                    </a:cubicBezTo>
                    <a:cubicBezTo>
                      <a:pt x="27313" y="16943"/>
                      <a:pt x="16610" y="16074"/>
                      <a:pt x="12181" y="13681"/>
                    </a:cubicBezTo>
                    <a:cubicBezTo>
                      <a:pt x="7394" y="11086"/>
                      <a:pt x="2084" y="4049"/>
                      <a:pt x="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2" name="Google Shape;9652;p95"/>
              <p:cNvSpPr/>
              <p:nvPr/>
            </p:nvSpPr>
            <p:spPr>
              <a:xfrm rot="-1714864" flipH="1">
                <a:off x="1886380" y="3190983"/>
                <a:ext cx="1122947" cy="660187"/>
              </a:xfrm>
              <a:custGeom>
                <a:avLst/>
                <a:gdLst/>
                <a:ahLst/>
                <a:cxnLst/>
                <a:rect l="l" t="t" r="r" b="b"/>
                <a:pathLst>
                  <a:path w="29469" h="17325" extrusionOk="0">
                    <a:moveTo>
                      <a:pt x="167" y="1"/>
                    </a:moveTo>
                    <a:cubicBezTo>
                      <a:pt x="107" y="48"/>
                      <a:pt x="48" y="72"/>
                      <a:pt x="0" y="132"/>
                    </a:cubicBezTo>
                    <a:cubicBezTo>
                      <a:pt x="1524" y="1977"/>
                      <a:pt x="10656" y="12800"/>
                      <a:pt x="16526" y="14693"/>
                    </a:cubicBezTo>
                    <a:cubicBezTo>
                      <a:pt x="21122" y="16181"/>
                      <a:pt x="25087" y="16717"/>
                      <a:pt x="27980" y="17122"/>
                    </a:cubicBezTo>
                    <a:cubicBezTo>
                      <a:pt x="28516" y="17193"/>
                      <a:pt x="29016" y="17253"/>
                      <a:pt x="29468" y="17324"/>
                    </a:cubicBezTo>
                    <a:cubicBezTo>
                      <a:pt x="29397" y="17241"/>
                      <a:pt x="29313" y="17169"/>
                      <a:pt x="29194" y="17074"/>
                    </a:cubicBezTo>
                    <a:cubicBezTo>
                      <a:pt x="28813" y="17015"/>
                      <a:pt x="28420" y="16967"/>
                      <a:pt x="28004" y="16907"/>
                    </a:cubicBezTo>
                    <a:cubicBezTo>
                      <a:pt x="25110" y="16526"/>
                      <a:pt x="21169" y="15991"/>
                      <a:pt x="16586" y="14502"/>
                    </a:cubicBezTo>
                    <a:cubicBezTo>
                      <a:pt x="10775" y="12621"/>
                      <a:pt x="1691" y="1846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53" name="Google Shape;9653;p95"/>
            <p:cNvSpPr/>
            <p:nvPr/>
          </p:nvSpPr>
          <p:spPr>
            <a:xfrm rot="4286548">
              <a:off x="839474" y="2693160"/>
              <a:ext cx="1080185" cy="762261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54" name="Google Shape;9654;p95"/>
            <p:cNvGrpSpPr/>
            <p:nvPr/>
          </p:nvGrpSpPr>
          <p:grpSpPr>
            <a:xfrm flipH="1">
              <a:off x="1866033" y="2383591"/>
              <a:ext cx="1336883" cy="1732782"/>
              <a:chOff x="7180846" y="1995194"/>
              <a:chExt cx="1336883" cy="1732782"/>
            </a:xfrm>
          </p:grpSpPr>
          <p:sp>
            <p:nvSpPr>
              <p:cNvPr id="9655" name="Google Shape;9655;p95"/>
              <p:cNvSpPr/>
              <p:nvPr/>
            </p:nvSpPr>
            <p:spPr>
              <a:xfrm rot="1059773">
                <a:off x="7352039" y="2472451"/>
                <a:ext cx="1024297" cy="1091157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30339" extrusionOk="0">
                    <a:moveTo>
                      <a:pt x="357" y="1"/>
                    </a:moveTo>
                    <a:lnTo>
                      <a:pt x="0" y="215"/>
                    </a:lnTo>
                    <a:cubicBezTo>
                      <a:pt x="9168" y="15503"/>
                      <a:pt x="28027" y="30183"/>
                      <a:pt x="28218" y="30338"/>
                    </a:cubicBezTo>
                    <a:lnTo>
                      <a:pt x="28480" y="30005"/>
                    </a:lnTo>
                    <a:cubicBezTo>
                      <a:pt x="28301" y="29874"/>
                      <a:pt x="9489" y="15229"/>
                      <a:pt x="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6" name="Google Shape;9656;p95"/>
              <p:cNvSpPr/>
              <p:nvPr/>
            </p:nvSpPr>
            <p:spPr>
              <a:xfrm rot="1059773">
                <a:off x="7357773" y="2031178"/>
                <a:ext cx="292507" cy="356022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9899" extrusionOk="0">
                    <a:moveTo>
                      <a:pt x="1338" y="1"/>
                    </a:moveTo>
                    <a:cubicBezTo>
                      <a:pt x="1235" y="1"/>
                      <a:pt x="1138" y="25"/>
                      <a:pt x="1049" y="76"/>
                    </a:cubicBezTo>
                    <a:cubicBezTo>
                      <a:pt x="1" y="671"/>
                      <a:pt x="203" y="2755"/>
                      <a:pt x="2835" y="6255"/>
                    </a:cubicBezTo>
                    <a:cubicBezTo>
                      <a:pt x="5466" y="9755"/>
                      <a:pt x="7383" y="9898"/>
                      <a:pt x="7383" y="9898"/>
                    </a:cubicBezTo>
                    <a:cubicBezTo>
                      <a:pt x="8133" y="9482"/>
                      <a:pt x="6073" y="5672"/>
                      <a:pt x="5585" y="4886"/>
                    </a:cubicBezTo>
                    <a:cubicBezTo>
                      <a:pt x="5142" y="4177"/>
                      <a:pt x="2703" y="1"/>
                      <a:pt x="13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7" name="Google Shape;9657;p95"/>
              <p:cNvSpPr/>
              <p:nvPr/>
            </p:nvSpPr>
            <p:spPr>
              <a:xfrm rot="1059773">
                <a:off x="7193866" y="2463308"/>
                <a:ext cx="392707" cy="136237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3788" extrusionOk="0">
                    <a:moveTo>
                      <a:pt x="8809" y="0"/>
                    </a:moveTo>
                    <a:cubicBezTo>
                      <a:pt x="7379" y="0"/>
                      <a:pt x="5402" y="337"/>
                      <a:pt x="3512" y="631"/>
                    </a:cubicBezTo>
                    <a:cubicBezTo>
                      <a:pt x="179" y="1167"/>
                      <a:pt x="0" y="1929"/>
                      <a:pt x="167" y="2417"/>
                    </a:cubicBezTo>
                    <a:cubicBezTo>
                      <a:pt x="322" y="2917"/>
                      <a:pt x="1619" y="3751"/>
                      <a:pt x="3036" y="3787"/>
                    </a:cubicBezTo>
                    <a:cubicBezTo>
                      <a:pt x="3064" y="3787"/>
                      <a:pt x="3092" y="3788"/>
                      <a:pt x="3121" y="3788"/>
                    </a:cubicBezTo>
                    <a:cubicBezTo>
                      <a:pt x="4589" y="3788"/>
                      <a:pt x="8006" y="2915"/>
                      <a:pt x="9454" y="2167"/>
                    </a:cubicBezTo>
                    <a:cubicBezTo>
                      <a:pt x="10918" y="1417"/>
                      <a:pt x="10859" y="786"/>
                      <a:pt x="10859" y="786"/>
                    </a:cubicBezTo>
                    <a:cubicBezTo>
                      <a:pt x="10702" y="203"/>
                      <a:pt x="9920" y="0"/>
                      <a:pt x="88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8" name="Google Shape;9658;p95"/>
              <p:cNvSpPr/>
              <p:nvPr/>
            </p:nvSpPr>
            <p:spPr>
              <a:xfrm rot="1059773">
                <a:off x="7650141" y="2249643"/>
                <a:ext cx="218778" cy="332717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9251" extrusionOk="0">
                    <a:moveTo>
                      <a:pt x="4550" y="0"/>
                    </a:moveTo>
                    <a:cubicBezTo>
                      <a:pt x="4072" y="0"/>
                      <a:pt x="3447" y="333"/>
                      <a:pt x="2940" y="1107"/>
                    </a:cubicBezTo>
                    <a:cubicBezTo>
                      <a:pt x="2237" y="2178"/>
                      <a:pt x="546" y="6524"/>
                      <a:pt x="368" y="7310"/>
                    </a:cubicBezTo>
                    <a:cubicBezTo>
                      <a:pt x="201" y="7959"/>
                      <a:pt x="1" y="9250"/>
                      <a:pt x="500" y="9250"/>
                    </a:cubicBezTo>
                    <a:cubicBezTo>
                      <a:pt x="605" y="9250"/>
                      <a:pt x="742" y="9193"/>
                      <a:pt x="916" y="9060"/>
                    </a:cubicBezTo>
                    <a:cubicBezTo>
                      <a:pt x="916" y="9060"/>
                      <a:pt x="4261" y="5405"/>
                      <a:pt x="5166" y="3369"/>
                    </a:cubicBezTo>
                    <a:cubicBezTo>
                      <a:pt x="6083" y="1309"/>
                      <a:pt x="5452" y="464"/>
                      <a:pt x="5023" y="142"/>
                    </a:cubicBezTo>
                    <a:cubicBezTo>
                      <a:pt x="4897" y="50"/>
                      <a:pt x="4735" y="0"/>
                      <a:pt x="4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9" name="Google Shape;9659;p95"/>
              <p:cNvSpPr/>
              <p:nvPr/>
            </p:nvSpPr>
            <p:spPr>
              <a:xfrm rot="1059773">
                <a:off x="7700255" y="2417814"/>
                <a:ext cx="177705" cy="312972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8702" extrusionOk="0">
                    <a:moveTo>
                      <a:pt x="3681" y="0"/>
                    </a:moveTo>
                    <a:cubicBezTo>
                      <a:pt x="3483" y="0"/>
                      <a:pt x="3292" y="61"/>
                      <a:pt x="3167" y="126"/>
                    </a:cubicBezTo>
                    <a:cubicBezTo>
                      <a:pt x="2655" y="400"/>
                      <a:pt x="1190" y="2853"/>
                      <a:pt x="666" y="4615"/>
                    </a:cubicBezTo>
                    <a:cubicBezTo>
                      <a:pt x="200" y="6199"/>
                      <a:pt x="0" y="8702"/>
                      <a:pt x="635" y="8702"/>
                    </a:cubicBezTo>
                    <a:cubicBezTo>
                      <a:pt x="697" y="8702"/>
                      <a:pt x="767" y="8678"/>
                      <a:pt x="845" y="8627"/>
                    </a:cubicBezTo>
                    <a:cubicBezTo>
                      <a:pt x="845" y="8627"/>
                      <a:pt x="3036" y="6532"/>
                      <a:pt x="4119" y="3103"/>
                    </a:cubicBezTo>
                    <a:cubicBezTo>
                      <a:pt x="4940" y="541"/>
                      <a:pt x="4276" y="0"/>
                      <a:pt x="36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0" name="Google Shape;9660;p95"/>
              <p:cNvSpPr/>
              <p:nvPr/>
            </p:nvSpPr>
            <p:spPr>
              <a:xfrm rot="1059773">
                <a:off x="7201189" y="2650800"/>
                <a:ext cx="425831" cy="200256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5568" extrusionOk="0">
                    <a:moveTo>
                      <a:pt x="11264" y="0"/>
                    </a:moveTo>
                    <a:cubicBezTo>
                      <a:pt x="11168" y="0"/>
                      <a:pt x="11054" y="12"/>
                      <a:pt x="10918" y="39"/>
                    </a:cubicBezTo>
                    <a:cubicBezTo>
                      <a:pt x="9990" y="229"/>
                      <a:pt x="6311" y="1503"/>
                      <a:pt x="3941" y="2230"/>
                    </a:cubicBezTo>
                    <a:cubicBezTo>
                      <a:pt x="1572" y="2920"/>
                      <a:pt x="0" y="3135"/>
                      <a:pt x="310" y="4444"/>
                    </a:cubicBezTo>
                    <a:cubicBezTo>
                      <a:pt x="484" y="5181"/>
                      <a:pt x="1099" y="5567"/>
                      <a:pt x="2201" y="5567"/>
                    </a:cubicBezTo>
                    <a:cubicBezTo>
                      <a:pt x="3058" y="5567"/>
                      <a:pt x="4210" y="5334"/>
                      <a:pt x="5679" y="4849"/>
                    </a:cubicBezTo>
                    <a:cubicBezTo>
                      <a:pt x="9061" y="3730"/>
                      <a:pt x="11609" y="1587"/>
                      <a:pt x="11752" y="420"/>
                    </a:cubicBezTo>
                    <a:cubicBezTo>
                      <a:pt x="11752" y="420"/>
                      <a:pt x="11839" y="0"/>
                      <a:pt x="11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1" name="Google Shape;9661;p95"/>
              <p:cNvSpPr/>
              <p:nvPr/>
            </p:nvSpPr>
            <p:spPr>
              <a:xfrm rot="1059773">
                <a:off x="7292070" y="2811655"/>
                <a:ext cx="410690" cy="310094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8622" extrusionOk="0">
                    <a:moveTo>
                      <a:pt x="10300" y="1"/>
                    </a:moveTo>
                    <a:cubicBezTo>
                      <a:pt x="10103" y="1"/>
                      <a:pt x="9687" y="133"/>
                      <a:pt x="8788" y="767"/>
                    </a:cubicBezTo>
                    <a:cubicBezTo>
                      <a:pt x="7323" y="1767"/>
                      <a:pt x="3382" y="4410"/>
                      <a:pt x="2144" y="5422"/>
                    </a:cubicBezTo>
                    <a:cubicBezTo>
                      <a:pt x="930" y="6434"/>
                      <a:pt x="1" y="7232"/>
                      <a:pt x="477" y="8137"/>
                    </a:cubicBezTo>
                    <a:cubicBezTo>
                      <a:pt x="637" y="8444"/>
                      <a:pt x="1070" y="8621"/>
                      <a:pt x="1686" y="8621"/>
                    </a:cubicBezTo>
                    <a:cubicBezTo>
                      <a:pt x="2908" y="8621"/>
                      <a:pt x="4848" y="7922"/>
                      <a:pt x="6787" y="6148"/>
                    </a:cubicBezTo>
                    <a:cubicBezTo>
                      <a:pt x="9704" y="3505"/>
                      <a:pt x="11419" y="969"/>
                      <a:pt x="10478" y="64"/>
                    </a:cubicBezTo>
                    <a:cubicBezTo>
                      <a:pt x="10460" y="51"/>
                      <a:pt x="10421" y="1"/>
                      <a:pt x="10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2" name="Google Shape;9662;p95"/>
              <p:cNvSpPr/>
              <p:nvPr/>
            </p:nvSpPr>
            <p:spPr>
              <a:xfrm rot="1059773">
                <a:off x="7755282" y="2505957"/>
                <a:ext cx="222878" cy="361129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10041" extrusionOk="0">
                    <a:moveTo>
                      <a:pt x="4392" y="1"/>
                    </a:moveTo>
                    <a:cubicBezTo>
                      <a:pt x="4378" y="1"/>
                      <a:pt x="4365" y="1"/>
                      <a:pt x="4352" y="1"/>
                    </a:cubicBezTo>
                    <a:cubicBezTo>
                      <a:pt x="3732" y="13"/>
                      <a:pt x="2982" y="1502"/>
                      <a:pt x="2101" y="4014"/>
                    </a:cubicBezTo>
                    <a:cubicBezTo>
                      <a:pt x="1280" y="6399"/>
                      <a:pt x="1" y="10040"/>
                      <a:pt x="999" y="10040"/>
                    </a:cubicBezTo>
                    <a:cubicBezTo>
                      <a:pt x="1057" y="10040"/>
                      <a:pt x="1123" y="10028"/>
                      <a:pt x="1196" y="10003"/>
                    </a:cubicBezTo>
                    <a:cubicBezTo>
                      <a:pt x="1196" y="10003"/>
                      <a:pt x="3994" y="7729"/>
                      <a:pt x="5102" y="4109"/>
                    </a:cubicBezTo>
                    <a:cubicBezTo>
                      <a:pt x="6197" y="556"/>
                      <a:pt x="5012" y="1"/>
                      <a:pt x="4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3" name="Google Shape;9663;p95"/>
              <p:cNvSpPr/>
              <p:nvPr/>
            </p:nvSpPr>
            <p:spPr>
              <a:xfrm rot="1059773">
                <a:off x="7822466" y="2744078"/>
                <a:ext cx="225647" cy="297614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8275" extrusionOk="0">
                    <a:moveTo>
                      <a:pt x="5477" y="0"/>
                    </a:moveTo>
                    <a:cubicBezTo>
                      <a:pt x="5181" y="0"/>
                      <a:pt x="4813" y="170"/>
                      <a:pt x="4488" y="302"/>
                    </a:cubicBezTo>
                    <a:cubicBezTo>
                      <a:pt x="3607" y="659"/>
                      <a:pt x="2321" y="3159"/>
                      <a:pt x="1618" y="4362"/>
                    </a:cubicBezTo>
                    <a:cubicBezTo>
                      <a:pt x="968" y="5475"/>
                      <a:pt x="0" y="8275"/>
                      <a:pt x="902" y="8275"/>
                    </a:cubicBezTo>
                    <a:cubicBezTo>
                      <a:pt x="974" y="8275"/>
                      <a:pt x="1057" y="8257"/>
                      <a:pt x="1154" y="8219"/>
                    </a:cubicBezTo>
                    <a:cubicBezTo>
                      <a:pt x="1154" y="8219"/>
                      <a:pt x="5012" y="5683"/>
                      <a:pt x="5786" y="2504"/>
                    </a:cubicBezTo>
                    <a:cubicBezTo>
                      <a:pt x="6273" y="493"/>
                      <a:pt x="5981" y="0"/>
                      <a:pt x="5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4" name="Google Shape;9664;p95"/>
              <p:cNvSpPr/>
              <p:nvPr/>
            </p:nvSpPr>
            <p:spPr>
              <a:xfrm rot="1059773">
                <a:off x="7345794" y="2977713"/>
                <a:ext cx="390441" cy="31282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8698" extrusionOk="0">
                    <a:moveTo>
                      <a:pt x="10034" y="1"/>
                    </a:moveTo>
                    <a:cubicBezTo>
                      <a:pt x="9776" y="1"/>
                      <a:pt x="9373" y="71"/>
                      <a:pt x="8760" y="321"/>
                    </a:cubicBezTo>
                    <a:cubicBezTo>
                      <a:pt x="7367" y="880"/>
                      <a:pt x="2843" y="4131"/>
                      <a:pt x="1629" y="5595"/>
                    </a:cubicBezTo>
                    <a:cubicBezTo>
                      <a:pt x="511" y="6967"/>
                      <a:pt x="0" y="8698"/>
                      <a:pt x="1509" y="8698"/>
                    </a:cubicBezTo>
                    <a:cubicBezTo>
                      <a:pt x="1624" y="8698"/>
                      <a:pt x="1751" y="8688"/>
                      <a:pt x="1891" y="8667"/>
                    </a:cubicBezTo>
                    <a:cubicBezTo>
                      <a:pt x="3855" y="8381"/>
                      <a:pt x="6796" y="6166"/>
                      <a:pt x="8284" y="4535"/>
                    </a:cubicBezTo>
                    <a:cubicBezTo>
                      <a:pt x="9761" y="2892"/>
                      <a:pt x="10856" y="713"/>
                      <a:pt x="10463" y="118"/>
                    </a:cubicBezTo>
                    <a:cubicBezTo>
                      <a:pt x="10463" y="118"/>
                      <a:pt x="10368" y="1"/>
                      <a:pt x="100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5" name="Google Shape;9665;p95"/>
              <p:cNvSpPr/>
              <p:nvPr/>
            </p:nvSpPr>
            <p:spPr>
              <a:xfrm rot="1059773">
                <a:off x="7477564" y="3159313"/>
                <a:ext cx="358036" cy="344046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9566" extrusionOk="0">
                    <a:moveTo>
                      <a:pt x="9232" y="0"/>
                    </a:moveTo>
                    <a:cubicBezTo>
                      <a:pt x="9032" y="0"/>
                      <a:pt x="8743" y="79"/>
                      <a:pt x="8323" y="315"/>
                    </a:cubicBezTo>
                    <a:cubicBezTo>
                      <a:pt x="7049" y="1029"/>
                      <a:pt x="3513" y="3708"/>
                      <a:pt x="1929" y="5458"/>
                    </a:cubicBezTo>
                    <a:cubicBezTo>
                      <a:pt x="358" y="7220"/>
                      <a:pt x="1" y="9137"/>
                      <a:pt x="644" y="9482"/>
                    </a:cubicBezTo>
                    <a:cubicBezTo>
                      <a:pt x="749" y="9536"/>
                      <a:pt x="904" y="9566"/>
                      <a:pt x="1100" y="9566"/>
                    </a:cubicBezTo>
                    <a:cubicBezTo>
                      <a:pt x="2080" y="9566"/>
                      <a:pt x="4083" y="8825"/>
                      <a:pt x="6037" y="6613"/>
                    </a:cubicBezTo>
                    <a:cubicBezTo>
                      <a:pt x="8406" y="3946"/>
                      <a:pt x="9954" y="755"/>
                      <a:pt x="9669" y="326"/>
                    </a:cubicBezTo>
                    <a:cubicBezTo>
                      <a:pt x="9669" y="326"/>
                      <a:pt x="9636" y="0"/>
                      <a:pt x="9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6" name="Google Shape;9666;p95"/>
              <p:cNvSpPr/>
              <p:nvPr/>
            </p:nvSpPr>
            <p:spPr>
              <a:xfrm rot="1059773">
                <a:off x="7885583" y="2900666"/>
                <a:ext cx="319050" cy="316352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8796" extrusionOk="0">
                    <a:moveTo>
                      <a:pt x="7480" y="0"/>
                    </a:moveTo>
                    <a:cubicBezTo>
                      <a:pt x="6448" y="0"/>
                      <a:pt x="4801" y="1695"/>
                      <a:pt x="4096" y="2687"/>
                    </a:cubicBezTo>
                    <a:cubicBezTo>
                      <a:pt x="3251" y="3878"/>
                      <a:pt x="0" y="8748"/>
                      <a:pt x="1846" y="8795"/>
                    </a:cubicBezTo>
                    <a:cubicBezTo>
                      <a:pt x="1846" y="8795"/>
                      <a:pt x="4191" y="7593"/>
                      <a:pt x="6418" y="4628"/>
                    </a:cubicBezTo>
                    <a:cubicBezTo>
                      <a:pt x="8656" y="1652"/>
                      <a:pt x="8871" y="1163"/>
                      <a:pt x="8013" y="223"/>
                    </a:cubicBezTo>
                    <a:cubicBezTo>
                      <a:pt x="7868" y="68"/>
                      <a:pt x="7687" y="0"/>
                      <a:pt x="7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7" name="Google Shape;9667;p95"/>
              <p:cNvSpPr/>
              <p:nvPr/>
            </p:nvSpPr>
            <p:spPr>
              <a:xfrm rot="1059773">
                <a:off x="7973830" y="3120154"/>
                <a:ext cx="363143" cy="267116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7427" extrusionOk="0">
                    <a:moveTo>
                      <a:pt x="8716" y="0"/>
                    </a:moveTo>
                    <a:cubicBezTo>
                      <a:pt x="7649" y="0"/>
                      <a:pt x="5728" y="1282"/>
                      <a:pt x="4918" y="1938"/>
                    </a:cubicBezTo>
                    <a:cubicBezTo>
                      <a:pt x="3906" y="2735"/>
                      <a:pt x="0" y="7403"/>
                      <a:pt x="1500" y="7426"/>
                    </a:cubicBezTo>
                    <a:cubicBezTo>
                      <a:pt x="1500" y="7426"/>
                      <a:pt x="4322" y="7010"/>
                      <a:pt x="7215" y="4378"/>
                    </a:cubicBezTo>
                    <a:cubicBezTo>
                      <a:pt x="10097" y="1747"/>
                      <a:pt x="9966" y="1116"/>
                      <a:pt x="9299" y="235"/>
                    </a:cubicBezTo>
                    <a:cubicBezTo>
                      <a:pt x="9168" y="70"/>
                      <a:pt x="8965" y="0"/>
                      <a:pt x="87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8" name="Google Shape;9668;p95"/>
              <p:cNvSpPr/>
              <p:nvPr/>
            </p:nvSpPr>
            <p:spPr>
              <a:xfrm rot="1059773">
                <a:off x="7607288" y="3296589"/>
                <a:ext cx="335882" cy="269489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7493" extrusionOk="0">
                    <a:moveTo>
                      <a:pt x="8624" y="1"/>
                    </a:moveTo>
                    <a:cubicBezTo>
                      <a:pt x="8554" y="1"/>
                      <a:pt x="8475" y="8"/>
                      <a:pt x="8386" y="23"/>
                    </a:cubicBezTo>
                    <a:cubicBezTo>
                      <a:pt x="7540" y="177"/>
                      <a:pt x="2421" y="3702"/>
                      <a:pt x="1052" y="5345"/>
                    </a:cubicBezTo>
                    <a:cubicBezTo>
                      <a:pt x="1" y="6615"/>
                      <a:pt x="395" y="7493"/>
                      <a:pt x="1695" y="7493"/>
                    </a:cubicBezTo>
                    <a:cubicBezTo>
                      <a:pt x="2089" y="7493"/>
                      <a:pt x="2566" y="7412"/>
                      <a:pt x="3111" y="7238"/>
                    </a:cubicBezTo>
                    <a:cubicBezTo>
                      <a:pt x="5457" y="6488"/>
                      <a:pt x="9338" y="2535"/>
                      <a:pt x="9184" y="487"/>
                    </a:cubicBezTo>
                    <a:cubicBezTo>
                      <a:pt x="9184" y="487"/>
                      <a:pt x="9222" y="1"/>
                      <a:pt x="8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9" name="Google Shape;9669;p95"/>
              <p:cNvSpPr/>
              <p:nvPr/>
            </p:nvSpPr>
            <p:spPr>
              <a:xfrm rot="1059773">
                <a:off x="8066430" y="3314179"/>
                <a:ext cx="322395" cy="220217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6123" extrusionOk="0">
                    <a:moveTo>
                      <a:pt x="7910" y="1"/>
                    </a:moveTo>
                    <a:cubicBezTo>
                      <a:pt x="7001" y="1"/>
                      <a:pt x="5325" y="940"/>
                      <a:pt x="4058" y="1864"/>
                    </a:cubicBezTo>
                    <a:cubicBezTo>
                      <a:pt x="2474" y="3021"/>
                      <a:pt x="0" y="6123"/>
                      <a:pt x="1052" y="6123"/>
                    </a:cubicBezTo>
                    <a:cubicBezTo>
                      <a:pt x="1083" y="6123"/>
                      <a:pt x="1117" y="6120"/>
                      <a:pt x="1153" y="6115"/>
                    </a:cubicBezTo>
                    <a:cubicBezTo>
                      <a:pt x="1153" y="6115"/>
                      <a:pt x="3463" y="5258"/>
                      <a:pt x="5856" y="3472"/>
                    </a:cubicBezTo>
                    <a:cubicBezTo>
                      <a:pt x="8249" y="1710"/>
                      <a:pt x="8964" y="1067"/>
                      <a:pt x="8476" y="257"/>
                    </a:cubicBezTo>
                    <a:cubicBezTo>
                      <a:pt x="8369" y="79"/>
                      <a:pt x="8171" y="1"/>
                      <a:pt x="79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0" name="Google Shape;9670;p95"/>
              <p:cNvSpPr/>
              <p:nvPr/>
            </p:nvSpPr>
            <p:spPr>
              <a:xfrm rot="1059773">
                <a:off x="7690581" y="3433524"/>
                <a:ext cx="326782" cy="250787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6973" extrusionOk="0">
                    <a:moveTo>
                      <a:pt x="8730" y="0"/>
                    </a:moveTo>
                    <a:cubicBezTo>
                      <a:pt x="7985" y="0"/>
                      <a:pt x="6156" y="1225"/>
                      <a:pt x="3894" y="2654"/>
                    </a:cubicBezTo>
                    <a:cubicBezTo>
                      <a:pt x="1001" y="4488"/>
                      <a:pt x="1" y="6286"/>
                      <a:pt x="561" y="6691"/>
                    </a:cubicBezTo>
                    <a:cubicBezTo>
                      <a:pt x="762" y="6840"/>
                      <a:pt x="1021" y="6973"/>
                      <a:pt x="1412" y="6973"/>
                    </a:cubicBezTo>
                    <a:cubicBezTo>
                      <a:pt x="2083" y="6973"/>
                      <a:pt x="3143" y="6583"/>
                      <a:pt x="4978" y="5214"/>
                    </a:cubicBezTo>
                    <a:cubicBezTo>
                      <a:pt x="7895" y="3059"/>
                      <a:pt x="9085" y="297"/>
                      <a:pt x="9085" y="297"/>
                    </a:cubicBezTo>
                    <a:cubicBezTo>
                      <a:pt x="9057" y="92"/>
                      <a:pt x="8934" y="0"/>
                      <a:pt x="8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1" name="Google Shape;9671;p95"/>
              <p:cNvSpPr/>
              <p:nvPr/>
            </p:nvSpPr>
            <p:spPr>
              <a:xfrm rot="1059773">
                <a:off x="7381468" y="2043319"/>
                <a:ext cx="243235" cy="344765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9586" extrusionOk="0">
                    <a:moveTo>
                      <a:pt x="84" y="1"/>
                    </a:moveTo>
                    <a:cubicBezTo>
                      <a:pt x="48" y="13"/>
                      <a:pt x="24" y="36"/>
                      <a:pt x="0" y="72"/>
                    </a:cubicBezTo>
                    <a:cubicBezTo>
                      <a:pt x="1608" y="2465"/>
                      <a:pt x="5822" y="8454"/>
                      <a:pt x="6668" y="9585"/>
                    </a:cubicBezTo>
                    <a:lnTo>
                      <a:pt x="6680" y="9585"/>
                    </a:lnTo>
                    <a:cubicBezTo>
                      <a:pt x="6715" y="9561"/>
                      <a:pt x="6727" y="9538"/>
                      <a:pt x="6763" y="9526"/>
                    </a:cubicBezTo>
                    <a:cubicBezTo>
                      <a:pt x="5953" y="8430"/>
                      <a:pt x="1679" y="2418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2" name="Google Shape;9672;p95"/>
              <p:cNvSpPr/>
              <p:nvPr/>
            </p:nvSpPr>
            <p:spPr>
              <a:xfrm rot="1059773">
                <a:off x="7664639" y="2249621"/>
                <a:ext cx="167887" cy="329336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9157" extrusionOk="0">
                    <a:moveTo>
                      <a:pt x="4584" y="1"/>
                    </a:moveTo>
                    <a:cubicBezTo>
                      <a:pt x="2894" y="3096"/>
                      <a:pt x="536" y="7990"/>
                      <a:pt x="1" y="9133"/>
                    </a:cubicBezTo>
                    <a:cubicBezTo>
                      <a:pt x="36" y="9157"/>
                      <a:pt x="60" y="9157"/>
                      <a:pt x="108" y="9157"/>
                    </a:cubicBezTo>
                    <a:cubicBezTo>
                      <a:pt x="679" y="7966"/>
                      <a:pt x="2977" y="3120"/>
                      <a:pt x="4668" y="72"/>
                    </a:cubicBezTo>
                    <a:lnTo>
                      <a:pt x="4620" y="25"/>
                    </a:lnTo>
                    <a:cubicBezTo>
                      <a:pt x="4608" y="13"/>
                      <a:pt x="4584" y="13"/>
                      <a:pt x="4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3" name="Google Shape;9673;p95"/>
              <p:cNvSpPr/>
              <p:nvPr/>
            </p:nvSpPr>
            <p:spPr>
              <a:xfrm rot="1059773">
                <a:off x="7723381" y="2414906"/>
                <a:ext cx="114370" cy="31304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8704" extrusionOk="0">
                    <a:moveTo>
                      <a:pt x="3072" y="0"/>
                    </a:moveTo>
                    <a:cubicBezTo>
                      <a:pt x="1715" y="3263"/>
                      <a:pt x="227" y="8013"/>
                      <a:pt x="1" y="8704"/>
                    </a:cubicBezTo>
                    <a:cubicBezTo>
                      <a:pt x="36" y="8704"/>
                      <a:pt x="84" y="8692"/>
                      <a:pt x="120" y="8680"/>
                    </a:cubicBezTo>
                    <a:cubicBezTo>
                      <a:pt x="393" y="7811"/>
                      <a:pt x="1846" y="3191"/>
                      <a:pt x="3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4" name="Google Shape;9674;p95"/>
              <p:cNvSpPr/>
              <p:nvPr/>
            </p:nvSpPr>
            <p:spPr>
              <a:xfrm rot="1059773">
                <a:off x="7217380" y="2656578"/>
                <a:ext cx="409827" cy="160622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4466" extrusionOk="0">
                    <a:moveTo>
                      <a:pt x="11335" y="0"/>
                    </a:moveTo>
                    <a:cubicBezTo>
                      <a:pt x="10538" y="524"/>
                      <a:pt x="5347" y="3870"/>
                      <a:pt x="1" y="4358"/>
                    </a:cubicBezTo>
                    <a:cubicBezTo>
                      <a:pt x="24" y="4406"/>
                      <a:pt x="36" y="4441"/>
                      <a:pt x="36" y="4465"/>
                    </a:cubicBezTo>
                    <a:cubicBezTo>
                      <a:pt x="5394" y="3965"/>
                      <a:pt x="10621" y="596"/>
                      <a:pt x="11395" y="96"/>
                    </a:cubicBezTo>
                    <a:cubicBezTo>
                      <a:pt x="11371" y="60"/>
                      <a:pt x="11359" y="36"/>
                      <a:pt x="11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5" name="Google Shape;9675;p95"/>
              <p:cNvSpPr/>
              <p:nvPr/>
            </p:nvSpPr>
            <p:spPr>
              <a:xfrm rot="1059773">
                <a:off x="7315696" y="2815593"/>
                <a:ext cx="358036" cy="29808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8288" extrusionOk="0">
                    <a:moveTo>
                      <a:pt x="9895" y="1"/>
                    </a:moveTo>
                    <a:cubicBezTo>
                      <a:pt x="9038" y="989"/>
                      <a:pt x="4537" y="5990"/>
                      <a:pt x="1" y="8216"/>
                    </a:cubicBezTo>
                    <a:cubicBezTo>
                      <a:pt x="25" y="8252"/>
                      <a:pt x="60" y="8264"/>
                      <a:pt x="84" y="8287"/>
                    </a:cubicBezTo>
                    <a:cubicBezTo>
                      <a:pt x="4597" y="6061"/>
                      <a:pt x="9061" y="1120"/>
                      <a:pt x="9954" y="96"/>
                    </a:cubicBezTo>
                    <a:cubicBezTo>
                      <a:pt x="9942" y="60"/>
                      <a:pt x="9907" y="36"/>
                      <a:pt x="9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6" name="Google Shape;9676;p95"/>
              <p:cNvSpPr/>
              <p:nvPr/>
            </p:nvSpPr>
            <p:spPr>
              <a:xfrm rot="1059773">
                <a:off x="7788535" y="2503080"/>
                <a:ext cx="135374" cy="360158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10014" extrusionOk="0">
                    <a:moveTo>
                      <a:pt x="3680" y="0"/>
                    </a:moveTo>
                    <a:cubicBezTo>
                      <a:pt x="2739" y="4322"/>
                      <a:pt x="536" y="8894"/>
                      <a:pt x="1" y="10002"/>
                    </a:cubicBezTo>
                    <a:cubicBezTo>
                      <a:pt x="24" y="10013"/>
                      <a:pt x="72" y="10013"/>
                      <a:pt x="108" y="10013"/>
                    </a:cubicBezTo>
                    <a:cubicBezTo>
                      <a:pt x="679" y="8859"/>
                      <a:pt x="2846" y="4298"/>
                      <a:pt x="3763" y="36"/>
                    </a:cubicBezTo>
                    <a:cubicBezTo>
                      <a:pt x="3751" y="12"/>
                      <a:pt x="3704" y="0"/>
                      <a:pt x="3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7" name="Google Shape;9677;p95"/>
              <p:cNvSpPr/>
              <p:nvPr/>
            </p:nvSpPr>
            <p:spPr>
              <a:xfrm rot="1059773">
                <a:off x="7846964" y="2744666"/>
                <a:ext cx="179899" cy="29596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8229" extrusionOk="0">
                    <a:moveTo>
                      <a:pt x="4894" y="1"/>
                    </a:moveTo>
                    <a:cubicBezTo>
                      <a:pt x="3025" y="3394"/>
                      <a:pt x="489" y="7395"/>
                      <a:pt x="1" y="8169"/>
                    </a:cubicBezTo>
                    <a:cubicBezTo>
                      <a:pt x="37" y="8192"/>
                      <a:pt x="48" y="8216"/>
                      <a:pt x="96" y="8228"/>
                    </a:cubicBezTo>
                    <a:cubicBezTo>
                      <a:pt x="584" y="7466"/>
                      <a:pt x="3108" y="3442"/>
                      <a:pt x="5001" y="25"/>
                    </a:cubicBezTo>
                    <a:cubicBezTo>
                      <a:pt x="4978" y="13"/>
                      <a:pt x="4930" y="13"/>
                      <a:pt x="4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8" name="Google Shape;9678;p95"/>
              <p:cNvSpPr/>
              <p:nvPr/>
            </p:nvSpPr>
            <p:spPr>
              <a:xfrm rot="1059773">
                <a:off x="7371528" y="2981837"/>
                <a:ext cx="349908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8407" extrusionOk="0">
                    <a:moveTo>
                      <a:pt x="9645" y="0"/>
                    </a:moveTo>
                    <a:cubicBezTo>
                      <a:pt x="8359" y="1286"/>
                      <a:pt x="3073" y="6525"/>
                      <a:pt x="1" y="8335"/>
                    </a:cubicBezTo>
                    <a:cubicBezTo>
                      <a:pt x="13" y="8359"/>
                      <a:pt x="37" y="8394"/>
                      <a:pt x="72" y="8406"/>
                    </a:cubicBezTo>
                    <a:cubicBezTo>
                      <a:pt x="3180" y="6573"/>
                      <a:pt x="8490" y="1286"/>
                      <a:pt x="9728" y="36"/>
                    </a:cubicBezTo>
                    <a:cubicBezTo>
                      <a:pt x="9716" y="24"/>
                      <a:pt x="9681" y="12"/>
                      <a:pt x="96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9" name="Google Shape;9679;p95"/>
              <p:cNvSpPr/>
              <p:nvPr/>
            </p:nvSpPr>
            <p:spPr>
              <a:xfrm rot="1059773">
                <a:off x="7494129" y="3160995"/>
                <a:ext cx="327610" cy="33361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9276" extrusionOk="0">
                    <a:moveTo>
                      <a:pt x="9025" y="1"/>
                    </a:moveTo>
                    <a:cubicBezTo>
                      <a:pt x="6287" y="3573"/>
                      <a:pt x="1786" y="7621"/>
                      <a:pt x="0" y="9192"/>
                    </a:cubicBezTo>
                    <a:lnTo>
                      <a:pt x="48" y="9276"/>
                    </a:lnTo>
                    <a:cubicBezTo>
                      <a:pt x="1822" y="7728"/>
                      <a:pt x="6358" y="3656"/>
                      <a:pt x="9109" y="48"/>
                    </a:cubicBez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0" name="Google Shape;9680;p95"/>
              <p:cNvSpPr/>
              <p:nvPr/>
            </p:nvSpPr>
            <p:spPr>
              <a:xfrm rot="1059773">
                <a:off x="7936672" y="2911368"/>
                <a:ext cx="238559" cy="305778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8502" extrusionOk="0">
                    <a:moveTo>
                      <a:pt x="6561" y="0"/>
                    </a:moveTo>
                    <a:cubicBezTo>
                      <a:pt x="4823" y="2417"/>
                      <a:pt x="1406" y="6668"/>
                      <a:pt x="1" y="8442"/>
                    </a:cubicBezTo>
                    <a:cubicBezTo>
                      <a:pt x="25" y="8465"/>
                      <a:pt x="37" y="8489"/>
                      <a:pt x="72" y="8501"/>
                    </a:cubicBezTo>
                    <a:cubicBezTo>
                      <a:pt x="1489" y="6739"/>
                      <a:pt x="4871" y="2488"/>
                      <a:pt x="6633" y="95"/>
                    </a:cubicBezTo>
                    <a:cubicBezTo>
                      <a:pt x="6621" y="60"/>
                      <a:pt x="6585" y="48"/>
                      <a:pt x="6573" y="12"/>
                    </a:cubicBezTo>
                    <a:lnTo>
                      <a:pt x="65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1" name="Google Shape;9681;p95"/>
              <p:cNvSpPr/>
              <p:nvPr/>
            </p:nvSpPr>
            <p:spPr>
              <a:xfrm rot="1059773">
                <a:off x="8014444" y="3132117"/>
                <a:ext cx="295492" cy="251399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6990" extrusionOk="0">
                    <a:moveTo>
                      <a:pt x="8156" y="1"/>
                    </a:moveTo>
                    <a:cubicBezTo>
                      <a:pt x="5549" y="2442"/>
                      <a:pt x="1179" y="5954"/>
                      <a:pt x="0" y="6871"/>
                    </a:cubicBezTo>
                    <a:cubicBezTo>
                      <a:pt x="12" y="6930"/>
                      <a:pt x="12" y="6966"/>
                      <a:pt x="36" y="6990"/>
                    </a:cubicBezTo>
                    <a:cubicBezTo>
                      <a:pt x="1143" y="6097"/>
                      <a:pt x="5584" y="2561"/>
                      <a:pt x="8216" y="84"/>
                    </a:cubicBezTo>
                    <a:cubicBezTo>
                      <a:pt x="8204" y="60"/>
                      <a:pt x="8168" y="25"/>
                      <a:pt x="8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2" name="Google Shape;9682;p95"/>
              <p:cNvSpPr/>
              <p:nvPr/>
            </p:nvSpPr>
            <p:spPr>
              <a:xfrm rot="1059773">
                <a:off x="7629328" y="3303821"/>
                <a:ext cx="306210" cy="253988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7062" extrusionOk="0">
                    <a:moveTo>
                      <a:pt x="8454" y="1"/>
                    </a:moveTo>
                    <a:cubicBezTo>
                      <a:pt x="7858" y="703"/>
                      <a:pt x="4120" y="4930"/>
                      <a:pt x="0" y="6978"/>
                    </a:cubicBezTo>
                    <a:cubicBezTo>
                      <a:pt x="36" y="7013"/>
                      <a:pt x="48" y="7037"/>
                      <a:pt x="72" y="7061"/>
                    </a:cubicBezTo>
                    <a:cubicBezTo>
                      <a:pt x="4167" y="5013"/>
                      <a:pt x="7870" y="834"/>
                      <a:pt x="8513" y="96"/>
                    </a:cubicBezTo>
                    <a:cubicBezTo>
                      <a:pt x="8501" y="60"/>
                      <a:pt x="8465" y="36"/>
                      <a:pt x="8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3" name="Google Shape;9683;p95"/>
              <p:cNvSpPr/>
              <p:nvPr/>
            </p:nvSpPr>
            <p:spPr>
              <a:xfrm rot="1059773">
                <a:off x="8094434" y="3322523"/>
                <a:ext cx="276215" cy="212016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5895" extrusionOk="0">
                    <a:moveTo>
                      <a:pt x="7608" y="1"/>
                    </a:moveTo>
                    <a:cubicBezTo>
                      <a:pt x="4620" y="2013"/>
                      <a:pt x="726" y="5192"/>
                      <a:pt x="0" y="5811"/>
                    </a:cubicBezTo>
                    <a:cubicBezTo>
                      <a:pt x="12" y="5835"/>
                      <a:pt x="36" y="5870"/>
                      <a:pt x="60" y="5894"/>
                    </a:cubicBezTo>
                    <a:cubicBezTo>
                      <a:pt x="774" y="5299"/>
                      <a:pt x="4691" y="2084"/>
                      <a:pt x="7680" y="72"/>
                    </a:cubicBezTo>
                    <a:cubicBezTo>
                      <a:pt x="7668" y="48"/>
                      <a:pt x="7632" y="12"/>
                      <a:pt x="7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4" name="Google Shape;9684;p95"/>
              <p:cNvSpPr/>
              <p:nvPr/>
            </p:nvSpPr>
            <p:spPr>
              <a:xfrm rot="1059773">
                <a:off x="7708304" y="3438095"/>
                <a:ext cx="308332" cy="237696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6609" extrusionOk="0">
                    <a:moveTo>
                      <a:pt x="8501" y="1"/>
                    </a:moveTo>
                    <a:cubicBezTo>
                      <a:pt x="5513" y="2870"/>
                      <a:pt x="1739" y="5418"/>
                      <a:pt x="0" y="6526"/>
                    </a:cubicBezTo>
                    <a:cubicBezTo>
                      <a:pt x="12" y="6561"/>
                      <a:pt x="48" y="6585"/>
                      <a:pt x="72" y="6609"/>
                    </a:cubicBezTo>
                    <a:cubicBezTo>
                      <a:pt x="1834" y="5478"/>
                      <a:pt x="5584" y="2930"/>
                      <a:pt x="8573" y="72"/>
                    </a:cubicBezTo>
                    <a:cubicBezTo>
                      <a:pt x="8561" y="37"/>
                      <a:pt x="8525" y="13"/>
                      <a:pt x="8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5" name="Google Shape;9685;p95"/>
              <p:cNvSpPr/>
              <p:nvPr/>
            </p:nvSpPr>
            <p:spPr>
              <a:xfrm rot="1059773">
                <a:off x="7202843" y="2486428"/>
                <a:ext cx="384543" cy="63407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1763" extrusionOk="0">
                    <a:moveTo>
                      <a:pt x="10656" y="1"/>
                    </a:moveTo>
                    <a:cubicBezTo>
                      <a:pt x="10049" y="155"/>
                      <a:pt x="4227" y="1584"/>
                      <a:pt x="0" y="1656"/>
                    </a:cubicBezTo>
                    <a:cubicBezTo>
                      <a:pt x="0" y="1691"/>
                      <a:pt x="12" y="1727"/>
                      <a:pt x="12" y="1763"/>
                    </a:cubicBezTo>
                    <a:cubicBezTo>
                      <a:pt x="4286" y="1691"/>
                      <a:pt x="10180" y="227"/>
                      <a:pt x="10692" y="108"/>
                    </a:cubicBezTo>
                    <a:cubicBezTo>
                      <a:pt x="10692" y="60"/>
                      <a:pt x="10668" y="36"/>
                      <a:pt x="10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6" name="Google Shape;9686;p95"/>
            <p:cNvGrpSpPr/>
            <p:nvPr/>
          </p:nvGrpSpPr>
          <p:grpSpPr>
            <a:xfrm rot="-875294" flipH="1">
              <a:off x="628080" y="1770564"/>
              <a:ext cx="1388240" cy="1715050"/>
              <a:chOff x="2722350" y="1870775"/>
              <a:chExt cx="657250" cy="811975"/>
            </a:xfrm>
          </p:grpSpPr>
          <p:sp>
            <p:nvSpPr>
              <p:cNvPr id="9687" name="Google Shape;9687;p95"/>
              <p:cNvSpPr/>
              <p:nvPr/>
            </p:nvSpPr>
            <p:spPr>
              <a:xfrm>
                <a:off x="2722350" y="2089675"/>
                <a:ext cx="5390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8" name="Google Shape;9688;p95"/>
              <p:cNvSpPr/>
              <p:nvPr/>
            </p:nvSpPr>
            <p:spPr>
              <a:xfrm>
                <a:off x="2757775" y="2091150"/>
                <a:ext cx="501875" cy="524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9" name="Google Shape;9689;p95"/>
              <p:cNvSpPr/>
              <p:nvPr/>
            </p:nvSpPr>
            <p:spPr>
              <a:xfrm>
                <a:off x="3007800" y="1870775"/>
                <a:ext cx="371800" cy="81197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0" name="Google Shape;9690;p95"/>
              <p:cNvSpPr/>
              <p:nvPr/>
            </p:nvSpPr>
            <p:spPr>
              <a:xfrm>
                <a:off x="3041725" y="1872375"/>
                <a:ext cx="293825" cy="808775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91" name="Google Shape;9691;p95"/>
            <p:cNvSpPr/>
            <p:nvPr/>
          </p:nvSpPr>
          <p:spPr>
            <a:xfrm rot="-2847142">
              <a:off x="1259821" y="3083432"/>
              <a:ext cx="813943" cy="1120067"/>
            </a:xfrm>
            <a:custGeom>
              <a:avLst/>
              <a:gdLst/>
              <a:ahLst/>
              <a:cxnLst/>
              <a:rect l="l" t="t" r="r" b="b"/>
              <a:pathLst>
                <a:path w="18293" h="25173" extrusionOk="0">
                  <a:moveTo>
                    <a:pt x="1906" y="0"/>
                  </a:moveTo>
                  <a:cubicBezTo>
                    <a:pt x="1019" y="0"/>
                    <a:pt x="513" y="947"/>
                    <a:pt x="358" y="3116"/>
                  </a:cubicBezTo>
                  <a:cubicBezTo>
                    <a:pt x="0" y="8093"/>
                    <a:pt x="3346" y="20821"/>
                    <a:pt x="4918" y="23047"/>
                  </a:cubicBezTo>
                  <a:cubicBezTo>
                    <a:pt x="5705" y="24144"/>
                    <a:pt x="9313" y="25172"/>
                    <a:pt x="12464" y="25172"/>
                  </a:cubicBezTo>
                  <a:cubicBezTo>
                    <a:pt x="15605" y="25172"/>
                    <a:pt x="18293" y="24150"/>
                    <a:pt x="17276" y="21154"/>
                  </a:cubicBezTo>
                  <a:cubicBezTo>
                    <a:pt x="17276" y="21154"/>
                    <a:pt x="11800" y="8795"/>
                    <a:pt x="7359" y="4200"/>
                  </a:cubicBezTo>
                  <a:cubicBezTo>
                    <a:pt x="4855" y="1602"/>
                    <a:pt x="3059" y="0"/>
                    <a:pt x="1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92" name="Google Shape;9692;p95"/>
            <p:cNvGrpSpPr/>
            <p:nvPr/>
          </p:nvGrpSpPr>
          <p:grpSpPr>
            <a:xfrm>
              <a:off x="2507946" y="3112792"/>
              <a:ext cx="919703" cy="877417"/>
              <a:chOff x="1948450" y="3245750"/>
              <a:chExt cx="542950" cy="517925"/>
            </a:xfrm>
          </p:grpSpPr>
          <p:sp>
            <p:nvSpPr>
              <p:cNvPr id="9693" name="Google Shape;9693;p95"/>
              <p:cNvSpPr/>
              <p:nvPr/>
            </p:nvSpPr>
            <p:spPr>
              <a:xfrm>
                <a:off x="1948450" y="3245750"/>
                <a:ext cx="542950" cy="517925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4" name="Google Shape;9694;p95"/>
              <p:cNvSpPr/>
              <p:nvPr/>
            </p:nvSpPr>
            <p:spPr>
              <a:xfrm>
                <a:off x="2062750" y="3361800"/>
                <a:ext cx="2909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5" name="Google Shape;9695;p95"/>
              <p:cNvSpPr/>
              <p:nvPr/>
            </p:nvSpPr>
            <p:spPr>
              <a:xfrm>
                <a:off x="2154125" y="3442475"/>
                <a:ext cx="14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6" name="Google Shape;9696;p95"/>
              <p:cNvSpPr/>
              <p:nvPr/>
            </p:nvSpPr>
            <p:spPr>
              <a:xfrm>
                <a:off x="2203800" y="3478175"/>
                <a:ext cx="444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97" name="Google Shape;9697;p95"/>
          <p:cNvGrpSpPr/>
          <p:nvPr/>
        </p:nvGrpSpPr>
        <p:grpSpPr>
          <a:xfrm rot="-4176750" flipH="1">
            <a:off x="3736739" y="3546928"/>
            <a:ext cx="1157468" cy="2297969"/>
            <a:chOff x="1367425" y="2489891"/>
            <a:chExt cx="432273" cy="858209"/>
          </a:xfrm>
        </p:grpSpPr>
        <p:sp>
          <p:nvSpPr>
            <p:cNvPr id="9698" name="Google Shape;9698;p95"/>
            <p:cNvSpPr/>
            <p:nvPr/>
          </p:nvSpPr>
          <p:spPr>
            <a:xfrm>
              <a:off x="1580898" y="2489891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95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95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1" name="Google Shape;9701;p95"/>
          <p:cNvGrpSpPr/>
          <p:nvPr/>
        </p:nvGrpSpPr>
        <p:grpSpPr>
          <a:xfrm>
            <a:off x="7960791" y="24038"/>
            <a:ext cx="815868" cy="762766"/>
            <a:chOff x="5770756" y="873899"/>
            <a:chExt cx="755434" cy="706199"/>
          </a:xfrm>
        </p:grpSpPr>
        <p:sp>
          <p:nvSpPr>
            <p:cNvPr id="9702" name="Google Shape;9702;p9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9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9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9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9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9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9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9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9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9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9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9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9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9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9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9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9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9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9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9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9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9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9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9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9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9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9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9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9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9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9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9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9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9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9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9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9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9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9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9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9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9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9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9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9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9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9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9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9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9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9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3" name="Google Shape;9753;p95"/>
          <p:cNvGrpSpPr/>
          <p:nvPr/>
        </p:nvGrpSpPr>
        <p:grpSpPr>
          <a:xfrm rot="9134806">
            <a:off x="795692" y="569928"/>
            <a:ext cx="877145" cy="639154"/>
            <a:chOff x="3880914" y="3359134"/>
            <a:chExt cx="968363" cy="705622"/>
          </a:xfrm>
        </p:grpSpPr>
        <p:sp>
          <p:nvSpPr>
            <p:cNvPr id="9754" name="Google Shape;9754;p95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95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95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95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95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95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95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95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95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95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95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95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95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95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95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95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95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95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95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95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95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95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95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95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95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95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95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95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95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95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95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95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95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95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95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95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95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95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95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95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95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95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95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95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95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95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95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95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95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3" name="Google Shape;9803;p95"/>
          <p:cNvGrpSpPr/>
          <p:nvPr/>
        </p:nvGrpSpPr>
        <p:grpSpPr>
          <a:xfrm rot="-2700197">
            <a:off x="7761661" y="3765483"/>
            <a:ext cx="1068717" cy="1068004"/>
            <a:chOff x="7308373" y="335298"/>
            <a:chExt cx="867172" cy="866444"/>
          </a:xfrm>
        </p:grpSpPr>
        <p:grpSp>
          <p:nvGrpSpPr>
            <p:cNvPr id="9804" name="Google Shape;9804;p95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9805" name="Google Shape;9805;p95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6" name="Google Shape;9806;p95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7" name="Google Shape;9807;p95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8" name="Google Shape;9808;p95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09" name="Google Shape;9809;p95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95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95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95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95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95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95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95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95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95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95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95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95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95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95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95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95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95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95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95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95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95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95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95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95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95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95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95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95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95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95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95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95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95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95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95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518;p75">
            <a:extLst>
              <a:ext uri="{FF2B5EF4-FFF2-40B4-BE49-F238E27FC236}">
                <a16:creationId xmlns:a16="http://schemas.microsoft.com/office/drawing/2014/main" id="{10284053-3E4A-BB7B-BC6B-C87C175AB9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0777" y="480099"/>
            <a:ext cx="4504800" cy="418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Vận</a:t>
            </a:r>
            <a:r>
              <a:rPr lang="en-US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 </a:t>
            </a: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dụng</a:t>
            </a:r>
            <a:endParaRPr sz="13800" dirty="0">
              <a:solidFill>
                <a:srgbClr val="C00000"/>
              </a:solidFill>
              <a:effectLst>
                <a:glow rad="101600">
                  <a:srgbClr val="FF7D7D">
                    <a:alpha val="60000"/>
                  </a:srgbClr>
                </a:glow>
              </a:effectLst>
              <a:latin typeface="Fz Fantomen" panose="02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9" name="Google Shape;3579;p72"/>
          <p:cNvGrpSpPr/>
          <p:nvPr/>
        </p:nvGrpSpPr>
        <p:grpSpPr>
          <a:xfrm rot="-1869837">
            <a:off x="6699929" y="522092"/>
            <a:ext cx="892953" cy="859051"/>
            <a:chOff x="4144075" y="4033964"/>
            <a:chExt cx="1299475" cy="1250138"/>
          </a:xfrm>
        </p:grpSpPr>
        <p:grpSp>
          <p:nvGrpSpPr>
            <p:cNvPr id="3580" name="Google Shape;3580;p72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3581" name="Google Shape;3581;p72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72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72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72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72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72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72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72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72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72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72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72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72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72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72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72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72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72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72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72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72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72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72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72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72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72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72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72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72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72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72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72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72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72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72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72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72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72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72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72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72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72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72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72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72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72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72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72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72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72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72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72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72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4" name="Google Shape;3634;p72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3635" name="Google Shape;3635;p72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72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72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72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72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72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72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72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72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72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72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72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72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72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72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72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72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72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72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654" name="Google Shape;3654;p72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5" name="Google Shape;3655;p72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56" name="Google Shape;3656;p72"/>
          <p:cNvGrpSpPr/>
          <p:nvPr/>
        </p:nvGrpSpPr>
        <p:grpSpPr>
          <a:xfrm>
            <a:off x="767763" y="3575988"/>
            <a:ext cx="1091950" cy="977541"/>
            <a:chOff x="631963" y="3785538"/>
            <a:chExt cx="1091950" cy="977541"/>
          </a:xfrm>
        </p:grpSpPr>
        <p:grpSp>
          <p:nvGrpSpPr>
            <p:cNvPr id="3657" name="Google Shape;3657;p72"/>
            <p:cNvGrpSpPr/>
            <p:nvPr/>
          </p:nvGrpSpPr>
          <p:grpSpPr>
            <a:xfrm>
              <a:off x="631963" y="3785538"/>
              <a:ext cx="1091950" cy="866625"/>
              <a:chOff x="132213" y="1079063"/>
              <a:chExt cx="1091950" cy="866625"/>
            </a:xfrm>
          </p:grpSpPr>
          <p:sp>
            <p:nvSpPr>
              <p:cNvPr id="3658" name="Google Shape;3658;p72"/>
              <p:cNvSpPr/>
              <p:nvPr/>
            </p:nvSpPr>
            <p:spPr>
              <a:xfrm>
                <a:off x="249213" y="1591788"/>
                <a:ext cx="398650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14156" extrusionOk="0">
                    <a:moveTo>
                      <a:pt x="12999" y="1"/>
                    </a:moveTo>
                    <a:lnTo>
                      <a:pt x="12537" y="59"/>
                    </a:lnTo>
                    <a:lnTo>
                      <a:pt x="11555" y="348"/>
                    </a:lnTo>
                    <a:lnTo>
                      <a:pt x="10573" y="636"/>
                    </a:lnTo>
                    <a:lnTo>
                      <a:pt x="9533" y="1041"/>
                    </a:lnTo>
                    <a:lnTo>
                      <a:pt x="8551" y="1388"/>
                    </a:lnTo>
                    <a:lnTo>
                      <a:pt x="6587" y="2312"/>
                    </a:lnTo>
                    <a:lnTo>
                      <a:pt x="5662" y="2774"/>
                    </a:lnTo>
                    <a:lnTo>
                      <a:pt x="4738" y="3294"/>
                    </a:lnTo>
                    <a:lnTo>
                      <a:pt x="3929" y="3814"/>
                    </a:lnTo>
                    <a:lnTo>
                      <a:pt x="3120" y="4334"/>
                    </a:lnTo>
                    <a:lnTo>
                      <a:pt x="2427" y="4854"/>
                    </a:lnTo>
                    <a:lnTo>
                      <a:pt x="1734" y="5432"/>
                    </a:lnTo>
                    <a:lnTo>
                      <a:pt x="1214" y="5952"/>
                    </a:lnTo>
                    <a:lnTo>
                      <a:pt x="751" y="6472"/>
                    </a:lnTo>
                    <a:lnTo>
                      <a:pt x="405" y="6992"/>
                    </a:lnTo>
                    <a:lnTo>
                      <a:pt x="174" y="7454"/>
                    </a:lnTo>
                    <a:lnTo>
                      <a:pt x="0" y="8032"/>
                    </a:lnTo>
                    <a:lnTo>
                      <a:pt x="0" y="8609"/>
                    </a:lnTo>
                    <a:lnTo>
                      <a:pt x="0" y="9303"/>
                    </a:lnTo>
                    <a:lnTo>
                      <a:pt x="174" y="9996"/>
                    </a:lnTo>
                    <a:lnTo>
                      <a:pt x="347" y="10689"/>
                    </a:lnTo>
                    <a:lnTo>
                      <a:pt x="694" y="11382"/>
                    </a:lnTo>
                    <a:lnTo>
                      <a:pt x="1098" y="12018"/>
                    </a:lnTo>
                    <a:lnTo>
                      <a:pt x="1560" y="12596"/>
                    </a:lnTo>
                    <a:lnTo>
                      <a:pt x="2138" y="13173"/>
                    </a:lnTo>
                    <a:lnTo>
                      <a:pt x="2485" y="13405"/>
                    </a:lnTo>
                    <a:lnTo>
                      <a:pt x="2831" y="13578"/>
                    </a:lnTo>
                    <a:lnTo>
                      <a:pt x="3236" y="13751"/>
                    </a:lnTo>
                    <a:lnTo>
                      <a:pt x="3582" y="13924"/>
                    </a:lnTo>
                    <a:lnTo>
                      <a:pt x="4044" y="14040"/>
                    </a:lnTo>
                    <a:lnTo>
                      <a:pt x="4449" y="14098"/>
                    </a:lnTo>
                    <a:lnTo>
                      <a:pt x="4911" y="14156"/>
                    </a:lnTo>
                    <a:lnTo>
                      <a:pt x="5431" y="14156"/>
                    </a:lnTo>
                    <a:lnTo>
                      <a:pt x="5951" y="14098"/>
                    </a:lnTo>
                    <a:lnTo>
                      <a:pt x="6471" y="13982"/>
                    </a:lnTo>
                    <a:lnTo>
                      <a:pt x="7049" y="13867"/>
                    </a:lnTo>
                    <a:lnTo>
                      <a:pt x="7626" y="13693"/>
                    </a:lnTo>
                    <a:lnTo>
                      <a:pt x="8204" y="13405"/>
                    </a:lnTo>
                    <a:lnTo>
                      <a:pt x="8840" y="13116"/>
                    </a:lnTo>
                    <a:lnTo>
                      <a:pt x="9360" y="12827"/>
                    </a:lnTo>
                    <a:lnTo>
                      <a:pt x="9880" y="12480"/>
                    </a:lnTo>
                    <a:lnTo>
                      <a:pt x="10977" y="11671"/>
                    </a:lnTo>
                    <a:lnTo>
                      <a:pt x="12017" y="10689"/>
                    </a:lnTo>
                    <a:lnTo>
                      <a:pt x="13057" y="9591"/>
                    </a:lnTo>
                    <a:lnTo>
                      <a:pt x="14039" y="8494"/>
                    </a:lnTo>
                    <a:lnTo>
                      <a:pt x="14848" y="7338"/>
                    </a:lnTo>
                    <a:lnTo>
                      <a:pt x="15484" y="6298"/>
                    </a:lnTo>
                    <a:lnTo>
                      <a:pt x="15715" y="5778"/>
                    </a:lnTo>
                    <a:lnTo>
                      <a:pt x="15888" y="5316"/>
                    </a:lnTo>
                    <a:lnTo>
                      <a:pt x="15946" y="5085"/>
                    </a:lnTo>
                    <a:lnTo>
                      <a:pt x="15946" y="4854"/>
                    </a:lnTo>
                    <a:lnTo>
                      <a:pt x="15830" y="4103"/>
                    </a:lnTo>
                    <a:lnTo>
                      <a:pt x="15599" y="3121"/>
                    </a:lnTo>
                    <a:lnTo>
                      <a:pt x="15253" y="2139"/>
                    </a:lnTo>
                    <a:lnTo>
                      <a:pt x="15022" y="1676"/>
                    </a:lnTo>
                    <a:lnTo>
                      <a:pt x="14733" y="1272"/>
                    </a:lnTo>
                    <a:lnTo>
                      <a:pt x="14444" y="868"/>
                    </a:lnTo>
                    <a:lnTo>
                      <a:pt x="14155" y="521"/>
                    </a:lnTo>
                    <a:lnTo>
                      <a:pt x="13751" y="232"/>
                    </a:lnTo>
                    <a:lnTo>
                      <a:pt x="13404" y="59"/>
                    </a:lnTo>
                    <a:lnTo>
                      <a:pt x="1299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72"/>
              <p:cNvSpPr/>
              <p:nvPr/>
            </p:nvSpPr>
            <p:spPr>
              <a:xfrm>
                <a:off x="675288" y="1640913"/>
                <a:ext cx="76575" cy="1256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027" extrusionOk="0">
                    <a:moveTo>
                      <a:pt x="232" y="0"/>
                    </a:moveTo>
                    <a:lnTo>
                      <a:pt x="116" y="58"/>
                    </a:lnTo>
                    <a:lnTo>
                      <a:pt x="58" y="116"/>
                    </a:lnTo>
                    <a:lnTo>
                      <a:pt x="1" y="231"/>
                    </a:lnTo>
                    <a:lnTo>
                      <a:pt x="1" y="751"/>
                    </a:lnTo>
                    <a:lnTo>
                      <a:pt x="1" y="1387"/>
                    </a:lnTo>
                    <a:lnTo>
                      <a:pt x="116" y="2080"/>
                    </a:lnTo>
                    <a:lnTo>
                      <a:pt x="232" y="2427"/>
                    </a:lnTo>
                    <a:lnTo>
                      <a:pt x="405" y="2831"/>
                    </a:lnTo>
                    <a:lnTo>
                      <a:pt x="636" y="3236"/>
                    </a:lnTo>
                    <a:lnTo>
                      <a:pt x="925" y="3640"/>
                    </a:lnTo>
                    <a:lnTo>
                      <a:pt x="1214" y="3987"/>
                    </a:lnTo>
                    <a:lnTo>
                      <a:pt x="1618" y="4391"/>
                    </a:lnTo>
                    <a:lnTo>
                      <a:pt x="2138" y="4680"/>
                    </a:lnTo>
                    <a:lnTo>
                      <a:pt x="2658" y="4969"/>
                    </a:lnTo>
                    <a:lnTo>
                      <a:pt x="2774" y="5027"/>
                    </a:lnTo>
                    <a:lnTo>
                      <a:pt x="2947" y="4969"/>
                    </a:lnTo>
                    <a:lnTo>
                      <a:pt x="3005" y="4853"/>
                    </a:lnTo>
                    <a:lnTo>
                      <a:pt x="3063" y="4738"/>
                    </a:lnTo>
                    <a:lnTo>
                      <a:pt x="3005" y="4680"/>
                    </a:lnTo>
                    <a:lnTo>
                      <a:pt x="2947" y="4564"/>
                    </a:lnTo>
                    <a:lnTo>
                      <a:pt x="2889" y="4507"/>
                    </a:lnTo>
                    <a:lnTo>
                      <a:pt x="2369" y="4276"/>
                    </a:lnTo>
                    <a:lnTo>
                      <a:pt x="1965" y="3987"/>
                    </a:lnTo>
                    <a:lnTo>
                      <a:pt x="1618" y="3640"/>
                    </a:lnTo>
                    <a:lnTo>
                      <a:pt x="1329" y="3293"/>
                    </a:lnTo>
                    <a:lnTo>
                      <a:pt x="1098" y="2947"/>
                    </a:lnTo>
                    <a:lnTo>
                      <a:pt x="867" y="2600"/>
                    </a:lnTo>
                    <a:lnTo>
                      <a:pt x="752" y="2253"/>
                    </a:lnTo>
                    <a:lnTo>
                      <a:pt x="636" y="1965"/>
                    </a:lnTo>
                    <a:lnTo>
                      <a:pt x="521" y="1329"/>
                    </a:lnTo>
                    <a:lnTo>
                      <a:pt x="463" y="809"/>
                    </a:lnTo>
                    <a:lnTo>
                      <a:pt x="521" y="289"/>
                    </a:lnTo>
                    <a:lnTo>
                      <a:pt x="521" y="231"/>
                    </a:lnTo>
                    <a:lnTo>
                      <a:pt x="463" y="116"/>
                    </a:lnTo>
                    <a:lnTo>
                      <a:pt x="405" y="58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72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extrusionOk="0">
                    <a:moveTo>
                      <a:pt x="7973" y="0"/>
                    </a:move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72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fill="none" extrusionOk="0">
                    <a:moveTo>
                      <a:pt x="7973" y="0"/>
                    </a:moveTo>
                    <a:lnTo>
                      <a:pt x="7973" y="0"/>
                    </a:ln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lnTo>
                      <a:pt x="797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72"/>
              <p:cNvSpPr/>
              <p:nvPr/>
            </p:nvSpPr>
            <p:spPr>
              <a:xfrm>
                <a:off x="800938" y="1594688"/>
                <a:ext cx="881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4681" extrusionOk="0">
                    <a:moveTo>
                      <a:pt x="290" y="1"/>
                    </a:moveTo>
                    <a:lnTo>
                      <a:pt x="59" y="58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1" y="809"/>
                    </a:lnTo>
                    <a:lnTo>
                      <a:pt x="117" y="1387"/>
                    </a:lnTo>
                    <a:lnTo>
                      <a:pt x="348" y="2080"/>
                    </a:lnTo>
                    <a:lnTo>
                      <a:pt x="463" y="2427"/>
                    </a:lnTo>
                    <a:lnTo>
                      <a:pt x="694" y="2774"/>
                    </a:lnTo>
                    <a:lnTo>
                      <a:pt x="983" y="3178"/>
                    </a:lnTo>
                    <a:lnTo>
                      <a:pt x="1272" y="3525"/>
                    </a:lnTo>
                    <a:lnTo>
                      <a:pt x="1619" y="3871"/>
                    </a:lnTo>
                    <a:lnTo>
                      <a:pt x="2081" y="4160"/>
                    </a:lnTo>
                    <a:lnTo>
                      <a:pt x="2601" y="4449"/>
                    </a:lnTo>
                    <a:lnTo>
                      <a:pt x="3179" y="4680"/>
                    </a:lnTo>
                    <a:lnTo>
                      <a:pt x="3236" y="4680"/>
                    </a:lnTo>
                    <a:lnTo>
                      <a:pt x="3410" y="4622"/>
                    </a:lnTo>
                    <a:lnTo>
                      <a:pt x="3525" y="4507"/>
                    </a:lnTo>
                    <a:lnTo>
                      <a:pt x="3525" y="4391"/>
                    </a:lnTo>
                    <a:lnTo>
                      <a:pt x="3467" y="4276"/>
                    </a:lnTo>
                    <a:lnTo>
                      <a:pt x="3410" y="4218"/>
                    </a:lnTo>
                    <a:lnTo>
                      <a:pt x="3352" y="4160"/>
                    </a:lnTo>
                    <a:lnTo>
                      <a:pt x="2832" y="3987"/>
                    </a:lnTo>
                    <a:lnTo>
                      <a:pt x="2370" y="3756"/>
                    </a:lnTo>
                    <a:lnTo>
                      <a:pt x="1965" y="3467"/>
                    </a:lnTo>
                    <a:lnTo>
                      <a:pt x="1676" y="3178"/>
                    </a:lnTo>
                    <a:lnTo>
                      <a:pt x="1388" y="2889"/>
                    </a:lnTo>
                    <a:lnTo>
                      <a:pt x="1156" y="2543"/>
                    </a:lnTo>
                    <a:lnTo>
                      <a:pt x="983" y="2254"/>
                    </a:lnTo>
                    <a:lnTo>
                      <a:pt x="810" y="1907"/>
                    </a:lnTo>
                    <a:lnTo>
                      <a:pt x="636" y="1329"/>
                    </a:lnTo>
                    <a:lnTo>
                      <a:pt x="521" y="809"/>
                    </a:lnTo>
                    <a:lnTo>
                      <a:pt x="521" y="289"/>
                    </a:lnTo>
                    <a:lnTo>
                      <a:pt x="521" y="174"/>
                    </a:lnTo>
                    <a:lnTo>
                      <a:pt x="463" y="11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72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extrusionOk="0">
                    <a:moveTo>
                      <a:pt x="6645" y="1"/>
                    </a:move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72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fill="none" extrusionOk="0">
                    <a:moveTo>
                      <a:pt x="7916" y="1"/>
                    </a:moveTo>
                    <a:lnTo>
                      <a:pt x="7916" y="1"/>
                    </a:lnTo>
                    <a:lnTo>
                      <a:pt x="6645" y="1"/>
                    </a:ln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72"/>
              <p:cNvSpPr/>
              <p:nvPr/>
            </p:nvSpPr>
            <p:spPr>
              <a:xfrm>
                <a:off x="897713" y="1557138"/>
                <a:ext cx="1271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947" extrusionOk="0">
                    <a:moveTo>
                      <a:pt x="232" y="0"/>
                    </a:moveTo>
                    <a:lnTo>
                      <a:pt x="174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1" y="347"/>
                    </a:lnTo>
                    <a:lnTo>
                      <a:pt x="232" y="809"/>
                    </a:lnTo>
                    <a:lnTo>
                      <a:pt x="521" y="1214"/>
                    </a:lnTo>
                    <a:lnTo>
                      <a:pt x="983" y="1676"/>
                    </a:lnTo>
                    <a:lnTo>
                      <a:pt x="1503" y="2138"/>
                    </a:lnTo>
                    <a:lnTo>
                      <a:pt x="1850" y="2369"/>
                    </a:lnTo>
                    <a:lnTo>
                      <a:pt x="2196" y="2542"/>
                    </a:lnTo>
                    <a:lnTo>
                      <a:pt x="2601" y="2716"/>
                    </a:lnTo>
                    <a:lnTo>
                      <a:pt x="3005" y="2831"/>
                    </a:lnTo>
                    <a:lnTo>
                      <a:pt x="3525" y="2889"/>
                    </a:lnTo>
                    <a:lnTo>
                      <a:pt x="4045" y="2947"/>
                    </a:lnTo>
                    <a:lnTo>
                      <a:pt x="4449" y="2889"/>
                    </a:lnTo>
                    <a:lnTo>
                      <a:pt x="4854" y="2889"/>
                    </a:lnTo>
                    <a:lnTo>
                      <a:pt x="4969" y="2831"/>
                    </a:lnTo>
                    <a:lnTo>
                      <a:pt x="5027" y="2774"/>
                    </a:lnTo>
                    <a:lnTo>
                      <a:pt x="5085" y="2658"/>
                    </a:lnTo>
                    <a:lnTo>
                      <a:pt x="5085" y="2542"/>
                    </a:lnTo>
                    <a:lnTo>
                      <a:pt x="5027" y="2485"/>
                    </a:lnTo>
                    <a:lnTo>
                      <a:pt x="4969" y="2369"/>
                    </a:lnTo>
                    <a:lnTo>
                      <a:pt x="4796" y="2369"/>
                    </a:lnTo>
                    <a:lnTo>
                      <a:pt x="4218" y="2427"/>
                    </a:lnTo>
                    <a:lnTo>
                      <a:pt x="3698" y="2427"/>
                    </a:lnTo>
                    <a:lnTo>
                      <a:pt x="3236" y="2311"/>
                    </a:lnTo>
                    <a:lnTo>
                      <a:pt x="2832" y="2196"/>
                    </a:lnTo>
                    <a:lnTo>
                      <a:pt x="2427" y="2080"/>
                    </a:lnTo>
                    <a:lnTo>
                      <a:pt x="2081" y="1907"/>
                    </a:lnTo>
                    <a:lnTo>
                      <a:pt x="1792" y="1676"/>
                    </a:lnTo>
                    <a:lnTo>
                      <a:pt x="1503" y="1445"/>
                    </a:lnTo>
                    <a:lnTo>
                      <a:pt x="1041" y="983"/>
                    </a:lnTo>
                    <a:lnTo>
                      <a:pt x="752" y="578"/>
                    </a:lnTo>
                    <a:lnTo>
                      <a:pt x="521" y="174"/>
                    </a:lnTo>
                    <a:lnTo>
                      <a:pt x="463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72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extrusionOk="0">
                    <a:moveTo>
                      <a:pt x="4680" y="0"/>
                    </a:move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  <a:lnTo>
                      <a:pt x="57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72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fill="none" extrusionOk="0">
                    <a:moveTo>
                      <a:pt x="6760" y="116"/>
                    </a:moveTo>
                    <a:lnTo>
                      <a:pt x="6760" y="116"/>
                    </a:lnTo>
                    <a:lnTo>
                      <a:pt x="5720" y="0"/>
                    </a:lnTo>
                    <a:lnTo>
                      <a:pt x="4680" y="0"/>
                    </a:ln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72"/>
              <p:cNvSpPr/>
              <p:nvPr/>
            </p:nvSpPr>
            <p:spPr>
              <a:xfrm>
                <a:off x="877488" y="1564363"/>
                <a:ext cx="9970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4276" extrusionOk="0">
                    <a:moveTo>
                      <a:pt x="232" y="0"/>
                    </a:moveTo>
                    <a:lnTo>
                      <a:pt x="117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59" y="867"/>
                    </a:lnTo>
                    <a:lnTo>
                      <a:pt x="232" y="1387"/>
                    </a:lnTo>
                    <a:lnTo>
                      <a:pt x="521" y="2080"/>
                    </a:lnTo>
                    <a:lnTo>
                      <a:pt x="752" y="2427"/>
                    </a:lnTo>
                    <a:lnTo>
                      <a:pt x="983" y="2773"/>
                    </a:lnTo>
                    <a:lnTo>
                      <a:pt x="1272" y="3062"/>
                    </a:lnTo>
                    <a:lnTo>
                      <a:pt x="1676" y="3409"/>
                    </a:lnTo>
                    <a:lnTo>
                      <a:pt x="2081" y="3698"/>
                    </a:lnTo>
                    <a:lnTo>
                      <a:pt x="2543" y="3929"/>
                    </a:lnTo>
                    <a:lnTo>
                      <a:pt x="3063" y="4160"/>
                    </a:lnTo>
                    <a:lnTo>
                      <a:pt x="3699" y="4276"/>
                    </a:lnTo>
                    <a:lnTo>
                      <a:pt x="3756" y="4276"/>
                    </a:lnTo>
                    <a:lnTo>
                      <a:pt x="3930" y="4218"/>
                    </a:lnTo>
                    <a:lnTo>
                      <a:pt x="3987" y="4102"/>
                    </a:lnTo>
                    <a:lnTo>
                      <a:pt x="3987" y="3987"/>
                    </a:lnTo>
                    <a:lnTo>
                      <a:pt x="3930" y="3871"/>
                    </a:lnTo>
                    <a:lnTo>
                      <a:pt x="3872" y="3813"/>
                    </a:lnTo>
                    <a:lnTo>
                      <a:pt x="3814" y="3813"/>
                    </a:lnTo>
                    <a:lnTo>
                      <a:pt x="3236" y="3640"/>
                    </a:lnTo>
                    <a:lnTo>
                      <a:pt x="2774" y="3467"/>
                    </a:lnTo>
                    <a:lnTo>
                      <a:pt x="2370" y="3236"/>
                    </a:lnTo>
                    <a:lnTo>
                      <a:pt x="1965" y="3005"/>
                    </a:lnTo>
                    <a:lnTo>
                      <a:pt x="1676" y="2716"/>
                    </a:lnTo>
                    <a:lnTo>
                      <a:pt x="1388" y="2427"/>
                    </a:lnTo>
                    <a:lnTo>
                      <a:pt x="1214" y="2138"/>
                    </a:lnTo>
                    <a:lnTo>
                      <a:pt x="983" y="1849"/>
                    </a:lnTo>
                    <a:lnTo>
                      <a:pt x="752" y="1271"/>
                    </a:lnTo>
                    <a:lnTo>
                      <a:pt x="579" y="809"/>
                    </a:lnTo>
                    <a:lnTo>
                      <a:pt x="521" y="289"/>
                    </a:lnTo>
                    <a:lnTo>
                      <a:pt x="463" y="174"/>
                    </a:lnTo>
                    <a:lnTo>
                      <a:pt x="405" y="116"/>
                    </a:lnTo>
                    <a:lnTo>
                      <a:pt x="348" y="58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72"/>
              <p:cNvSpPr/>
              <p:nvPr/>
            </p:nvSpPr>
            <p:spPr>
              <a:xfrm>
                <a:off x="774963" y="1600463"/>
                <a:ext cx="375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241" extrusionOk="0">
                    <a:moveTo>
                      <a:pt x="1040" y="1"/>
                    </a:moveTo>
                    <a:lnTo>
                      <a:pt x="982" y="116"/>
                    </a:lnTo>
                    <a:lnTo>
                      <a:pt x="867" y="232"/>
                    </a:lnTo>
                    <a:lnTo>
                      <a:pt x="636" y="636"/>
                    </a:lnTo>
                    <a:lnTo>
                      <a:pt x="347" y="1214"/>
                    </a:lnTo>
                    <a:lnTo>
                      <a:pt x="116" y="1965"/>
                    </a:lnTo>
                    <a:lnTo>
                      <a:pt x="0" y="2427"/>
                    </a:lnTo>
                    <a:lnTo>
                      <a:pt x="0" y="2889"/>
                    </a:lnTo>
                    <a:lnTo>
                      <a:pt x="0" y="3409"/>
                    </a:lnTo>
                    <a:lnTo>
                      <a:pt x="58" y="3929"/>
                    </a:lnTo>
                    <a:lnTo>
                      <a:pt x="173" y="4449"/>
                    </a:lnTo>
                    <a:lnTo>
                      <a:pt x="347" y="4969"/>
                    </a:lnTo>
                    <a:lnTo>
                      <a:pt x="636" y="5547"/>
                    </a:lnTo>
                    <a:lnTo>
                      <a:pt x="1040" y="6125"/>
                    </a:lnTo>
                    <a:lnTo>
                      <a:pt x="1156" y="6182"/>
                    </a:lnTo>
                    <a:lnTo>
                      <a:pt x="1271" y="6240"/>
                    </a:lnTo>
                    <a:lnTo>
                      <a:pt x="1387" y="6182"/>
                    </a:lnTo>
                    <a:lnTo>
                      <a:pt x="1444" y="6067"/>
                    </a:lnTo>
                    <a:lnTo>
                      <a:pt x="1502" y="6009"/>
                    </a:lnTo>
                    <a:lnTo>
                      <a:pt x="1502" y="5894"/>
                    </a:lnTo>
                    <a:lnTo>
                      <a:pt x="1444" y="5778"/>
                    </a:lnTo>
                    <a:lnTo>
                      <a:pt x="1098" y="5316"/>
                    </a:lnTo>
                    <a:lnTo>
                      <a:pt x="867" y="4796"/>
                    </a:lnTo>
                    <a:lnTo>
                      <a:pt x="636" y="4276"/>
                    </a:lnTo>
                    <a:lnTo>
                      <a:pt x="520" y="3814"/>
                    </a:lnTo>
                    <a:lnTo>
                      <a:pt x="520" y="3352"/>
                    </a:lnTo>
                    <a:lnTo>
                      <a:pt x="520" y="2889"/>
                    </a:lnTo>
                    <a:lnTo>
                      <a:pt x="520" y="2485"/>
                    </a:lnTo>
                    <a:lnTo>
                      <a:pt x="636" y="2080"/>
                    </a:lnTo>
                    <a:lnTo>
                      <a:pt x="809" y="1445"/>
                    </a:lnTo>
                    <a:lnTo>
                      <a:pt x="1098" y="867"/>
                    </a:lnTo>
                    <a:lnTo>
                      <a:pt x="1387" y="405"/>
                    </a:lnTo>
                    <a:lnTo>
                      <a:pt x="1444" y="347"/>
                    </a:lnTo>
                    <a:lnTo>
                      <a:pt x="1444" y="232"/>
                    </a:lnTo>
                    <a:lnTo>
                      <a:pt x="1387" y="116"/>
                    </a:lnTo>
                    <a:lnTo>
                      <a:pt x="1329" y="5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72"/>
              <p:cNvSpPr/>
              <p:nvPr/>
            </p:nvSpPr>
            <p:spPr>
              <a:xfrm>
                <a:off x="659413" y="1666913"/>
                <a:ext cx="404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5894" extrusionOk="0">
                    <a:moveTo>
                      <a:pt x="1271" y="0"/>
                    </a:moveTo>
                    <a:lnTo>
                      <a:pt x="1156" y="58"/>
                    </a:lnTo>
                    <a:lnTo>
                      <a:pt x="809" y="520"/>
                    </a:lnTo>
                    <a:lnTo>
                      <a:pt x="520" y="1040"/>
                    </a:lnTo>
                    <a:lnTo>
                      <a:pt x="231" y="1733"/>
                    </a:lnTo>
                    <a:lnTo>
                      <a:pt x="116" y="2138"/>
                    </a:lnTo>
                    <a:lnTo>
                      <a:pt x="0" y="2600"/>
                    </a:lnTo>
                    <a:lnTo>
                      <a:pt x="0" y="3062"/>
                    </a:lnTo>
                    <a:lnTo>
                      <a:pt x="0" y="3524"/>
                    </a:lnTo>
                    <a:lnTo>
                      <a:pt x="58" y="4102"/>
                    </a:lnTo>
                    <a:lnTo>
                      <a:pt x="231" y="4622"/>
                    </a:lnTo>
                    <a:lnTo>
                      <a:pt x="462" y="5200"/>
                    </a:lnTo>
                    <a:lnTo>
                      <a:pt x="751" y="5778"/>
                    </a:lnTo>
                    <a:lnTo>
                      <a:pt x="867" y="5893"/>
                    </a:lnTo>
                    <a:lnTo>
                      <a:pt x="1098" y="5893"/>
                    </a:lnTo>
                    <a:lnTo>
                      <a:pt x="1213" y="5778"/>
                    </a:lnTo>
                    <a:lnTo>
                      <a:pt x="1213" y="5720"/>
                    </a:lnTo>
                    <a:lnTo>
                      <a:pt x="1271" y="5604"/>
                    </a:lnTo>
                    <a:lnTo>
                      <a:pt x="1213" y="5489"/>
                    </a:lnTo>
                    <a:lnTo>
                      <a:pt x="925" y="4969"/>
                    </a:lnTo>
                    <a:lnTo>
                      <a:pt x="693" y="4507"/>
                    </a:lnTo>
                    <a:lnTo>
                      <a:pt x="578" y="3987"/>
                    </a:lnTo>
                    <a:lnTo>
                      <a:pt x="520" y="3524"/>
                    </a:lnTo>
                    <a:lnTo>
                      <a:pt x="462" y="3062"/>
                    </a:lnTo>
                    <a:lnTo>
                      <a:pt x="520" y="2658"/>
                    </a:lnTo>
                    <a:lnTo>
                      <a:pt x="578" y="2311"/>
                    </a:lnTo>
                    <a:lnTo>
                      <a:pt x="693" y="1965"/>
                    </a:lnTo>
                    <a:lnTo>
                      <a:pt x="925" y="1329"/>
                    </a:lnTo>
                    <a:lnTo>
                      <a:pt x="1213" y="867"/>
                    </a:lnTo>
                    <a:lnTo>
                      <a:pt x="1560" y="405"/>
                    </a:lnTo>
                    <a:lnTo>
                      <a:pt x="1618" y="347"/>
                    </a:lnTo>
                    <a:lnTo>
                      <a:pt x="1618" y="231"/>
                    </a:lnTo>
                    <a:lnTo>
                      <a:pt x="1618" y="174"/>
                    </a:lnTo>
                    <a:lnTo>
                      <a:pt x="1560" y="58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72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extrusionOk="0">
                    <a:moveTo>
                      <a:pt x="7685" y="1"/>
                    </a:move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72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fill="none" extrusionOk="0">
                    <a:moveTo>
                      <a:pt x="29292" y="3871"/>
                    </a:move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lnTo>
                      <a:pt x="7685" y="1"/>
                    </a:ln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72"/>
              <p:cNvSpPr/>
              <p:nvPr/>
            </p:nvSpPr>
            <p:spPr>
              <a:xfrm>
                <a:off x="140888" y="1356363"/>
                <a:ext cx="38422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6414" extrusionOk="0">
                    <a:moveTo>
                      <a:pt x="7569" y="1"/>
                    </a:moveTo>
                    <a:lnTo>
                      <a:pt x="6298" y="59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569" y="1"/>
                    </a:lnTo>
                    <a:close/>
                    <a:moveTo>
                      <a:pt x="13577" y="2427"/>
                    </a:moveTo>
                    <a:lnTo>
                      <a:pt x="12133" y="3467"/>
                    </a:lnTo>
                    <a:lnTo>
                      <a:pt x="10862" y="4276"/>
                    </a:lnTo>
                    <a:lnTo>
                      <a:pt x="11497" y="4565"/>
                    </a:lnTo>
                    <a:lnTo>
                      <a:pt x="12075" y="4738"/>
                    </a:lnTo>
                    <a:lnTo>
                      <a:pt x="12653" y="4854"/>
                    </a:lnTo>
                    <a:lnTo>
                      <a:pt x="13750" y="4854"/>
                    </a:lnTo>
                    <a:lnTo>
                      <a:pt x="14270" y="4796"/>
                    </a:lnTo>
                    <a:lnTo>
                      <a:pt x="14790" y="4681"/>
                    </a:lnTo>
                    <a:lnTo>
                      <a:pt x="15368" y="4507"/>
                    </a:lnTo>
                    <a:lnTo>
                      <a:pt x="14848" y="4045"/>
                    </a:lnTo>
                    <a:lnTo>
                      <a:pt x="14386" y="3583"/>
                    </a:lnTo>
                    <a:lnTo>
                      <a:pt x="13982" y="3005"/>
                    </a:lnTo>
                    <a:lnTo>
                      <a:pt x="13577" y="2427"/>
                    </a:lnTo>
                    <a:close/>
                    <a:moveTo>
                      <a:pt x="8204" y="59"/>
                    </a:moveTo>
                    <a:lnTo>
                      <a:pt x="8377" y="347"/>
                    </a:lnTo>
                    <a:lnTo>
                      <a:pt x="8609" y="867"/>
                    </a:lnTo>
                    <a:lnTo>
                      <a:pt x="8782" y="1503"/>
                    </a:lnTo>
                    <a:lnTo>
                      <a:pt x="8840" y="1907"/>
                    </a:lnTo>
                    <a:lnTo>
                      <a:pt x="8840" y="2312"/>
                    </a:lnTo>
                    <a:lnTo>
                      <a:pt x="8840" y="2716"/>
                    </a:lnTo>
                    <a:lnTo>
                      <a:pt x="8782" y="3178"/>
                    </a:lnTo>
                    <a:lnTo>
                      <a:pt x="8666" y="3583"/>
                    </a:lnTo>
                    <a:lnTo>
                      <a:pt x="8435" y="4103"/>
                    </a:lnTo>
                    <a:lnTo>
                      <a:pt x="8204" y="4565"/>
                    </a:lnTo>
                    <a:lnTo>
                      <a:pt x="7800" y="5027"/>
                    </a:lnTo>
                    <a:lnTo>
                      <a:pt x="7338" y="5547"/>
                    </a:lnTo>
                    <a:lnTo>
                      <a:pt x="6818" y="6009"/>
                    </a:lnTo>
                    <a:lnTo>
                      <a:pt x="7742" y="5663"/>
                    </a:lnTo>
                    <a:lnTo>
                      <a:pt x="8724" y="5258"/>
                    </a:lnTo>
                    <a:lnTo>
                      <a:pt x="9649" y="4796"/>
                    </a:lnTo>
                    <a:lnTo>
                      <a:pt x="10515" y="4276"/>
                    </a:lnTo>
                    <a:lnTo>
                      <a:pt x="12133" y="3236"/>
                    </a:lnTo>
                    <a:lnTo>
                      <a:pt x="13519" y="2254"/>
                    </a:lnTo>
                    <a:lnTo>
                      <a:pt x="13288" y="1734"/>
                    </a:lnTo>
                    <a:lnTo>
                      <a:pt x="13057" y="1214"/>
                    </a:lnTo>
                    <a:lnTo>
                      <a:pt x="12306" y="521"/>
                    </a:lnTo>
                    <a:lnTo>
                      <a:pt x="11208" y="347"/>
                    </a:lnTo>
                    <a:lnTo>
                      <a:pt x="10168" y="174"/>
                    </a:lnTo>
                    <a:lnTo>
                      <a:pt x="9129" y="116"/>
                    </a:lnTo>
                    <a:lnTo>
                      <a:pt x="8204" y="59"/>
                    </a:lnTo>
                    <a:close/>
                    <a:moveTo>
                      <a:pt x="8551" y="1445"/>
                    </a:moveTo>
                    <a:lnTo>
                      <a:pt x="7453" y="1850"/>
                    </a:lnTo>
                    <a:lnTo>
                      <a:pt x="6529" y="2138"/>
                    </a:lnTo>
                    <a:lnTo>
                      <a:pt x="5431" y="2427"/>
                    </a:lnTo>
                    <a:lnTo>
                      <a:pt x="4160" y="2716"/>
                    </a:lnTo>
                    <a:lnTo>
                      <a:pt x="2831" y="3005"/>
                    </a:lnTo>
                    <a:lnTo>
                      <a:pt x="1502" y="3178"/>
                    </a:lnTo>
                    <a:lnTo>
                      <a:pt x="116" y="3236"/>
                    </a:lnTo>
                    <a:lnTo>
                      <a:pt x="0" y="3236"/>
                    </a:lnTo>
                    <a:lnTo>
                      <a:pt x="58" y="3410"/>
                    </a:lnTo>
                    <a:lnTo>
                      <a:pt x="289" y="3756"/>
                    </a:lnTo>
                    <a:lnTo>
                      <a:pt x="578" y="4103"/>
                    </a:lnTo>
                    <a:lnTo>
                      <a:pt x="1098" y="4449"/>
                    </a:lnTo>
                    <a:lnTo>
                      <a:pt x="1676" y="4854"/>
                    </a:lnTo>
                    <a:lnTo>
                      <a:pt x="2311" y="5258"/>
                    </a:lnTo>
                    <a:lnTo>
                      <a:pt x="3120" y="5663"/>
                    </a:lnTo>
                    <a:lnTo>
                      <a:pt x="3987" y="6067"/>
                    </a:lnTo>
                    <a:lnTo>
                      <a:pt x="4969" y="6414"/>
                    </a:lnTo>
                    <a:lnTo>
                      <a:pt x="5547" y="6356"/>
                    </a:lnTo>
                    <a:lnTo>
                      <a:pt x="6182" y="6183"/>
                    </a:lnTo>
                    <a:lnTo>
                      <a:pt x="7049" y="5547"/>
                    </a:lnTo>
                    <a:lnTo>
                      <a:pt x="7684" y="4854"/>
                    </a:lnTo>
                    <a:lnTo>
                      <a:pt x="8146" y="4218"/>
                    </a:lnTo>
                    <a:lnTo>
                      <a:pt x="8435" y="3641"/>
                    </a:lnTo>
                    <a:lnTo>
                      <a:pt x="8609" y="3005"/>
                    </a:lnTo>
                    <a:lnTo>
                      <a:pt x="8666" y="2427"/>
                    </a:lnTo>
                    <a:lnTo>
                      <a:pt x="8666" y="1907"/>
                    </a:lnTo>
                    <a:lnTo>
                      <a:pt x="8551" y="1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72"/>
              <p:cNvSpPr/>
              <p:nvPr/>
            </p:nvSpPr>
            <p:spPr>
              <a:xfrm>
                <a:off x="412413" y="1417038"/>
                <a:ext cx="1127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427" fill="none" extrusionOk="0">
                    <a:moveTo>
                      <a:pt x="2716" y="0"/>
                    </a:moveTo>
                    <a:lnTo>
                      <a:pt x="2716" y="0"/>
                    </a:lnTo>
                    <a:lnTo>
                      <a:pt x="1272" y="1040"/>
                    </a:lnTo>
                    <a:lnTo>
                      <a:pt x="1272" y="1040"/>
                    </a:lnTo>
                    <a:lnTo>
                      <a:pt x="1" y="1849"/>
                    </a:lnTo>
                    <a:lnTo>
                      <a:pt x="1" y="1849"/>
                    </a:lnTo>
                    <a:lnTo>
                      <a:pt x="636" y="2138"/>
                    </a:lnTo>
                    <a:lnTo>
                      <a:pt x="1214" y="2311"/>
                    </a:lnTo>
                    <a:lnTo>
                      <a:pt x="1792" y="2427"/>
                    </a:lnTo>
                    <a:lnTo>
                      <a:pt x="2370" y="2427"/>
                    </a:lnTo>
                    <a:lnTo>
                      <a:pt x="2370" y="2427"/>
                    </a:lnTo>
                    <a:lnTo>
                      <a:pt x="2889" y="2427"/>
                    </a:lnTo>
                    <a:lnTo>
                      <a:pt x="3409" y="2369"/>
                    </a:lnTo>
                    <a:lnTo>
                      <a:pt x="3929" y="2254"/>
                    </a:lnTo>
                    <a:lnTo>
                      <a:pt x="4507" y="2080"/>
                    </a:lnTo>
                    <a:lnTo>
                      <a:pt x="4507" y="2080"/>
                    </a:lnTo>
                    <a:lnTo>
                      <a:pt x="3987" y="1618"/>
                    </a:lnTo>
                    <a:lnTo>
                      <a:pt x="3525" y="1156"/>
                    </a:lnTo>
                    <a:lnTo>
                      <a:pt x="3121" y="578"/>
                    </a:lnTo>
                    <a:lnTo>
                      <a:pt x="2716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72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8551" y="0"/>
                    </a:moveTo>
                    <a:lnTo>
                      <a:pt x="8551" y="0"/>
                    </a:lnTo>
                    <a:lnTo>
                      <a:pt x="7453" y="405"/>
                    </a:lnTo>
                    <a:lnTo>
                      <a:pt x="6529" y="693"/>
                    </a:lnTo>
                    <a:lnTo>
                      <a:pt x="5431" y="982"/>
                    </a:lnTo>
                    <a:lnTo>
                      <a:pt x="4160" y="1271"/>
                    </a:lnTo>
                    <a:lnTo>
                      <a:pt x="2831" y="1560"/>
                    </a:lnTo>
                    <a:lnTo>
                      <a:pt x="1502" y="1733"/>
                    </a:lnTo>
                    <a:lnTo>
                      <a:pt x="116" y="1791"/>
                    </a:lnTo>
                    <a:lnTo>
                      <a:pt x="116" y="1791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289" y="2311"/>
                    </a:lnTo>
                    <a:lnTo>
                      <a:pt x="578" y="2658"/>
                    </a:lnTo>
                    <a:lnTo>
                      <a:pt x="1098" y="3004"/>
                    </a:lnTo>
                    <a:lnTo>
                      <a:pt x="1676" y="3409"/>
                    </a:lnTo>
                    <a:lnTo>
                      <a:pt x="2311" y="3813"/>
                    </a:lnTo>
                    <a:lnTo>
                      <a:pt x="3120" y="4218"/>
                    </a:lnTo>
                    <a:lnTo>
                      <a:pt x="3987" y="4622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5547" y="4911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7049" y="4102"/>
                    </a:lnTo>
                    <a:lnTo>
                      <a:pt x="7684" y="3409"/>
                    </a:lnTo>
                    <a:lnTo>
                      <a:pt x="8146" y="2773"/>
                    </a:lnTo>
                    <a:lnTo>
                      <a:pt x="8435" y="2196"/>
                    </a:lnTo>
                    <a:lnTo>
                      <a:pt x="8609" y="1560"/>
                    </a:lnTo>
                    <a:lnTo>
                      <a:pt x="8666" y="982"/>
                    </a:lnTo>
                    <a:lnTo>
                      <a:pt x="8666" y="462"/>
                    </a:lnTo>
                    <a:lnTo>
                      <a:pt x="855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72"/>
              <p:cNvSpPr/>
              <p:nvPr/>
            </p:nvSpPr>
            <p:spPr>
              <a:xfrm>
                <a:off x="311313" y="1357813"/>
                <a:ext cx="167575" cy="1488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5952" fill="none" extrusionOk="0">
                    <a:moveTo>
                      <a:pt x="1387" y="1"/>
                    </a:moveTo>
                    <a:lnTo>
                      <a:pt x="1387" y="1"/>
                    </a:lnTo>
                    <a:lnTo>
                      <a:pt x="1560" y="289"/>
                    </a:lnTo>
                    <a:lnTo>
                      <a:pt x="1792" y="809"/>
                    </a:lnTo>
                    <a:lnTo>
                      <a:pt x="1965" y="1445"/>
                    </a:lnTo>
                    <a:lnTo>
                      <a:pt x="2023" y="1849"/>
                    </a:lnTo>
                    <a:lnTo>
                      <a:pt x="2023" y="2254"/>
                    </a:lnTo>
                    <a:lnTo>
                      <a:pt x="2023" y="2658"/>
                    </a:lnTo>
                    <a:lnTo>
                      <a:pt x="1965" y="3120"/>
                    </a:lnTo>
                    <a:lnTo>
                      <a:pt x="1849" y="3525"/>
                    </a:lnTo>
                    <a:lnTo>
                      <a:pt x="1618" y="4045"/>
                    </a:lnTo>
                    <a:lnTo>
                      <a:pt x="1387" y="4507"/>
                    </a:lnTo>
                    <a:lnTo>
                      <a:pt x="983" y="4969"/>
                    </a:lnTo>
                    <a:lnTo>
                      <a:pt x="521" y="5489"/>
                    </a:lnTo>
                    <a:lnTo>
                      <a:pt x="1" y="5951"/>
                    </a:lnTo>
                    <a:lnTo>
                      <a:pt x="1" y="5951"/>
                    </a:lnTo>
                    <a:lnTo>
                      <a:pt x="925" y="5605"/>
                    </a:lnTo>
                    <a:lnTo>
                      <a:pt x="1907" y="5200"/>
                    </a:lnTo>
                    <a:lnTo>
                      <a:pt x="2832" y="4738"/>
                    </a:lnTo>
                    <a:lnTo>
                      <a:pt x="3698" y="4218"/>
                    </a:lnTo>
                    <a:lnTo>
                      <a:pt x="5316" y="3178"/>
                    </a:lnTo>
                    <a:lnTo>
                      <a:pt x="6702" y="2196"/>
                    </a:lnTo>
                    <a:lnTo>
                      <a:pt x="6702" y="2196"/>
                    </a:lnTo>
                    <a:lnTo>
                      <a:pt x="6471" y="1676"/>
                    </a:lnTo>
                    <a:lnTo>
                      <a:pt x="6240" y="1156"/>
                    </a:lnTo>
                    <a:lnTo>
                      <a:pt x="6240" y="1156"/>
                    </a:lnTo>
                    <a:lnTo>
                      <a:pt x="5489" y="463"/>
                    </a:lnTo>
                    <a:lnTo>
                      <a:pt x="5489" y="463"/>
                    </a:lnTo>
                    <a:lnTo>
                      <a:pt x="4391" y="289"/>
                    </a:lnTo>
                    <a:lnTo>
                      <a:pt x="3351" y="116"/>
                    </a:lnTo>
                    <a:lnTo>
                      <a:pt x="2312" y="58"/>
                    </a:lnTo>
                    <a:lnTo>
                      <a:pt x="13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72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7569" y="1"/>
                    </a:moveTo>
                    <a:lnTo>
                      <a:pt x="7569" y="1"/>
                    </a:lnTo>
                    <a:lnTo>
                      <a:pt x="6298" y="59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7569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72"/>
              <p:cNvSpPr/>
              <p:nvPr/>
            </p:nvSpPr>
            <p:spPr>
              <a:xfrm>
                <a:off x="132213" y="1427138"/>
                <a:ext cx="6803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6356" extrusionOk="0">
                    <a:moveTo>
                      <a:pt x="174" y="1"/>
                    </a:moveTo>
                    <a:lnTo>
                      <a:pt x="58" y="116"/>
                    </a:lnTo>
                    <a:lnTo>
                      <a:pt x="1" y="232"/>
                    </a:lnTo>
                    <a:lnTo>
                      <a:pt x="1" y="347"/>
                    </a:lnTo>
                    <a:lnTo>
                      <a:pt x="58" y="174"/>
                    </a:lnTo>
                    <a:lnTo>
                      <a:pt x="174" y="1"/>
                    </a:lnTo>
                    <a:close/>
                    <a:moveTo>
                      <a:pt x="1" y="347"/>
                    </a:moveTo>
                    <a:lnTo>
                      <a:pt x="1" y="405"/>
                    </a:lnTo>
                    <a:lnTo>
                      <a:pt x="30" y="492"/>
                    </a:lnTo>
                    <a:lnTo>
                      <a:pt x="1" y="347"/>
                    </a:lnTo>
                    <a:close/>
                    <a:moveTo>
                      <a:pt x="30" y="492"/>
                    </a:moveTo>
                    <a:lnTo>
                      <a:pt x="58" y="636"/>
                    </a:lnTo>
                    <a:lnTo>
                      <a:pt x="174" y="810"/>
                    </a:lnTo>
                    <a:lnTo>
                      <a:pt x="174" y="810"/>
                    </a:lnTo>
                    <a:lnTo>
                      <a:pt x="58" y="579"/>
                    </a:lnTo>
                    <a:lnTo>
                      <a:pt x="30" y="492"/>
                    </a:lnTo>
                    <a:close/>
                    <a:moveTo>
                      <a:pt x="174" y="810"/>
                    </a:moveTo>
                    <a:lnTo>
                      <a:pt x="232" y="925"/>
                    </a:lnTo>
                    <a:lnTo>
                      <a:pt x="289" y="983"/>
                    </a:lnTo>
                    <a:lnTo>
                      <a:pt x="174" y="810"/>
                    </a:lnTo>
                    <a:close/>
                    <a:moveTo>
                      <a:pt x="578" y="1272"/>
                    </a:move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close/>
                    <a:moveTo>
                      <a:pt x="1618" y="2138"/>
                    </a:moveTo>
                    <a:lnTo>
                      <a:pt x="2369" y="2543"/>
                    </a:lnTo>
                    <a:lnTo>
                      <a:pt x="2741" y="2716"/>
                    </a:lnTo>
                    <a:lnTo>
                      <a:pt x="2741" y="2716"/>
                    </a:lnTo>
                    <a:lnTo>
                      <a:pt x="2312" y="2485"/>
                    </a:lnTo>
                    <a:lnTo>
                      <a:pt x="1618" y="2138"/>
                    </a:lnTo>
                    <a:close/>
                    <a:moveTo>
                      <a:pt x="2741" y="2716"/>
                    </a:moveTo>
                    <a:lnTo>
                      <a:pt x="3063" y="2889"/>
                    </a:lnTo>
                    <a:lnTo>
                      <a:pt x="3929" y="3294"/>
                    </a:lnTo>
                    <a:lnTo>
                      <a:pt x="3929" y="3294"/>
                    </a:lnTo>
                    <a:lnTo>
                      <a:pt x="3236" y="2947"/>
                    </a:lnTo>
                    <a:lnTo>
                      <a:pt x="2741" y="2716"/>
                    </a:lnTo>
                    <a:close/>
                    <a:moveTo>
                      <a:pt x="3929" y="3294"/>
                    </a:moveTo>
                    <a:lnTo>
                      <a:pt x="4160" y="3409"/>
                    </a:lnTo>
                    <a:lnTo>
                      <a:pt x="4722" y="3641"/>
                    </a:lnTo>
                    <a:lnTo>
                      <a:pt x="3929" y="3294"/>
                    </a:lnTo>
                    <a:close/>
                    <a:moveTo>
                      <a:pt x="4722" y="3641"/>
                    </a:moveTo>
                    <a:lnTo>
                      <a:pt x="4854" y="3698"/>
                    </a:lnTo>
                    <a:lnTo>
                      <a:pt x="4911" y="3719"/>
                    </a:lnTo>
                    <a:lnTo>
                      <a:pt x="4911" y="3719"/>
                    </a:lnTo>
                    <a:lnTo>
                      <a:pt x="4722" y="3641"/>
                    </a:lnTo>
                    <a:close/>
                    <a:moveTo>
                      <a:pt x="20164" y="3929"/>
                    </a:moveTo>
                    <a:lnTo>
                      <a:pt x="20106" y="4276"/>
                    </a:lnTo>
                    <a:lnTo>
                      <a:pt x="20337" y="3987"/>
                    </a:lnTo>
                    <a:lnTo>
                      <a:pt x="20164" y="3929"/>
                    </a:lnTo>
                    <a:close/>
                    <a:moveTo>
                      <a:pt x="4911" y="3719"/>
                    </a:moveTo>
                    <a:lnTo>
                      <a:pt x="5142" y="3814"/>
                    </a:lnTo>
                    <a:lnTo>
                      <a:pt x="6240" y="4218"/>
                    </a:lnTo>
                    <a:lnTo>
                      <a:pt x="7396" y="4565"/>
                    </a:lnTo>
                    <a:lnTo>
                      <a:pt x="8609" y="4854"/>
                    </a:lnTo>
                    <a:lnTo>
                      <a:pt x="9880" y="5143"/>
                    </a:lnTo>
                    <a:lnTo>
                      <a:pt x="11151" y="5374"/>
                    </a:lnTo>
                    <a:lnTo>
                      <a:pt x="11151" y="5374"/>
                    </a:lnTo>
                    <a:lnTo>
                      <a:pt x="10284" y="5200"/>
                    </a:lnTo>
                    <a:lnTo>
                      <a:pt x="9129" y="4969"/>
                    </a:lnTo>
                    <a:lnTo>
                      <a:pt x="7973" y="4680"/>
                    </a:lnTo>
                    <a:lnTo>
                      <a:pt x="6876" y="4392"/>
                    </a:lnTo>
                    <a:lnTo>
                      <a:pt x="5836" y="4045"/>
                    </a:lnTo>
                    <a:lnTo>
                      <a:pt x="4911" y="3719"/>
                    </a:lnTo>
                    <a:close/>
                    <a:moveTo>
                      <a:pt x="10978" y="1561"/>
                    </a:moveTo>
                    <a:lnTo>
                      <a:pt x="9591" y="2369"/>
                    </a:lnTo>
                    <a:lnTo>
                      <a:pt x="8205" y="3005"/>
                    </a:lnTo>
                    <a:lnTo>
                      <a:pt x="6933" y="3467"/>
                    </a:lnTo>
                    <a:lnTo>
                      <a:pt x="6298" y="3641"/>
                    </a:lnTo>
                    <a:lnTo>
                      <a:pt x="5720" y="3756"/>
                    </a:lnTo>
                    <a:lnTo>
                      <a:pt x="7280" y="4276"/>
                    </a:lnTo>
                    <a:lnTo>
                      <a:pt x="8956" y="4738"/>
                    </a:lnTo>
                    <a:lnTo>
                      <a:pt x="10747" y="5085"/>
                    </a:lnTo>
                    <a:lnTo>
                      <a:pt x="12538" y="5316"/>
                    </a:lnTo>
                    <a:lnTo>
                      <a:pt x="12595" y="5374"/>
                    </a:lnTo>
                    <a:lnTo>
                      <a:pt x="13462" y="4218"/>
                    </a:lnTo>
                    <a:lnTo>
                      <a:pt x="14271" y="3294"/>
                    </a:lnTo>
                    <a:lnTo>
                      <a:pt x="15137" y="2485"/>
                    </a:lnTo>
                    <a:lnTo>
                      <a:pt x="15946" y="1850"/>
                    </a:lnTo>
                    <a:lnTo>
                      <a:pt x="15888" y="1792"/>
                    </a:lnTo>
                    <a:lnTo>
                      <a:pt x="15253" y="1965"/>
                    </a:lnTo>
                    <a:lnTo>
                      <a:pt x="14675" y="2138"/>
                    </a:lnTo>
                    <a:lnTo>
                      <a:pt x="14097" y="2196"/>
                    </a:lnTo>
                    <a:lnTo>
                      <a:pt x="13578" y="2254"/>
                    </a:lnTo>
                    <a:lnTo>
                      <a:pt x="12769" y="2196"/>
                    </a:lnTo>
                    <a:lnTo>
                      <a:pt x="12364" y="2081"/>
                    </a:lnTo>
                    <a:lnTo>
                      <a:pt x="11902" y="1965"/>
                    </a:lnTo>
                    <a:lnTo>
                      <a:pt x="10978" y="1561"/>
                    </a:lnTo>
                    <a:close/>
                    <a:moveTo>
                      <a:pt x="11151" y="5374"/>
                    </a:moveTo>
                    <a:lnTo>
                      <a:pt x="11440" y="5432"/>
                    </a:lnTo>
                    <a:lnTo>
                      <a:pt x="12011" y="5486"/>
                    </a:lnTo>
                    <a:lnTo>
                      <a:pt x="12011" y="5486"/>
                    </a:lnTo>
                    <a:lnTo>
                      <a:pt x="11151" y="5374"/>
                    </a:lnTo>
                    <a:close/>
                    <a:moveTo>
                      <a:pt x="12011" y="5486"/>
                    </a:moveTo>
                    <a:lnTo>
                      <a:pt x="12480" y="5547"/>
                    </a:lnTo>
                    <a:lnTo>
                      <a:pt x="12653" y="5547"/>
                    </a:lnTo>
                    <a:lnTo>
                      <a:pt x="12011" y="5486"/>
                    </a:lnTo>
                    <a:close/>
                    <a:moveTo>
                      <a:pt x="16120" y="1965"/>
                    </a:moveTo>
                    <a:lnTo>
                      <a:pt x="15600" y="2369"/>
                    </a:lnTo>
                    <a:lnTo>
                      <a:pt x="15080" y="2774"/>
                    </a:lnTo>
                    <a:lnTo>
                      <a:pt x="14213" y="3583"/>
                    </a:lnTo>
                    <a:lnTo>
                      <a:pt x="13462" y="4449"/>
                    </a:lnTo>
                    <a:lnTo>
                      <a:pt x="12826" y="5374"/>
                    </a:lnTo>
                    <a:lnTo>
                      <a:pt x="13173" y="5374"/>
                    </a:lnTo>
                    <a:lnTo>
                      <a:pt x="18604" y="5836"/>
                    </a:lnTo>
                    <a:lnTo>
                      <a:pt x="19470" y="5894"/>
                    </a:lnTo>
                    <a:lnTo>
                      <a:pt x="19817" y="4796"/>
                    </a:lnTo>
                    <a:lnTo>
                      <a:pt x="19990" y="3872"/>
                    </a:lnTo>
                    <a:lnTo>
                      <a:pt x="18893" y="3409"/>
                    </a:lnTo>
                    <a:lnTo>
                      <a:pt x="17853" y="3005"/>
                    </a:lnTo>
                    <a:lnTo>
                      <a:pt x="16928" y="2485"/>
                    </a:lnTo>
                    <a:lnTo>
                      <a:pt x="16120" y="1965"/>
                    </a:lnTo>
                    <a:close/>
                    <a:moveTo>
                      <a:pt x="20510" y="4045"/>
                    </a:moveTo>
                    <a:lnTo>
                      <a:pt x="20222" y="4392"/>
                    </a:lnTo>
                    <a:lnTo>
                      <a:pt x="19990" y="4738"/>
                    </a:lnTo>
                    <a:lnTo>
                      <a:pt x="19875" y="5316"/>
                    </a:lnTo>
                    <a:lnTo>
                      <a:pt x="19644" y="5894"/>
                    </a:lnTo>
                    <a:lnTo>
                      <a:pt x="21724" y="6067"/>
                    </a:lnTo>
                    <a:lnTo>
                      <a:pt x="22128" y="5432"/>
                    </a:lnTo>
                    <a:lnTo>
                      <a:pt x="22648" y="4738"/>
                    </a:lnTo>
                    <a:lnTo>
                      <a:pt x="22013" y="4565"/>
                    </a:lnTo>
                    <a:lnTo>
                      <a:pt x="20510" y="4045"/>
                    </a:lnTo>
                    <a:close/>
                    <a:moveTo>
                      <a:pt x="22821" y="4796"/>
                    </a:moveTo>
                    <a:lnTo>
                      <a:pt x="22301" y="5432"/>
                    </a:lnTo>
                    <a:lnTo>
                      <a:pt x="21897" y="6067"/>
                    </a:lnTo>
                    <a:lnTo>
                      <a:pt x="25421" y="6356"/>
                    </a:lnTo>
                    <a:lnTo>
                      <a:pt x="25479" y="6356"/>
                    </a:lnTo>
                    <a:lnTo>
                      <a:pt x="25826" y="6240"/>
                    </a:lnTo>
                    <a:lnTo>
                      <a:pt x="26230" y="6067"/>
                    </a:lnTo>
                    <a:lnTo>
                      <a:pt x="26692" y="5720"/>
                    </a:lnTo>
                    <a:lnTo>
                      <a:pt x="27212" y="5200"/>
                    </a:lnTo>
                    <a:lnTo>
                      <a:pt x="26692" y="5316"/>
                    </a:lnTo>
                    <a:lnTo>
                      <a:pt x="25306" y="5316"/>
                    </a:lnTo>
                    <a:lnTo>
                      <a:pt x="24497" y="5200"/>
                    </a:lnTo>
                    <a:lnTo>
                      <a:pt x="23630" y="5027"/>
                    </a:lnTo>
                    <a:lnTo>
                      <a:pt x="22821" y="47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72"/>
              <p:cNvSpPr/>
              <p:nvPr/>
            </p:nvSpPr>
            <p:spPr>
              <a:xfrm>
                <a:off x="679613" y="1547013"/>
                <a:ext cx="1329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1561" fill="none" extrusionOk="0">
                    <a:moveTo>
                      <a:pt x="925" y="1"/>
                    </a:moveTo>
                    <a:lnTo>
                      <a:pt x="925" y="1"/>
                    </a:lnTo>
                    <a:lnTo>
                      <a:pt x="405" y="637"/>
                    </a:lnTo>
                    <a:lnTo>
                      <a:pt x="1" y="1272"/>
                    </a:lnTo>
                    <a:lnTo>
                      <a:pt x="3525" y="1561"/>
                    </a:lnTo>
                    <a:lnTo>
                      <a:pt x="3525" y="1561"/>
                    </a:lnTo>
                    <a:lnTo>
                      <a:pt x="3583" y="1561"/>
                    </a:lnTo>
                    <a:lnTo>
                      <a:pt x="3583" y="1561"/>
                    </a:lnTo>
                    <a:lnTo>
                      <a:pt x="3930" y="1445"/>
                    </a:lnTo>
                    <a:lnTo>
                      <a:pt x="4334" y="1272"/>
                    </a:lnTo>
                    <a:lnTo>
                      <a:pt x="4796" y="925"/>
                    </a:lnTo>
                    <a:lnTo>
                      <a:pt x="5316" y="405"/>
                    </a:lnTo>
                    <a:lnTo>
                      <a:pt x="5316" y="405"/>
                    </a:lnTo>
                    <a:lnTo>
                      <a:pt x="4796" y="521"/>
                    </a:lnTo>
                    <a:lnTo>
                      <a:pt x="4218" y="521"/>
                    </a:lnTo>
                    <a:lnTo>
                      <a:pt x="4218" y="521"/>
                    </a:lnTo>
                    <a:lnTo>
                      <a:pt x="3410" y="521"/>
                    </a:lnTo>
                    <a:lnTo>
                      <a:pt x="2601" y="405"/>
                    </a:lnTo>
                    <a:lnTo>
                      <a:pt x="1734" y="232"/>
                    </a:lnTo>
                    <a:lnTo>
                      <a:pt x="92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72"/>
              <p:cNvSpPr/>
              <p:nvPr/>
            </p:nvSpPr>
            <p:spPr>
              <a:xfrm>
                <a:off x="623288" y="1528238"/>
                <a:ext cx="75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024" fill="none" extrusionOk="0">
                    <a:moveTo>
                      <a:pt x="867" y="1"/>
                    </a:moveTo>
                    <a:lnTo>
                      <a:pt x="867" y="1"/>
                    </a:lnTo>
                    <a:lnTo>
                      <a:pt x="579" y="348"/>
                    </a:lnTo>
                    <a:lnTo>
                      <a:pt x="347" y="694"/>
                    </a:lnTo>
                    <a:lnTo>
                      <a:pt x="347" y="694"/>
                    </a:lnTo>
                    <a:lnTo>
                      <a:pt x="232" y="1272"/>
                    </a:lnTo>
                    <a:lnTo>
                      <a:pt x="1" y="1850"/>
                    </a:lnTo>
                    <a:lnTo>
                      <a:pt x="2081" y="2023"/>
                    </a:lnTo>
                    <a:lnTo>
                      <a:pt x="2081" y="2023"/>
                    </a:lnTo>
                    <a:lnTo>
                      <a:pt x="2485" y="1388"/>
                    </a:lnTo>
                    <a:lnTo>
                      <a:pt x="3005" y="694"/>
                    </a:lnTo>
                    <a:lnTo>
                      <a:pt x="3005" y="694"/>
                    </a:lnTo>
                    <a:lnTo>
                      <a:pt x="2370" y="521"/>
                    </a:lnTo>
                    <a:lnTo>
                      <a:pt x="2370" y="521"/>
                    </a:lnTo>
                    <a:lnTo>
                      <a:pt x="86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72"/>
              <p:cNvSpPr/>
              <p:nvPr/>
            </p:nvSpPr>
            <p:spPr>
              <a:xfrm>
                <a:off x="634838" y="1525363"/>
                <a:ext cx="58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8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232" y="58"/>
                    </a:lnTo>
                    <a:lnTo>
                      <a:pt x="232" y="58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72"/>
              <p:cNvSpPr/>
              <p:nvPr/>
            </p:nvSpPr>
            <p:spPr>
              <a:xfrm>
                <a:off x="452863" y="1476263"/>
                <a:ext cx="1791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3929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774" y="404"/>
                    </a:lnTo>
                    <a:lnTo>
                      <a:pt x="2254" y="809"/>
                    </a:lnTo>
                    <a:lnTo>
                      <a:pt x="1387" y="1618"/>
                    </a:lnTo>
                    <a:lnTo>
                      <a:pt x="636" y="2484"/>
                    </a:lnTo>
                    <a:lnTo>
                      <a:pt x="0" y="3409"/>
                    </a:lnTo>
                    <a:lnTo>
                      <a:pt x="0" y="3409"/>
                    </a:lnTo>
                    <a:lnTo>
                      <a:pt x="347" y="3409"/>
                    </a:lnTo>
                    <a:lnTo>
                      <a:pt x="5778" y="3871"/>
                    </a:lnTo>
                    <a:lnTo>
                      <a:pt x="6644" y="3929"/>
                    </a:lnTo>
                    <a:lnTo>
                      <a:pt x="6644" y="3929"/>
                    </a:lnTo>
                    <a:lnTo>
                      <a:pt x="6991" y="2831"/>
                    </a:lnTo>
                    <a:lnTo>
                      <a:pt x="7164" y="1907"/>
                    </a:lnTo>
                    <a:lnTo>
                      <a:pt x="7164" y="1907"/>
                    </a:lnTo>
                    <a:lnTo>
                      <a:pt x="6067" y="1444"/>
                    </a:lnTo>
                    <a:lnTo>
                      <a:pt x="5027" y="1040"/>
                    </a:lnTo>
                    <a:lnTo>
                      <a:pt x="4102" y="520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72"/>
              <p:cNvSpPr/>
              <p:nvPr/>
            </p:nvSpPr>
            <p:spPr>
              <a:xfrm>
                <a:off x="275213" y="1466138"/>
                <a:ext cx="255675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3814" fill="none" extrusionOk="0">
                    <a:moveTo>
                      <a:pt x="5258" y="1"/>
                    </a:moveTo>
                    <a:lnTo>
                      <a:pt x="5258" y="1"/>
                    </a:lnTo>
                    <a:lnTo>
                      <a:pt x="3871" y="809"/>
                    </a:lnTo>
                    <a:lnTo>
                      <a:pt x="2485" y="1445"/>
                    </a:lnTo>
                    <a:lnTo>
                      <a:pt x="1213" y="1907"/>
                    </a:lnTo>
                    <a:lnTo>
                      <a:pt x="578" y="2081"/>
                    </a:lnTo>
                    <a:lnTo>
                      <a:pt x="0" y="2196"/>
                    </a:lnTo>
                    <a:lnTo>
                      <a:pt x="0" y="2196"/>
                    </a:lnTo>
                    <a:lnTo>
                      <a:pt x="1560" y="2716"/>
                    </a:lnTo>
                    <a:lnTo>
                      <a:pt x="3236" y="3178"/>
                    </a:lnTo>
                    <a:lnTo>
                      <a:pt x="5027" y="3525"/>
                    </a:lnTo>
                    <a:lnTo>
                      <a:pt x="6818" y="3756"/>
                    </a:lnTo>
                    <a:lnTo>
                      <a:pt x="6818" y="3756"/>
                    </a:lnTo>
                    <a:lnTo>
                      <a:pt x="6875" y="3814"/>
                    </a:lnTo>
                    <a:lnTo>
                      <a:pt x="6875" y="3814"/>
                    </a:lnTo>
                    <a:lnTo>
                      <a:pt x="7742" y="2658"/>
                    </a:lnTo>
                    <a:lnTo>
                      <a:pt x="8551" y="1734"/>
                    </a:lnTo>
                    <a:lnTo>
                      <a:pt x="9417" y="925"/>
                    </a:lnTo>
                    <a:lnTo>
                      <a:pt x="10226" y="290"/>
                    </a:lnTo>
                    <a:lnTo>
                      <a:pt x="10226" y="290"/>
                    </a:lnTo>
                    <a:lnTo>
                      <a:pt x="10168" y="232"/>
                    </a:lnTo>
                    <a:lnTo>
                      <a:pt x="10168" y="232"/>
                    </a:lnTo>
                    <a:lnTo>
                      <a:pt x="9533" y="405"/>
                    </a:lnTo>
                    <a:lnTo>
                      <a:pt x="8955" y="578"/>
                    </a:lnTo>
                    <a:lnTo>
                      <a:pt x="8377" y="636"/>
                    </a:lnTo>
                    <a:lnTo>
                      <a:pt x="7858" y="694"/>
                    </a:lnTo>
                    <a:lnTo>
                      <a:pt x="7858" y="694"/>
                    </a:lnTo>
                    <a:lnTo>
                      <a:pt x="7049" y="636"/>
                    </a:lnTo>
                    <a:lnTo>
                      <a:pt x="7049" y="636"/>
                    </a:lnTo>
                    <a:lnTo>
                      <a:pt x="6644" y="521"/>
                    </a:lnTo>
                    <a:lnTo>
                      <a:pt x="6182" y="405"/>
                    </a:lnTo>
                    <a:lnTo>
                      <a:pt x="52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72"/>
              <p:cNvSpPr/>
              <p:nvPr/>
            </p:nvSpPr>
            <p:spPr>
              <a:xfrm>
                <a:off x="132213" y="1427138"/>
                <a:ext cx="31635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5548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58" y="174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58" y="636"/>
                    </a:lnTo>
                    <a:lnTo>
                      <a:pt x="289" y="983"/>
                    </a:ln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2312" y="2485"/>
                    </a:lnTo>
                    <a:lnTo>
                      <a:pt x="3063" y="2889"/>
                    </a:lnTo>
                    <a:lnTo>
                      <a:pt x="3929" y="3294"/>
                    </a:lnTo>
                    <a:lnTo>
                      <a:pt x="4854" y="3698"/>
                    </a:lnTo>
                    <a:lnTo>
                      <a:pt x="5836" y="4045"/>
                    </a:lnTo>
                    <a:lnTo>
                      <a:pt x="6876" y="4392"/>
                    </a:lnTo>
                    <a:lnTo>
                      <a:pt x="7973" y="4680"/>
                    </a:lnTo>
                    <a:lnTo>
                      <a:pt x="9129" y="4969"/>
                    </a:lnTo>
                    <a:lnTo>
                      <a:pt x="10284" y="5200"/>
                    </a:lnTo>
                    <a:lnTo>
                      <a:pt x="11440" y="5432"/>
                    </a:lnTo>
                    <a:lnTo>
                      <a:pt x="12653" y="5547"/>
                    </a:lnTo>
                    <a:lnTo>
                      <a:pt x="12653" y="5547"/>
                    </a:lnTo>
                    <a:lnTo>
                      <a:pt x="12480" y="5547"/>
                    </a:lnTo>
                    <a:lnTo>
                      <a:pt x="12480" y="5547"/>
                    </a:lnTo>
                    <a:lnTo>
                      <a:pt x="11151" y="5374"/>
                    </a:lnTo>
                    <a:lnTo>
                      <a:pt x="9880" y="5143"/>
                    </a:lnTo>
                    <a:lnTo>
                      <a:pt x="8609" y="4854"/>
                    </a:lnTo>
                    <a:lnTo>
                      <a:pt x="7396" y="4565"/>
                    </a:lnTo>
                    <a:lnTo>
                      <a:pt x="6240" y="4218"/>
                    </a:lnTo>
                    <a:lnTo>
                      <a:pt x="5142" y="3814"/>
                    </a:lnTo>
                    <a:lnTo>
                      <a:pt x="4160" y="3409"/>
                    </a:lnTo>
                    <a:lnTo>
                      <a:pt x="3236" y="2947"/>
                    </a:lnTo>
                    <a:lnTo>
                      <a:pt x="2369" y="2543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lnTo>
                      <a:pt x="232" y="925"/>
                    </a:lnTo>
                    <a:lnTo>
                      <a:pt x="58" y="579"/>
                    </a:lnTo>
                    <a:lnTo>
                      <a:pt x="1" y="405"/>
                    </a:lnTo>
                    <a:lnTo>
                      <a:pt x="1" y="232"/>
                    </a:lnTo>
                    <a:lnTo>
                      <a:pt x="58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72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72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fill="none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72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72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72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72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72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72"/>
              <p:cNvSpPr/>
              <p:nvPr/>
            </p:nvSpPr>
            <p:spPr>
              <a:xfrm>
                <a:off x="478863" y="1405488"/>
                <a:ext cx="34810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7338" extrusionOk="0">
                    <a:moveTo>
                      <a:pt x="405" y="0"/>
                    </a:moveTo>
                    <a:lnTo>
                      <a:pt x="0" y="289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405" y="0"/>
                    </a:lnTo>
                    <a:close/>
                    <a:moveTo>
                      <a:pt x="3062" y="2080"/>
                    </a:moveTo>
                    <a:lnTo>
                      <a:pt x="1849" y="2542"/>
                    </a:lnTo>
                    <a:lnTo>
                      <a:pt x="2022" y="2658"/>
                    </a:lnTo>
                    <a:lnTo>
                      <a:pt x="2427" y="2542"/>
                    </a:lnTo>
                    <a:lnTo>
                      <a:pt x="2080" y="2716"/>
                    </a:lnTo>
                    <a:lnTo>
                      <a:pt x="2254" y="2831"/>
                    </a:lnTo>
                    <a:lnTo>
                      <a:pt x="3293" y="2253"/>
                    </a:lnTo>
                    <a:lnTo>
                      <a:pt x="3062" y="2080"/>
                    </a:lnTo>
                    <a:close/>
                    <a:moveTo>
                      <a:pt x="6182" y="3929"/>
                    </a:moveTo>
                    <a:lnTo>
                      <a:pt x="6124" y="4738"/>
                    </a:lnTo>
                    <a:lnTo>
                      <a:pt x="6298" y="4795"/>
                    </a:lnTo>
                    <a:lnTo>
                      <a:pt x="6356" y="4044"/>
                    </a:lnTo>
                    <a:lnTo>
                      <a:pt x="6182" y="3929"/>
                    </a:lnTo>
                    <a:close/>
                    <a:moveTo>
                      <a:pt x="7049" y="4333"/>
                    </a:moveTo>
                    <a:lnTo>
                      <a:pt x="6471" y="4853"/>
                    </a:lnTo>
                    <a:lnTo>
                      <a:pt x="6644" y="4911"/>
                    </a:lnTo>
                    <a:lnTo>
                      <a:pt x="7222" y="4391"/>
                    </a:lnTo>
                    <a:lnTo>
                      <a:pt x="7049" y="4333"/>
                    </a:lnTo>
                    <a:close/>
                    <a:moveTo>
                      <a:pt x="9244" y="5084"/>
                    </a:moveTo>
                    <a:lnTo>
                      <a:pt x="8782" y="5604"/>
                    </a:lnTo>
                    <a:lnTo>
                      <a:pt x="8955" y="5662"/>
                    </a:lnTo>
                    <a:lnTo>
                      <a:pt x="9418" y="5142"/>
                    </a:lnTo>
                    <a:lnTo>
                      <a:pt x="9244" y="5084"/>
                    </a:lnTo>
                    <a:close/>
                    <a:moveTo>
                      <a:pt x="13751" y="5604"/>
                    </a:moveTo>
                    <a:lnTo>
                      <a:pt x="13346" y="6066"/>
                    </a:lnTo>
                    <a:lnTo>
                      <a:pt x="13577" y="6009"/>
                    </a:lnTo>
                    <a:lnTo>
                      <a:pt x="13577" y="6009"/>
                    </a:lnTo>
                    <a:lnTo>
                      <a:pt x="13057" y="6529"/>
                    </a:lnTo>
                    <a:lnTo>
                      <a:pt x="12983" y="6595"/>
                    </a:lnTo>
                    <a:lnTo>
                      <a:pt x="13346" y="6298"/>
                    </a:lnTo>
                    <a:lnTo>
                      <a:pt x="13924" y="5604"/>
                    </a:lnTo>
                    <a:close/>
                    <a:moveTo>
                      <a:pt x="12983" y="6595"/>
                    </a:moveTo>
                    <a:lnTo>
                      <a:pt x="12711" y="6817"/>
                    </a:lnTo>
                    <a:lnTo>
                      <a:pt x="12422" y="7049"/>
                    </a:lnTo>
                    <a:lnTo>
                      <a:pt x="12277" y="7135"/>
                    </a:lnTo>
                    <a:lnTo>
                      <a:pt x="12537" y="6991"/>
                    </a:lnTo>
                    <a:lnTo>
                      <a:pt x="12983" y="6595"/>
                    </a:lnTo>
                    <a:close/>
                    <a:moveTo>
                      <a:pt x="12277" y="7135"/>
                    </a:moveTo>
                    <a:lnTo>
                      <a:pt x="12017" y="7280"/>
                    </a:lnTo>
                    <a:lnTo>
                      <a:pt x="12133" y="7222"/>
                    </a:lnTo>
                    <a:lnTo>
                      <a:pt x="12277" y="7135"/>
                    </a:lnTo>
                    <a:close/>
                    <a:moveTo>
                      <a:pt x="12017" y="7280"/>
                    </a:moveTo>
                    <a:lnTo>
                      <a:pt x="11844" y="7337"/>
                    </a:lnTo>
                    <a:lnTo>
                      <a:pt x="11902" y="7337"/>
                    </a:lnTo>
                    <a:lnTo>
                      <a:pt x="12017" y="7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72"/>
              <p:cNvSpPr/>
              <p:nvPr/>
            </p:nvSpPr>
            <p:spPr>
              <a:xfrm>
                <a:off x="767738" y="1545588"/>
                <a:ext cx="592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734" fill="none" extrusionOk="0">
                    <a:moveTo>
                      <a:pt x="2369" y="0"/>
                    </a:moveTo>
                    <a:lnTo>
                      <a:pt x="2369" y="0"/>
                    </a:lnTo>
                    <a:lnTo>
                      <a:pt x="2196" y="0"/>
                    </a:lnTo>
                    <a:lnTo>
                      <a:pt x="2196" y="0"/>
                    </a:lnTo>
                    <a:lnTo>
                      <a:pt x="1791" y="462"/>
                    </a:lnTo>
                    <a:lnTo>
                      <a:pt x="1791" y="462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1502" y="925"/>
                    </a:lnTo>
                    <a:lnTo>
                      <a:pt x="982" y="1387"/>
                    </a:lnTo>
                    <a:lnTo>
                      <a:pt x="462" y="1676"/>
                    </a:lnTo>
                    <a:lnTo>
                      <a:pt x="289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0" y="1733"/>
                    </a:lnTo>
                    <a:lnTo>
                      <a:pt x="0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347" y="1733"/>
                    </a:lnTo>
                    <a:lnTo>
                      <a:pt x="578" y="1618"/>
                    </a:lnTo>
                    <a:lnTo>
                      <a:pt x="867" y="1445"/>
                    </a:lnTo>
                    <a:lnTo>
                      <a:pt x="1156" y="1213"/>
                    </a:lnTo>
                    <a:lnTo>
                      <a:pt x="1791" y="694"/>
                    </a:lnTo>
                    <a:lnTo>
                      <a:pt x="236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72"/>
              <p:cNvSpPr/>
              <p:nvPr/>
            </p:nvSpPr>
            <p:spPr>
              <a:xfrm>
                <a:off x="698413" y="1532588"/>
                <a:ext cx="15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78" fill="none" extrusionOk="0">
                    <a:moveTo>
                      <a:pt x="462" y="0"/>
                    </a:moveTo>
                    <a:lnTo>
                      <a:pt x="462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636" y="58"/>
                    </a:lnTo>
                    <a:lnTo>
                      <a:pt x="636" y="58"/>
                    </a:lnTo>
                    <a:lnTo>
                      <a:pt x="46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72"/>
              <p:cNvSpPr/>
              <p:nvPr/>
            </p:nvSpPr>
            <p:spPr>
              <a:xfrm>
                <a:off x="640638" y="1513813"/>
                <a:ext cx="188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78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751" y="58"/>
                    </a:lnTo>
                    <a:lnTo>
                      <a:pt x="751" y="58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72"/>
              <p:cNvSpPr/>
              <p:nvPr/>
            </p:nvSpPr>
            <p:spPr>
              <a:xfrm>
                <a:off x="631963" y="1503688"/>
                <a:ext cx="58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68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174" y="867"/>
                    </a:lnTo>
                    <a:lnTo>
                      <a:pt x="174" y="867"/>
                    </a:lnTo>
                    <a:lnTo>
                      <a:pt x="232" y="116"/>
                    </a:lnTo>
                    <a:lnTo>
                      <a:pt x="232" y="116"/>
                    </a:lnTo>
                    <a:lnTo>
                      <a:pt x="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72"/>
              <p:cNvSpPr/>
              <p:nvPr/>
            </p:nvSpPr>
            <p:spPr>
              <a:xfrm>
                <a:off x="525088" y="1457488"/>
                <a:ext cx="3612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752" fill="none" extrusionOk="0">
                    <a:moveTo>
                      <a:pt x="1213" y="0"/>
                    </a:moveTo>
                    <a:lnTo>
                      <a:pt x="1213" y="0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578" y="462"/>
                    </a:lnTo>
                    <a:lnTo>
                      <a:pt x="578" y="462"/>
                    </a:lnTo>
                    <a:lnTo>
                      <a:pt x="231" y="636"/>
                    </a:lnTo>
                    <a:lnTo>
                      <a:pt x="231" y="636"/>
                    </a:lnTo>
                    <a:lnTo>
                      <a:pt x="405" y="751"/>
                    </a:lnTo>
                    <a:lnTo>
                      <a:pt x="405" y="751"/>
                    </a:lnTo>
                    <a:lnTo>
                      <a:pt x="1444" y="173"/>
                    </a:lnTo>
                    <a:lnTo>
                      <a:pt x="1444" y="173"/>
                    </a:lnTo>
                    <a:lnTo>
                      <a:pt x="121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72"/>
              <p:cNvSpPr/>
              <p:nvPr/>
            </p:nvSpPr>
            <p:spPr>
              <a:xfrm>
                <a:off x="478863" y="1405488"/>
                <a:ext cx="13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63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58" y="462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520" y="116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72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72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72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72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72"/>
              <p:cNvSpPr/>
              <p:nvPr/>
            </p:nvSpPr>
            <p:spPr>
              <a:xfrm>
                <a:off x="132213" y="1352038"/>
                <a:ext cx="686100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9476" extrusionOk="0">
                    <a:moveTo>
                      <a:pt x="7916" y="174"/>
                    </a:moveTo>
                    <a:lnTo>
                      <a:pt x="8262" y="232"/>
                    </a:lnTo>
                    <a:lnTo>
                      <a:pt x="8493" y="578"/>
                    </a:lnTo>
                    <a:lnTo>
                      <a:pt x="8667" y="983"/>
                    </a:lnTo>
                    <a:lnTo>
                      <a:pt x="8840" y="1445"/>
                    </a:lnTo>
                    <a:lnTo>
                      <a:pt x="7800" y="1792"/>
                    </a:lnTo>
                    <a:lnTo>
                      <a:pt x="6933" y="2080"/>
                    </a:lnTo>
                    <a:lnTo>
                      <a:pt x="5836" y="2369"/>
                    </a:lnTo>
                    <a:lnTo>
                      <a:pt x="4623" y="2658"/>
                    </a:lnTo>
                    <a:lnTo>
                      <a:pt x="3294" y="2947"/>
                    </a:lnTo>
                    <a:lnTo>
                      <a:pt x="1907" y="3120"/>
                    </a:lnTo>
                    <a:lnTo>
                      <a:pt x="521" y="3178"/>
                    </a:lnTo>
                    <a:lnTo>
                      <a:pt x="347" y="3178"/>
                    </a:lnTo>
                    <a:lnTo>
                      <a:pt x="405" y="3120"/>
                    </a:lnTo>
                    <a:lnTo>
                      <a:pt x="983" y="2543"/>
                    </a:lnTo>
                    <a:lnTo>
                      <a:pt x="1618" y="2080"/>
                    </a:lnTo>
                    <a:lnTo>
                      <a:pt x="2196" y="1676"/>
                    </a:lnTo>
                    <a:lnTo>
                      <a:pt x="2832" y="1329"/>
                    </a:lnTo>
                    <a:lnTo>
                      <a:pt x="3409" y="1040"/>
                    </a:lnTo>
                    <a:lnTo>
                      <a:pt x="4103" y="752"/>
                    </a:lnTo>
                    <a:lnTo>
                      <a:pt x="4738" y="578"/>
                    </a:lnTo>
                    <a:lnTo>
                      <a:pt x="5431" y="405"/>
                    </a:lnTo>
                    <a:lnTo>
                      <a:pt x="6645" y="232"/>
                    </a:lnTo>
                    <a:lnTo>
                      <a:pt x="7916" y="174"/>
                    </a:lnTo>
                    <a:close/>
                    <a:moveTo>
                      <a:pt x="8898" y="1618"/>
                    </a:moveTo>
                    <a:lnTo>
                      <a:pt x="9013" y="2080"/>
                    </a:lnTo>
                    <a:lnTo>
                      <a:pt x="9013" y="2600"/>
                    </a:lnTo>
                    <a:lnTo>
                      <a:pt x="8956" y="3178"/>
                    </a:lnTo>
                    <a:lnTo>
                      <a:pt x="8782" y="3814"/>
                    </a:lnTo>
                    <a:lnTo>
                      <a:pt x="8493" y="4391"/>
                    </a:lnTo>
                    <a:lnTo>
                      <a:pt x="8031" y="5027"/>
                    </a:lnTo>
                    <a:lnTo>
                      <a:pt x="7396" y="5720"/>
                    </a:lnTo>
                    <a:lnTo>
                      <a:pt x="6529" y="6356"/>
                    </a:lnTo>
                    <a:lnTo>
                      <a:pt x="5894" y="6529"/>
                    </a:lnTo>
                    <a:lnTo>
                      <a:pt x="5316" y="6587"/>
                    </a:lnTo>
                    <a:lnTo>
                      <a:pt x="4334" y="6240"/>
                    </a:lnTo>
                    <a:lnTo>
                      <a:pt x="3467" y="5836"/>
                    </a:lnTo>
                    <a:lnTo>
                      <a:pt x="2658" y="5431"/>
                    </a:lnTo>
                    <a:lnTo>
                      <a:pt x="2023" y="5027"/>
                    </a:lnTo>
                    <a:lnTo>
                      <a:pt x="1445" y="4622"/>
                    </a:lnTo>
                    <a:lnTo>
                      <a:pt x="925" y="4276"/>
                    </a:lnTo>
                    <a:lnTo>
                      <a:pt x="636" y="3929"/>
                    </a:lnTo>
                    <a:lnTo>
                      <a:pt x="405" y="3583"/>
                    </a:lnTo>
                    <a:lnTo>
                      <a:pt x="347" y="3409"/>
                    </a:lnTo>
                    <a:lnTo>
                      <a:pt x="463" y="3409"/>
                    </a:lnTo>
                    <a:lnTo>
                      <a:pt x="1849" y="3351"/>
                    </a:lnTo>
                    <a:lnTo>
                      <a:pt x="3178" y="3178"/>
                    </a:lnTo>
                    <a:lnTo>
                      <a:pt x="4507" y="2889"/>
                    </a:lnTo>
                    <a:lnTo>
                      <a:pt x="5778" y="2600"/>
                    </a:lnTo>
                    <a:lnTo>
                      <a:pt x="6876" y="2311"/>
                    </a:lnTo>
                    <a:lnTo>
                      <a:pt x="7800" y="2023"/>
                    </a:lnTo>
                    <a:lnTo>
                      <a:pt x="8898" y="1618"/>
                    </a:lnTo>
                    <a:close/>
                    <a:moveTo>
                      <a:pt x="7800" y="1"/>
                    </a:moveTo>
                    <a:lnTo>
                      <a:pt x="6587" y="58"/>
                    </a:lnTo>
                    <a:lnTo>
                      <a:pt x="5431" y="174"/>
                    </a:lnTo>
                    <a:lnTo>
                      <a:pt x="4391" y="463"/>
                    </a:lnTo>
                    <a:lnTo>
                      <a:pt x="3467" y="752"/>
                    </a:lnTo>
                    <a:lnTo>
                      <a:pt x="2543" y="1214"/>
                    </a:lnTo>
                    <a:lnTo>
                      <a:pt x="1734" y="1734"/>
                    </a:lnTo>
                    <a:lnTo>
                      <a:pt x="925" y="2311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276"/>
                    </a:lnTo>
                    <a:lnTo>
                      <a:pt x="1041" y="4680"/>
                    </a:lnTo>
                    <a:lnTo>
                      <a:pt x="1618" y="5142"/>
                    </a:lnTo>
                    <a:lnTo>
                      <a:pt x="2369" y="5547"/>
                    </a:lnTo>
                    <a:lnTo>
                      <a:pt x="3236" y="5951"/>
                    </a:lnTo>
                    <a:lnTo>
                      <a:pt x="4160" y="6413"/>
                    </a:lnTo>
                    <a:lnTo>
                      <a:pt x="5142" y="6818"/>
                    </a:lnTo>
                    <a:lnTo>
                      <a:pt x="6240" y="7222"/>
                    </a:lnTo>
                    <a:lnTo>
                      <a:pt x="7396" y="7569"/>
                    </a:lnTo>
                    <a:lnTo>
                      <a:pt x="8609" y="7858"/>
                    </a:lnTo>
                    <a:lnTo>
                      <a:pt x="9880" y="8147"/>
                    </a:lnTo>
                    <a:lnTo>
                      <a:pt x="11151" y="8378"/>
                    </a:lnTo>
                    <a:lnTo>
                      <a:pt x="12480" y="8551"/>
                    </a:lnTo>
                    <a:lnTo>
                      <a:pt x="12653" y="8551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10" y="9475"/>
                    </a:lnTo>
                    <a:lnTo>
                      <a:pt x="25883" y="9418"/>
                    </a:lnTo>
                    <a:lnTo>
                      <a:pt x="26403" y="9129"/>
                    </a:lnTo>
                    <a:lnTo>
                      <a:pt x="26923" y="8667"/>
                    </a:lnTo>
                    <a:lnTo>
                      <a:pt x="27443" y="8147"/>
                    </a:lnTo>
                    <a:lnTo>
                      <a:pt x="27443" y="8147"/>
                    </a:lnTo>
                    <a:lnTo>
                      <a:pt x="27212" y="8204"/>
                    </a:lnTo>
                    <a:lnTo>
                      <a:pt x="26692" y="8724"/>
                    </a:lnTo>
                    <a:lnTo>
                      <a:pt x="26230" y="9071"/>
                    </a:lnTo>
                    <a:lnTo>
                      <a:pt x="25826" y="9244"/>
                    </a:lnTo>
                    <a:lnTo>
                      <a:pt x="25479" y="9360"/>
                    </a:lnTo>
                    <a:lnTo>
                      <a:pt x="25421" y="9360"/>
                    </a:lnTo>
                    <a:lnTo>
                      <a:pt x="21897" y="9071"/>
                    </a:lnTo>
                    <a:lnTo>
                      <a:pt x="22301" y="8436"/>
                    </a:lnTo>
                    <a:lnTo>
                      <a:pt x="22821" y="7800"/>
                    </a:lnTo>
                    <a:lnTo>
                      <a:pt x="22648" y="7742"/>
                    </a:lnTo>
                    <a:lnTo>
                      <a:pt x="22128" y="8436"/>
                    </a:lnTo>
                    <a:lnTo>
                      <a:pt x="21724" y="9071"/>
                    </a:lnTo>
                    <a:lnTo>
                      <a:pt x="19644" y="8898"/>
                    </a:lnTo>
                    <a:lnTo>
                      <a:pt x="19875" y="8320"/>
                    </a:lnTo>
                    <a:lnTo>
                      <a:pt x="19990" y="7742"/>
                    </a:lnTo>
                    <a:lnTo>
                      <a:pt x="20222" y="7396"/>
                    </a:lnTo>
                    <a:lnTo>
                      <a:pt x="20510" y="7049"/>
                    </a:lnTo>
                    <a:lnTo>
                      <a:pt x="20337" y="6991"/>
                    </a:lnTo>
                    <a:lnTo>
                      <a:pt x="20106" y="7280"/>
                    </a:lnTo>
                    <a:lnTo>
                      <a:pt x="20164" y="6933"/>
                    </a:lnTo>
                    <a:lnTo>
                      <a:pt x="19990" y="6876"/>
                    </a:lnTo>
                    <a:lnTo>
                      <a:pt x="19817" y="7800"/>
                    </a:lnTo>
                    <a:lnTo>
                      <a:pt x="19470" y="8898"/>
                    </a:lnTo>
                    <a:lnTo>
                      <a:pt x="18604" y="8840"/>
                    </a:lnTo>
                    <a:lnTo>
                      <a:pt x="13173" y="8378"/>
                    </a:lnTo>
                    <a:lnTo>
                      <a:pt x="12826" y="8378"/>
                    </a:lnTo>
                    <a:lnTo>
                      <a:pt x="13462" y="7453"/>
                    </a:lnTo>
                    <a:lnTo>
                      <a:pt x="14213" y="6587"/>
                    </a:lnTo>
                    <a:lnTo>
                      <a:pt x="15080" y="5778"/>
                    </a:lnTo>
                    <a:lnTo>
                      <a:pt x="15600" y="5373"/>
                    </a:lnTo>
                    <a:lnTo>
                      <a:pt x="16120" y="4969"/>
                    </a:lnTo>
                    <a:lnTo>
                      <a:pt x="15946" y="4854"/>
                    </a:lnTo>
                    <a:lnTo>
                      <a:pt x="15137" y="5489"/>
                    </a:lnTo>
                    <a:lnTo>
                      <a:pt x="14271" y="6298"/>
                    </a:lnTo>
                    <a:lnTo>
                      <a:pt x="13462" y="7222"/>
                    </a:lnTo>
                    <a:lnTo>
                      <a:pt x="12595" y="8378"/>
                    </a:lnTo>
                    <a:lnTo>
                      <a:pt x="12538" y="8320"/>
                    </a:lnTo>
                    <a:lnTo>
                      <a:pt x="10747" y="8089"/>
                    </a:lnTo>
                    <a:lnTo>
                      <a:pt x="8956" y="7742"/>
                    </a:lnTo>
                    <a:lnTo>
                      <a:pt x="7280" y="7280"/>
                    </a:lnTo>
                    <a:lnTo>
                      <a:pt x="5720" y="6760"/>
                    </a:lnTo>
                    <a:lnTo>
                      <a:pt x="6298" y="6645"/>
                    </a:lnTo>
                    <a:lnTo>
                      <a:pt x="6933" y="6471"/>
                    </a:lnTo>
                    <a:lnTo>
                      <a:pt x="8205" y="6009"/>
                    </a:lnTo>
                    <a:lnTo>
                      <a:pt x="9591" y="5373"/>
                    </a:lnTo>
                    <a:lnTo>
                      <a:pt x="10978" y="4565"/>
                    </a:lnTo>
                    <a:lnTo>
                      <a:pt x="11902" y="4969"/>
                    </a:lnTo>
                    <a:lnTo>
                      <a:pt x="12364" y="5085"/>
                    </a:lnTo>
                    <a:lnTo>
                      <a:pt x="12769" y="5200"/>
                    </a:lnTo>
                    <a:lnTo>
                      <a:pt x="13578" y="5258"/>
                    </a:lnTo>
                    <a:lnTo>
                      <a:pt x="14097" y="5200"/>
                    </a:lnTo>
                    <a:lnTo>
                      <a:pt x="14675" y="5142"/>
                    </a:lnTo>
                    <a:lnTo>
                      <a:pt x="15253" y="4969"/>
                    </a:lnTo>
                    <a:lnTo>
                      <a:pt x="15888" y="4796"/>
                    </a:lnTo>
                    <a:lnTo>
                      <a:pt x="15715" y="4680"/>
                    </a:lnTo>
                    <a:lnTo>
                      <a:pt x="15137" y="4854"/>
                    </a:lnTo>
                    <a:lnTo>
                      <a:pt x="14617" y="4969"/>
                    </a:lnTo>
                    <a:lnTo>
                      <a:pt x="14097" y="5027"/>
                    </a:lnTo>
                    <a:lnTo>
                      <a:pt x="13000" y="5027"/>
                    </a:lnTo>
                    <a:lnTo>
                      <a:pt x="12422" y="4911"/>
                    </a:lnTo>
                    <a:lnTo>
                      <a:pt x="11844" y="4738"/>
                    </a:lnTo>
                    <a:lnTo>
                      <a:pt x="11209" y="4449"/>
                    </a:lnTo>
                    <a:lnTo>
                      <a:pt x="12480" y="3640"/>
                    </a:lnTo>
                    <a:lnTo>
                      <a:pt x="13924" y="2600"/>
                    </a:lnTo>
                    <a:lnTo>
                      <a:pt x="13866" y="2427"/>
                    </a:lnTo>
                    <a:lnTo>
                      <a:pt x="12480" y="3409"/>
                    </a:lnTo>
                    <a:lnTo>
                      <a:pt x="10862" y="4449"/>
                    </a:lnTo>
                    <a:lnTo>
                      <a:pt x="9996" y="4969"/>
                    </a:lnTo>
                    <a:lnTo>
                      <a:pt x="9071" y="5431"/>
                    </a:lnTo>
                    <a:lnTo>
                      <a:pt x="8089" y="5836"/>
                    </a:lnTo>
                    <a:lnTo>
                      <a:pt x="7165" y="6182"/>
                    </a:lnTo>
                    <a:lnTo>
                      <a:pt x="7685" y="5720"/>
                    </a:lnTo>
                    <a:lnTo>
                      <a:pt x="8147" y="5200"/>
                    </a:lnTo>
                    <a:lnTo>
                      <a:pt x="8551" y="4738"/>
                    </a:lnTo>
                    <a:lnTo>
                      <a:pt x="8782" y="4276"/>
                    </a:lnTo>
                    <a:lnTo>
                      <a:pt x="9013" y="3756"/>
                    </a:lnTo>
                    <a:lnTo>
                      <a:pt x="9129" y="3351"/>
                    </a:lnTo>
                    <a:lnTo>
                      <a:pt x="9187" y="2889"/>
                    </a:lnTo>
                    <a:lnTo>
                      <a:pt x="9187" y="2485"/>
                    </a:lnTo>
                    <a:lnTo>
                      <a:pt x="9187" y="2080"/>
                    </a:lnTo>
                    <a:lnTo>
                      <a:pt x="9129" y="1676"/>
                    </a:lnTo>
                    <a:lnTo>
                      <a:pt x="8956" y="1040"/>
                    </a:lnTo>
                    <a:lnTo>
                      <a:pt x="8724" y="520"/>
                    </a:lnTo>
                    <a:lnTo>
                      <a:pt x="8551" y="232"/>
                    </a:lnTo>
                    <a:lnTo>
                      <a:pt x="9476" y="289"/>
                    </a:lnTo>
                    <a:lnTo>
                      <a:pt x="10515" y="347"/>
                    </a:lnTo>
                    <a:lnTo>
                      <a:pt x="11555" y="520"/>
                    </a:lnTo>
                    <a:lnTo>
                      <a:pt x="12653" y="694"/>
                    </a:lnTo>
                    <a:lnTo>
                      <a:pt x="12422" y="463"/>
                    </a:lnTo>
                    <a:lnTo>
                      <a:pt x="11151" y="289"/>
                    </a:lnTo>
                    <a:lnTo>
                      <a:pt x="9938" y="116"/>
                    </a:lnTo>
                    <a:lnTo>
                      <a:pt x="8840" y="58"/>
                    </a:lnTo>
                    <a:lnTo>
                      <a:pt x="78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72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116" y="1791"/>
                    </a:moveTo>
                    <a:lnTo>
                      <a:pt x="116" y="1791"/>
                    </a:lnTo>
                    <a:lnTo>
                      <a:pt x="1502" y="1733"/>
                    </a:lnTo>
                    <a:lnTo>
                      <a:pt x="2831" y="1560"/>
                    </a:lnTo>
                    <a:lnTo>
                      <a:pt x="4160" y="1271"/>
                    </a:lnTo>
                    <a:lnTo>
                      <a:pt x="5431" y="982"/>
                    </a:lnTo>
                    <a:lnTo>
                      <a:pt x="6529" y="693"/>
                    </a:lnTo>
                    <a:lnTo>
                      <a:pt x="7453" y="405"/>
                    </a:lnTo>
                    <a:lnTo>
                      <a:pt x="8551" y="0"/>
                    </a:lnTo>
                    <a:lnTo>
                      <a:pt x="8551" y="0"/>
                    </a:lnTo>
                    <a:lnTo>
                      <a:pt x="8666" y="462"/>
                    </a:lnTo>
                    <a:lnTo>
                      <a:pt x="8666" y="982"/>
                    </a:lnTo>
                    <a:lnTo>
                      <a:pt x="8609" y="1560"/>
                    </a:lnTo>
                    <a:lnTo>
                      <a:pt x="8435" y="2196"/>
                    </a:lnTo>
                    <a:lnTo>
                      <a:pt x="8146" y="2773"/>
                    </a:lnTo>
                    <a:lnTo>
                      <a:pt x="7684" y="3409"/>
                    </a:lnTo>
                    <a:lnTo>
                      <a:pt x="7049" y="4102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5547" y="4911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3987" y="4622"/>
                    </a:lnTo>
                    <a:lnTo>
                      <a:pt x="3120" y="4218"/>
                    </a:lnTo>
                    <a:lnTo>
                      <a:pt x="2311" y="3813"/>
                    </a:lnTo>
                    <a:lnTo>
                      <a:pt x="1676" y="3409"/>
                    </a:lnTo>
                    <a:lnTo>
                      <a:pt x="1098" y="3004"/>
                    </a:lnTo>
                    <a:lnTo>
                      <a:pt x="578" y="2658"/>
                    </a:lnTo>
                    <a:lnTo>
                      <a:pt x="289" y="231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116" y="179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72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174" y="3005"/>
                    </a:moveTo>
                    <a:lnTo>
                      <a:pt x="174" y="3005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636" y="2370"/>
                    </a:lnTo>
                    <a:lnTo>
                      <a:pt x="1271" y="1907"/>
                    </a:lnTo>
                    <a:lnTo>
                      <a:pt x="1849" y="1503"/>
                    </a:lnTo>
                    <a:lnTo>
                      <a:pt x="2485" y="1156"/>
                    </a:lnTo>
                    <a:lnTo>
                      <a:pt x="3062" y="867"/>
                    </a:lnTo>
                    <a:lnTo>
                      <a:pt x="3756" y="579"/>
                    </a:lnTo>
                    <a:lnTo>
                      <a:pt x="4391" y="405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6298" y="59"/>
                    </a:lnTo>
                    <a:lnTo>
                      <a:pt x="7569" y="1"/>
                    </a:lnTo>
                    <a:lnTo>
                      <a:pt x="7569" y="1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8146" y="405"/>
                    </a:lnTo>
                    <a:lnTo>
                      <a:pt x="8320" y="810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7453" y="1619"/>
                    </a:lnTo>
                    <a:lnTo>
                      <a:pt x="6586" y="1907"/>
                    </a:lnTo>
                    <a:lnTo>
                      <a:pt x="5489" y="2196"/>
                    </a:lnTo>
                    <a:lnTo>
                      <a:pt x="4276" y="2485"/>
                    </a:lnTo>
                    <a:lnTo>
                      <a:pt x="2947" y="2774"/>
                    </a:lnTo>
                    <a:lnTo>
                      <a:pt x="1560" y="2947"/>
                    </a:lnTo>
                    <a:lnTo>
                      <a:pt x="174" y="3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72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extrusionOk="0">
                    <a:moveTo>
                      <a:pt x="3351" y="0"/>
                    </a:move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72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fill="none" extrusionOk="0">
                    <a:moveTo>
                      <a:pt x="24323" y="16639"/>
                    </a:move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lnTo>
                      <a:pt x="3351" y="0"/>
                    </a:ln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72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extrusionOk="0">
                    <a:moveTo>
                      <a:pt x="2600" y="0"/>
                    </a:move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72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fill="none" extrusionOk="0">
                    <a:moveTo>
                      <a:pt x="23630" y="16408"/>
                    </a:move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lnTo>
                      <a:pt x="2600" y="0"/>
                    </a:ln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72"/>
              <p:cNvSpPr/>
              <p:nvPr/>
            </p:nvSpPr>
            <p:spPr>
              <a:xfrm>
                <a:off x="556863" y="1162838"/>
                <a:ext cx="5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73"/>
                    </a:lnTo>
                    <a:lnTo>
                      <a:pt x="116" y="173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58" y="116"/>
                    </a:move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72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72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72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72"/>
              <p:cNvSpPr/>
              <p:nvPr/>
            </p:nvSpPr>
            <p:spPr>
              <a:xfrm>
                <a:off x="561188" y="116716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72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72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72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72"/>
              <p:cNvSpPr/>
              <p:nvPr/>
            </p:nvSpPr>
            <p:spPr>
              <a:xfrm>
                <a:off x="559738" y="1165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72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72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72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72"/>
              <p:cNvSpPr/>
              <p:nvPr/>
            </p:nvSpPr>
            <p:spPr>
              <a:xfrm>
                <a:off x="55828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72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72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72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72"/>
              <p:cNvSpPr/>
              <p:nvPr/>
            </p:nvSpPr>
            <p:spPr>
              <a:xfrm>
                <a:off x="556863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72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72"/>
              <p:cNvSpPr/>
              <p:nvPr/>
            </p:nvSpPr>
            <p:spPr>
              <a:xfrm>
                <a:off x="889063" y="1469038"/>
                <a:ext cx="34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1098" y="1040"/>
                    </a:moveTo>
                    <a:lnTo>
                      <a:pt x="1098" y="1040"/>
                    </a:lnTo>
                    <a:lnTo>
                      <a:pt x="1098" y="1040"/>
                    </a:lnTo>
                    <a:lnTo>
                      <a:pt x="1098" y="1040"/>
                    </a:lnTo>
                    <a:lnTo>
                      <a:pt x="1271" y="1213"/>
                    </a:lnTo>
                    <a:lnTo>
                      <a:pt x="1387" y="1387"/>
                    </a:lnTo>
                    <a:lnTo>
                      <a:pt x="1387" y="1387"/>
                    </a:lnTo>
                    <a:lnTo>
                      <a:pt x="1271" y="1213"/>
                    </a:lnTo>
                    <a:lnTo>
                      <a:pt x="1098" y="104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72"/>
              <p:cNvSpPr/>
              <p:nvPr/>
            </p:nvSpPr>
            <p:spPr>
              <a:xfrm>
                <a:off x="916488" y="1495038"/>
                <a:ext cx="7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74" y="173"/>
                    </a:lnTo>
                    <a:lnTo>
                      <a:pt x="290" y="347"/>
                    </a:lnTo>
                    <a:lnTo>
                      <a:pt x="290" y="347"/>
                    </a:lnTo>
                    <a:lnTo>
                      <a:pt x="174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72"/>
              <p:cNvSpPr/>
              <p:nvPr/>
            </p:nvSpPr>
            <p:spPr>
              <a:xfrm>
                <a:off x="889063" y="1469038"/>
                <a:ext cx="290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72"/>
              <p:cNvSpPr/>
              <p:nvPr/>
            </p:nvSpPr>
            <p:spPr>
              <a:xfrm>
                <a:off x="403763" y="1084838"/>
                <a:ext cx="512750" cy="41022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6409" extrusionOk="0">
                    <a:moveTo>
                      <a:pt x="19528" y="15484"/>
                    </a:moveTo>
                    <a:lnTo>
                      <a:pt x="19528" y="15484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19528" y="15484"/>
                    </a:lnTo>
                    <a:lnTo>
                      <a:pt x="19528" y="15484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066" y="3120"/>
                    </a:move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05"/>
                    </a:move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2947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889"/>
                    </a:move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778" y="2831"/>
                    </a:move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662" y="2773"/>
                    </a:move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00"/>
                    </a:move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15" y="2485"/>
                    </a:moveTo>
                    <a:lnTo>
                      <a:pt x="5315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15" y="2485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85"/>
                    </a:lnTo>
                    <a:lnTo>
                      <a:pt x="5315" y="2485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258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369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11"/>
                    </a:moveTo>
                    <a:lnTo>
                      <a:pt x="5200" y="2311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200" y="2311"/>
                    </a:lnTo>
                    <a:lnTo>
                      <a:pt x="5200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26" y="2254"/>
                    </a:moveTo>
                    <a:lnTo>
                      <a:pt x="5026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26" y="2254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254"/>
                    </a:lnTo>
                    <a:lnTo>
                      <a:pt x="5026" y="2254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38"/>
                    </a:moveTo>
                    <a:lnTo>
                      <a:pt x="4969" y="2138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69" y="2138"/>
                    </a:lnTo>
                    <a:lnTo>
                      <a:pt x="4969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795" y="2080"/>
                    </a:move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1965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91"/>
                    </a:lnTo>
                    <a:lnTo>
                      <a:pt x="4391" y="1791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33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676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160" y="1618"/>
                    </a:moveTo>
                    <a:lnTo>
                      <a:pt x="4160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160" y="1618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618"/>
                    </a:lnTo>
                    <a:lnTo>
                      <a:pt x="4160" y="1618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02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3813" y="1387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14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24" y="1214"/>
                    </a:moveTo>
                    <a:lnTo>
                      <a:pt x="3524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24" y="1214"/>
                    </a:lnTo>
                    <a:close/>
                    <a:moveTo>
                      <a:pt x="3524" y="1156"/>
                    </a:moveTo>
                    <a:lnTo>
                      <a:pt x="3524" y="1156"/>
                    </a:lnTo>
                    <a:lnTo>
                      <a:pt x="3524" y="1214"/>
                    </a:lnTo>
                    <a:lnTo>
                      <a:pt x="3524" y="1214"/>
                    </a:lnTo>
                    <a:lnTo>
                      <a:pt x="3524" y="1156"/>
                    </a:lnTo>
                    <a:close/>
                    <a:moveTo>
                      <a:pt x="3351" y="1040"/>
                    </a:moveTo>
                    <a:lnTo>
                      <a:pt x="3351" y="1040"/>
                    </a:lnTo>
                    <a:lnTo>
                      <a:pt x="3524" y="1156"/>
                    </a:lnTo>
                    <a:lnTo>
                      <a:pt x="3524" y="1156"/>
                    </a:lnTo>
                    <a:lnTo>
                      <a:pt x="3351" y="1040"/>
                    </a:lnTo>
                    <a:close/>
                    <a:moveTo>
                      <a:pt x="3235" y="1040"/>
                    </a:moveTo>
                    <a:lnTo>
                      <a:pt x="3235" y="1040"/>
                    </a:lnTo>
                    <a:lnTo>
                      <a:pt x="3351" y="1040"/>
                    </a:lnTo>
                    <a:lnTo>
                      <a:pt x="3351" y="1040"/>
                    </a:lnTo>
                    <a:lnTo>
                      <a:pt x="3235" y="1040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1040"/>
                    </a:lnTo>
                    <a:lnTo>
                      <a:pt x="3235" y="1040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20" y="983"/>
                    </a:moveTo>
                    <a:lnTo>
                      <a:pt x="3120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20" y="983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83"/>
                    </a:lnTo>
                    <a:lnTo>
                      <a:pt x="3120" y="983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716" y="694"/>
                    </a:lnTo>
                    <a:lnTo>
                      <a:pt x="2716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27" y="636"/>
                    </a:move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11" y="520"/>
                    </a:move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96" y="463"/>
                    </a:lnTo>
                    <a:lnTo>
                      <a:pt x="2196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791" y="347"/>
                    </a:moveTo>
                    <a:lnTo>
                      <a:pt x="1791" y="347"/>
                    </a:lnTo>
                    <a:lnTo>
                      <a:pt x="1791" y="347"/>
                    </a:lnTo>
                    <a:lnTo>
                      <a:pt x="1791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289"/>
                    </a:moveTo>
                    <a:lnTo>
                      <a:pt x="1733" y="289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271" y="174"/>
                    </a:moveTo>
                    <a:lnTo>
                      <a:pt x="1271" y="174"/>
                    </a:lnTo>
                    <a:lnTo>
                      <a:pt x="1329" y="231"/>
                    </a:lnTo>
                    <a:lnTo>
                      <a:pt x="1329" y="231"/>
                    </a:lnTo>
                    <a:lnTo>
                      <a:pt x="1271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71" y="174"/>
                    </a:lnTo>
                    <a:lnTo>
                      <a:pt x="1271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20" y="58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520" y="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72"/>
              <p:cNvSpPr/>
              <p:nvPr/>
            </p:nvSpPr>
            <p:spPr>
              <a:xfrm>
                <a:off x="891938" y="1471913"/>
                <a:ext cx="24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2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72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72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72"/>
              <p:cNvSpPr/>
              <p:nvPr/>
            </p:nvSpPr>
            <p:spPr>
              <a:xfrm>
                <a:off x="55541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72"/>
              <p:cNvSpPr/>
              <p:nvPr/>
            </p:nvSpPr>
            <p:spPr>
              <a:xfrm>
                <a:off x="555413" y="11613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72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72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72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72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72"/>
              <p:cNvSpPr/>
              <p:nvPr/>
            </p:nvSpPr>
            <p:spPr>
              <a:xfrm>
                <a:off x="55396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72"/>
              <p:cNvSpPr/>
              <p:nvPr/>
            </p:nvSpPr>
            <p:spPr>
              <a:xfrm>
                <a:off x="552513" y="11599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72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72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72"/>
              <p:cNvSpPr/>
              <p:nvPr/>
            </p:nvSpPr>
            <p:spPr>
              <a:xfrm>
                <a:off x="552513" y="11584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72"/>
              <p:cNvSpPr/>
              <p:nvPr/>
            </p:nvSpPr>
            <p:spPr>
              <a:xfrm>
                <a:off x="552513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72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72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72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72"/>
              <p:cNvSpPr/>
              <p:nvPr/>
            </p:nvSpPr>
            <p:spPr>
              <a:xfrm>
                <a:off x="55108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72"/>
              <p:cNvSpPr/>
              <p:nvPr/>
            </p:nvSpPr>
            <p:spPr>
              <a:xfrm>
                <a:off x="548188" y="1155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72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72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72"/>
              <p:cNvSpPr/>
              <p:nvPr/>
            </p:nvSpPr>
            <p:spPr>
              <a:xfrm>
                <a:off x="54528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72"/>
              <p:cNvSpPr/>
              <p:nvPr/>
            </p:nvSpPr>
            <p:spPr>
              <a:xfrm>
                <a:off x="545288" y="1152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72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72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72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72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72"/>
              <p:cNvSpPr/>
              <p:nvPr/>
            </p:nvSpPr>
            <p:spPr>
              <a:xfrm>
                <a:off x="395088" y="1084838"/>
                <a:ext cx="528650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6871" extrusionOk="0">
                    <a:moveTo>
                      <a:pt x="347" y="0"/>
                    </a:moveTo>
                    <a:lnTo>
                      <a:pt x="174" y="58"/>
                    </a:lnTo>
                    <a:lnTo>
                      <a:pt x="58" y="231"/>
                    </a:lnTo>
                    <a:lnTo>
                      <a:pt x="0" y="520"/>
                    </a:lnTo>
                    <a:lnTo>
                      <a:pt x="0" y="925"/>
                    </a:lnTo>
                    <a:lnTo>
                      <a:pt x="116" y="1445"/>
                    </a:lnTo>
                    <a:lnTo>
                      <a:pt x="347" y="2022"/>
                    </a:lnTo>
                    <a:lnTo>
                      <a:pt x="752" y="2773"/>
                    </a:lnTo>
                    <a:lnTo>
                      <a:pt x="1214" y="3582"/>
                    </a:lnTo>
                    <a:lnTo>
                      <a:pt x="1907" y="4449"/>
                    </a:lnTo>
                    <a:lnTo>
                      <a:pt x="2716" y="5489"/>
                    </a:lnTo>
                    <a:lnTo>
                      <a:pt x="3756" y="6587"/>
                    </a:lnTo>
                    <a:lnTo>
                      <a:pt x="4969" y="7742"/>
                    </a:lnTo>
                    <a:lnTo>
                      <a:pt x="6471" y="9013"/>
                    </a:lnTo>
                    <a:lnTo>
                      <a:pt x="8147" y="10342"/>
                    </a:lnTo>
                    <a:lnTo>
                      <a:pt x="10111" y="11786"/>
                    </a:lnTo>
                    <a:lnTo>
                      <a:pt x="12306" y="13288"/>
                    </a:lnTo>
                    <a:lnTo>
                      <a:pt x="13404" y="13982"/>
                    </a:lnTo>
                    <a:lnTo>
                      <a:pt x="14617" y="14617"/>
                    </a:lnTo>
                    <a:lnTo>
                      <a:pt x="15888" y="15253"/>
                    </a:lnTo>
                    <a:lnTo>
                      <a:pt x="17159" y="15773"/>
                    </a:lnTo>
                    <a:lnTo>
                      <a:pt x="18315" y="16235"/>
                    </a:lnTo>
                    <a:lnTo>
                      <a:pt x="19413" y="16581"/>
                    </a:lnTo>
                    <a:lnTo>
                      <a:pt x="20221" y="16813"/>
                    </a:lnTo>
                    <a:lnTo>
                      <a:pt x="20857" y="16870"/>
                    </a:lnTo>
                    <a:lnTo>
                      <a:pt x="21088" y="16870"/>
                    </a:lnTo>
                    <a:lnTo>
                      <a:pt x="21088" y="16813"/>
                    </a:lnTo>
                    <a:lnTo>
                      <a:pt x="21146" y="16755"/>
                    </a:lnTo>
                    <a:lnTo>
                      <a:pt x="21030" y="16581"/>
                    </a:lnTo>
                    <a:lnTo>
                      <a:pt x="20857" y="16408"/>
                    </a:lnTo>
                    <a:lnTo>
                      <a:pt x="19875" y="15484"/>
                    </a:lnTo>
                    <a:lnTo>
                      <a:pt x="19759" y="15368"/>
                    </a:lnTo>
                    <a:lnTo>
                      <a:pt x="6760" y="3409"/>
                    </a:lnTo>
                    <a:lnTo>
                      <a:pt x="6702" y="3351"/>
                    </a:lnTo>
                    <a:lnTo>
                      <a:pt x="6644" y="3351"/>
                    </a:lnTo>
                    <a:lnTo>
                      <a:pt x="6644" y="3293"/>
                    </a:lnTo>
                    <a:lnTo>
                      <a:pt x="6587" y="3293"/>
                    </a:lnTo>
                    <a:lnTo>
                      <a:pt x="6587" y="3236"/>
                    </a:lnTo>
                    <a:lnTo>
                      <a:pt x="6529" y="3236"/>
                    </a:lnTo>
                    <a:lnTo>
                      <a:pt x="6529" y="3178"/>
                    </a:lnTo>
                    <a:lnTo>
                      <a:pt x="6471" y="3178"/>
                    </a:lnTo>
                    <a:lnTo>
                      <a:pt x="6471" y="3120"/>
                    </a:lnTo>
                    <a:lnTo>
                      <a:pt x="6413" y="3120"/>
                    </a:lnTo>
                    <a:lnTo>
                      <a:pt x="6413" y="3062"/>
                    </a:lnTo>
                    <a:lnTo>
                      <a:pt x="6356" y="3062"/>
                    </a:lnTo>
                    <a:lnTo>
                      <a:pt x="6356" y="3005"/>
                    </a:lnTo>
                    <a:lnTo>
                      <a:pt x="6298" y="3005"/>
                    </a:lnTo>
                    <a:lnTo>
                      <a:pt x="6298" y="2947"/>
                    </a:lnTo>
                    <a:lnTo>
                      <a:pt x="6240" y="2947"/>
                    </a:lnTo>
                    <a:lnTo>
                      <a:pt x="6240" y="2889"/>
                    </a:lnTo>
                    <a:lnTo>
                      <a:pt x="6182" y="2889"/>
                    </a:lnTo>
                    <a:lnTo>
                      <a:pt x="6125" y="2831"/>
                    </a:lnTo>
                    <a:lnTo>
                      <a:pt x="6067" y="2773"/>
                    </a:lnTo>
                    <a:lnTo>
                      <a:pt x="6009" y="2773"/>
                    </a:lnTo>
                    <a:lnTo>
                      <a:pt x="6009" y="2716"/>
                    </a:lnTo>
                    <a:lnTo>
                      <a:pt x="5951" y="2716"/>
                    </a:lnTo>
                    <a:lnTo>
                      <a:pt x="5951" y="2658"/>
                    </a:lnTo>
                    <a:lnTo>
                      <a:pt x="5893" y="2658"/>
                    </a:lnTo>
                    <a:lnTo>
                      <a:pt x="5893" y="2600"/>
                    </a:lnTo>
                    <a:lnTo>
                      <a:pt x="5836" y="2600"/>
                    </a:lnTo>
                    <a:lnTo>
                      <a:pt x="5778" y="2542"/>
                    </a:lnTo>
                    <a:lnTo>
                      <a:pt x="5720" y="2485"/>
                    </a:lnTo>
                    <a:lnTo>
                      <a:pt x="5662" y="2485"/>
                    </a:lnTo>
                    <a:lnTo>
                      <a:pt x="5662" y="2427"/>
                    </a:lnTo>
                    <a:lnTo>
                      <a:pt x="5605" y="2427"/>
                    </a:lnTo>
                    <a:lnTo>
                      <a:pt x="5605" y="2369"/>
                    </a:lnTo>
                    <a:lnTo>
                      <a:pt x="5547" y="2369"/>
                    </a:lnTo>
                    <a:lnTo>
                      <a:pt x="5547" y="2311"/>
                    </a:lnTo>
                    <a:lnTo>
                      <a:pt x="5489" y="2311"/>
                    </a:lnTo>
                    <a:lnTo>
                      <a:pt x="5431" y="2254"/>
                    </a:lnTo>
                    <a:lnTo>
                      <a:pt x="5373" y="2254"/>
                    </a:lnTo>
                    <a:lnTo>
                      <a:pt x="5373" y="2196"/>
                    </a:lnTo>
                    <a:lnTo>
                      <a:pt x="5316" y="2196"/>
                    </a:lnTo>
                    <a:lnTo>
                      <a:pt x="5316" y="2138"/>
                    </a:lnTo>
                    <a:lnTo>
                      <a:pt x="5258" y="2138"/>
                    </a:lnTo>
                    <a:lnTo>
                      <a:pt x="5200" y="2080"/>
                    </a:lnTo>
                    <a:lnTo>
                      <a:pt x="5142" y="2080"/>
                    </a:lnTo>
                    <a:lnTo>
                      <a:pt x="5142" y="2022"/>
                    </a:lnTo>
                    <a:lnTo>
                      <a:pt x="5085" y="2022"/>
                    </a:lnTo>
                    <a:lnTo>
                      <a:pt x="5085" y="1965"/>
                    </a:lnTo>
                    <a:lnTo>
                      <a:pt x="5027" y="1965"/>
                    </a:lnTo>
                    <a:lnTo>
                      <a:pt x="4796" y="1791"/>
                    </a:lnTo>
                    <a:lnTo>
                      <a:pt x="4738" y="1791"/>
                    </a:lnTo>
                    <a:lnTo>
                      <a:pt x="4738" y="1734"/>
                    </a:lnTo>
                    <a:lnTo>
                      <a:pt x="4680" y="1734"/>
                    </a:lnTo>
                    <a:lnTo>
                      <a:pt x="4680" y="1676"/>
                    </a:lnTo>
                    <a:lnTo>
                      <a:pt x="4622" y="1676"/>
                    </a:lnTo>
                    <a:lnTo>
                      <a:pt x="4565" y="1618"/>
                    </a:lnTo>
                    <a:lnTo>
                      <a:pt x="4507" y="1618"/>
                    </a:lnTo>
                    <a:lnTo>
                      <a:pt x="4507" y="1560"/>
                    </a:lnTo>
                    <a:lnTo>
                      <a:pt x="4449" y="1560"/>
                    </a:lnTo>
                    <a:lnTo>
                      <a:pt x="4160" y="1387"/>
                    </a:lnTo>
                    <a:lnTo>
                      <a:pt x="4160" y="1329"/>
                    </a:lnTo>
                    <a:lnTo>
                      <a:pt x="4102" y="1329"/>
                    </a:lnTo>
                    <a:lnTo>
                      <a:pt x="4045" y="1271"/>
                    </a:lnTo>
                    <a:lnTo>
                      <a:pt x="3987" y="1271"/>
                    </a:lnTo>
                    <a:lnTo>
                      <a:pt x="3987" y="1214"/>
                    </a:lnTo>
                    <a:lnTo>
                      <a:pt x="3871" y="1214"/>
                    </a:lnTo>
                    <a:lnTo>
                      <a:pt x="3871" y="1156"/>
                    </a:lnTo>
                    <a:lnTo>
                      <a:pt x="3698" y="1040"/>
                    </a:lnTo>
                    <a:lnTo>
                      <a:pt x="3582" y="1040"/>
                    </a:lnTo>
                    <a:lnTo>
                      <a:pt x="3582" y="983"/>
                    </a:lnTo>
                    <a:lnTo>
                      <a:pt x="3467" y="983"/>
                    </a:lnTo>
                    <a:lnTo>
                      <a:pt x="3467" y="925"/>
                    </a:lnTo>
                    <a:lnTo>
                      <a:pt x="3409" y="925"/>
                    </a:lnTo>
                    <a:lnTo>
                      <a:pt x="3351" y="867"/>
                    </a:lnTo>
                    <a:lnTo>
                      <a:pt x="3294" y="867"/>
                    </a:lnTo>
                    <a:lnTo>
                      <a:pt x="3120" y="751"/>
                    </a:lnTo>
                    <a:lnTo>
                      <a:pt x="3063" y="751"/>
                    </a:lnTo>
                    <a:lnTo>
                      <a:pt x="3063" y="694"/>
                    </a:lnTo>
                    <a:lnTo>
                      <a:pt x="2947" y="694"/>
                    </a:lnTo>
                    <a:lnTo>
                      <a:pt x="2889" y="636"/>
                    </a:lnTo>
                    <a:lnTo>
                      <a:pt x="2774" y="636"/>
                    </a:lnTo>
                    <a:lnTo>
                      <a:pt x="2774" y="578"/>
                    </a:lnTo>
                    <a:lnTo>
                      <a:pt x="2716" y="578"/>
                    </a:lnTo>
                    <a:lnTo>
                      <a:pt x="2658" y="520"/>
                    </a:lnTo>
                    <a:lnTo>
                      <a:pt x="2543" y="520"/>
                    </a:lnTo>
                    <a:lnTo>
                      <a:pt x="2543" y="463"/>
                    </a:lnTo>
                    <a:lnTo>
                      <a:pt x="2369" y="463"/>
                    </a:lnTo>
                    <a:lnTo>
                      <a:pt x="2369" y="405"/>
                    </a:lnTo>
                    <a:lnTo>
                      <a:pt x="2254" y="405"/>
                    </a:lnTo>
                    <a:lnTo>
                      <a:pt x="2196" y="347"/>
                    </a:lnTo>
                    <a:lnTo>
                      <a:pt x="2080" y="347"/>
                    </a:lnTo>
                    <a:lnTo>
                      <a:pt x="2080" y="289"/>
                    </a:lnTo>
                    <a:lnTo>
                      <a:pt x="1907" y="289"/>
                    </a:lnTo>
                    <a:lnTo>
                      <a:pt x="1849" y="231"/>
                    </a:lnTo>
                    <a:lnTo>
                      <a:pt x="1676" y="231"/>
                    </a:lnTo>
                    <a:lnTo>
                      <a:pt x="1618" y="174"/>
                    </a:lnTo>
                    <a:lnTo>
                      <a:pt x="1445" y="174"/>
                    </a:lnTo>
                    <a:lnTo>
                      <a:pt x="1445" y="116"/>
                    </a:lnTo>
                    <a:lnTo>
                      <a:pt x="867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72"/>
              <p:cNvSpPr/>
              <p:nvPr/>
            </p:nvSpPr>
            <p:spPr>
              <a:xfrm>
                <a:off x="1029163" y="1383813"/>
                <a:ext cx="17190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4912" extrusionOk="0">
                    <a:moveTo>
                      <a:pt x="6355" y="1"/>
                    </a:moveTo>
                    <a:lnTo>
                      <a:pt x="5778" y="116"/>
                    </a:lnTo>
                    <a:lnTo>
                      <a:pt x="4969" y="347"/>
                    </a:lnTo>
                    <a:lnTo>
                      <a:pt x="3929" y="694"/>
                    </a:lnTo>
                    <a:lnTo>
                      <a:pt x="3409" y="983"/>
                    </a:lnTo>
                    <a:lnTo>
                      <a:pt x="2831" y="1272"/>
                    </a:lnTo>
                    <a:lnTo>
                      <a:pt x="2311" y="1676"/>
                    </a:lnTo>
                    <a:lnTo>
                      <a:pt x="1791" y="2080"/>
                    </a:lnTo>
                    <a:lnTo>
                      <a:pt x="1271" y="2600"/>
                    </a:lnTo>
                    <a:lnTo>
                      <a:pt x="809" y="3178"/>
                    </a:lnTo>
                    <a:lnTo>
                      <a:pt x="347" y="3814"/>
                    </a:lnTo>
                    <a:lnTo>
                      <a:pt x="0" y="4565"/>
                    </a:lnTo>
                    <a:lnTo>
                      <a:pt x="0" y="4622"/>
                    </a:lnTo>
                    <a:lnTo>
                      <a:pt x="0" y="4738"/>
                    </a:lnTo>
                    <a:lnTo>
                      <a:pt x="58" y="4854"/>
                    </a:lnTo>
                    <a:lnTo>
                      <a:pt x="116" y="4911"/>
                    </a:lnTo>
                    <a:lnTo>
                      <a:pt x="174" y="4911"/>
                    </a:lnTo>
                    <a:lnTo>
                      <a:pt x="347" y="4854"/>
                    </a:lnTo>
                    <a:lnTo>
                      <a:pt x="462" y="4738"/>
                    </a:lnTo>
                    <a:lnTo>
                      <a:pt x="809" y="4045"/>
                    </a:lnTo>
                    <a:lnTo>
                      <a:pt x="1214" y="3467"/>
                    </a:lnTo>
                    <a:lnTo>
                      <a:pt x="1676" y="2947"/>
                    </a:lnTo>
                    <a:lnTo>
                      <a:pt x="2138" y="2485"/>
                    </a:lnTo>
                    <a:lnTo>
                      <a:pt x="2600" y="2080"/>
                    </a:lnTo>
                    <a:lnTo>
                      <a:pt x="3120" y="1734"/>
                    </a:lnTo>
                    <a:lnTo>
                      <a:pt x="3640" y="1445"/>
                    </a:lnTo>
                    <a:lnTo>
                      <a:pt x="4160" y="1214"/>
                    </a:lnTo>
                    <a:lnTo>
                      <a:pt x="5084" y="809"/>
                    </a:lnTo>
                    <a:lnTo>
                      <a:pt x="5893" y="636"/>
                    </a:lnTo>
                    <a:lnTo>
                      <a:pt x="6644" y="521"/>
                    </a:lnTo>
                    <a:lnTo>
                      <a:pt x="6760" y="463"/>
                    </a:lnTo>
                    <a:lnTo>
                      <a:pt x="6818" y="405"/>
                    </a:lnTo>
                    <a:lnTo>
                      <a:pt x="6875" y="347"/>
                    </a:lnTo>
                    <a:lnTo>
                      <a:pt x="6875" y="232"/>
                    </a:lnTo>
                    <a:lnTo>
                      <a:pt x="6875" y="116"/>
                    </a:lnTo>
                    <a:lnTo>
                      <a:pt x="6818" y="58"/>
                    </a:lnTo>
                    <a:lnTo>
                      <a:pt x="67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72"/>
              <p:cNvSpPr/>
              <p:nvPr/>
            </p:nvSpPr>
            <p:spPr>
              <a:xfrm>
                <a:off x="1029163" y="1443038"/>
                <a:ext cx="19500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3121" extrusionOk="0">
                    <a:moveTo>
                      <a:pt x="5951" y="0"/>
                    </a:moveTo>
                    <a:lnTo>
                      <a:pt x="4853" y="58"/>
                    </a:lnTo>
                    <a:lnTo>
                      <a:pt x="4276" y="174"/>
                    </a:lnTo>
                    <a:lnTo>
                      <a:pt x="3640" y="347"/>
                    </a:lnTo>
                    <a:lnTo>
                      <a:pt x="3004" y="520"/>
                    </a:lnTo>
                    <a:lnTo>
                      <a:pt x="2369" y="809"/>
                    </a:lnTo>
                    <a:lnTo>
                      <a:pt x="1791" y="1156"/>
                    </a:lnTo>
                    <a:lnTo>
                      <a:pt x="1156" y="1560"/>
                    </a:lnTo>
                    <a:lnTo>
                      <a:pt x="578" y="2080"/>
                    </a:lnTo>
                    <a:lnTo>
                      <a:pt x="58" y="2716"/>
                    </a:lnTo>
                    <a:lnTo>
                      <a:pt x="0" y="2773"/>
                    </a:lnTo>
                    <a:lnTo>
                      <a:pt x="0" y="2889"/>
                    </a:lnTo>
                    <a:lnTo>
                      <a:pt x="0" y="3005"/>
                    </a:lnTo>
                    <a:lnTo>
                      <a:pt x="58" y="3062"/>
                    </a:lnTo>
                    <a:lnTo>
                      <a:pt x="174" y="3120"/>
                    </a:lnTo>
                    <a:lnTo>
                      <a:pt x="347" y="3120"/>
                    </a:lnTo>
                    <a:lnTo>
                      <a:pt x="462" y="3005"/>
                    </a:lnTo>
                    <a:lnTo>
                      <a:pt x="925" y="2427"/>
                    </a:lnTo>
                    <a:lnTo>
                      <a:pt x="1502" y="1965"/>
                    </a:lnTo>
                    <a:lnTo>
                      <a:pt x="2080" y="1560"/>
                    </a:lnTo>
                    <a:lnTo>
                      <a:pt x="2658" y="1271"/>
                    </a:lnTo>
                    <a:lnTo>
                      <a:pt x="3236" y="982"/>
                    </a:lnTo>
                    <a:lnTo>
                      <a:pt x="3813" y="809"/>
                    </a:lnTo>
                    <a:lnTo>
                      <a:pt x="4391" y="694"/>
                    </a:lnTo>
                    <a:lnTo>
                      <a:pt x="4911" y="578"/>
                    </a:lnTo>
                    <a:lnTo>
                      <a:pt x="5951" y="520"/>
                    </a:lnTo>
                    <a:lnTo>
                      <a:pt x="6760" y="520"/>
                    </a:lnTo>
                    <a:lnTo>
                      <a:pt x="7511" y="578"/>
                    </a:lnTo>
                    <a:lnTo>
                      <a:pt x="7626" y="578"/>
                    </a:lnTo>
                    <a:lnTo>
                      <a:pt x="7742" y="520"/>
                    </a:lnTo>
                    <a:lnTo>
                      <a:pt x="7800" y="462"/>
                    </a:lnTo>
                    <a:lnTo>
                      <a:pt x="7800" y="405"/>
                    </a:lnTo>
                    <a:lnTo>
                      <a:pt x="7800" y="289"/>
                    </a:lnTo>
                    <a:lnTo>
                      <a:pt x="7800" y="174"/>
                    </a:lnTo>
                    <a:lnTo>
                      <a:pt x="7626" y="58"/>
                    </a:lnTo>
                    <a:lnTo>
                      <a:pt x="7395" y="58"/>
                    </a:lnTo>
                    <a:lnTo>
                      <a:pt x="68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72"/>
              <p:cNvSpPr/>
              <p:nvPr/>
            </p:nvSpPr>
            <p:spPr>
              <a:xfrm>
                <a:off x="928063" y="1461813"/>
                <a:ext cx="1329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4854" extrusionOk="0">
                    <a:moveTo>
                      <a:pt x="1907" y="0"/>
                    </a:moveTo>
                    <a:lnTo>
                      <a:pt x="1502" y="58"/>
                    </a:lnTo>
                    <a:lnTo>
                      <a:pt x="1156" y="174"/>
                    </a:lnTo>
                    <a:lnTo>
                      <a:pt x="809" y="289"/>
                    </a:lnTo>
                    <a:lnTo>
                      <a:pt x="578" y="463"/>
                    </a:lnTo>
                    <a:lnTo>
                      <a:pt x="404" y="636"/>
                    </a:lnTo>
                    <a:lnTo>
                      <a:pt x="231" y="867"/>
                    </a:lnTo>
                    <a:lnTo>
                      <a:pt x="116" y="1040"/>
                    </a:lnTo>
                    <a:lnTo>
                      <a:pt x="0" y="1271"/>
                    </a:lnTo>
                    <a:lnTo>
                      <a:pt x="0" y="1502"/>
                    </a:lnTo>
                    <a:lnTo>
                      <a:pt x="0" y="1965"/>
                    </a:lnTo>
                    <a:lnTo>
                      <a:pt x="58" y="2427"/>
                    </a:lnTo>
                    <a:lnTo>
                      <a:pt x="231" y="2831"/>
                    </a:lnTo>
                    <a:lnTo>
                      <a:pt x="404" y="3120"/>
                    </a:lnTo>
                    <a:lnTo>
                      <a:pt x="636" y="3409"/>
                    </a:lnTo>
                    <a:lnTo>
                      <a:pt x="924" y="3698"/>
                    </a:lnTo>
                    <a:lnTo>
                      <a:pt x="1329" y="3987"/>
                    </a:lnTo>
                    <a:lnTo>
                      <a:pt x="1733" y="4276"/>
                    </a:lnTo>
                    <a:lnTo>
                      <a:pt x="2195" y="4507"/>
                    </a:lnTo>
                    <a:lnTo>
                      <a:pt x="2715" y="4680"/>
                    </a:lnTo>
                    <a:lnTo>
                      <a:pt x="3178" y="4796"/>
                    </a:lnTo>
                    <a:lnTo>
                      <a:pt x="3640" y="4853"/>
                    </a:lnTo>
                    <a:lnTo>
                      <a:pt x="3813" y="4796"/>
                    </a:lnTo>
                    <a:lnTo>
                      <a:pt x="3929" y="4738"/>
                    </a:lnTo>
                    <a:lnTo>
                      <a:pt x="4275" y="4564"/>
                    </a:lnTo>
                    <a:lnTo>
                      <a:pt x="4622" y="4218"/>
                    </a:lnTo>
                    <a:lnTo>
                      <a:pt x="4853" y="3756"/>
                    </a:lnTo>
                    <a:lnTo>
                      <a:pt x="5084" y="3293"/>
                    </a:lnTo>
                    <a:lnTo>
                      <a:pt x="5258" y="2716"/>
                    </a:lnTo>
                    <a:lnTo>
                      <a:pt x="5315" y="2138"/>
                    </a:lnTo>
                    <a:lnTo>
                      <a:pt x="5315" y="1560"/>
                    </a:lnTo>
                    <a:lnTo>
                      <a:pt x="5258" y="1271"/>
                    </a:lnTo>
                    <a:lnTo>
                      <a:pt x="5142" y="1040"/>
                    </a:lnTo>
                    <a:lnTo>
                      <a:pt x="4969" y="809"/>
                    </a:lnTo>
                    <a:lnTo>
                      <a:pt x="4738" y="636"/>
                    </a:lnTo>
                    <a:lnTo>
                      <a:pt x="4506" y="520"/>
                    </a:lnTo>
                    <a:lnTo>
                      <a:pt x="4218" y="347"/>
                    </a:lnTo>
                    <a:lnTo>
                      <a:pt x="3640" y="174"/>
                    </a:lnTo>
                    <a:lnTo>
                      <a:pt x="3004" y="58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8" name="Google Shape;3768;p72"/>
            <p:cNvGrpSpPr/>
            <p:nvPr/>
          </p:nvGrpSpPr>
          <p:grpSpPr>
            <a:xfrm rot="-5191896">
              <a:off x="629918" y="4426025"/>
              <a:ext cx="339865" cy="315763"/>
              <a:chOff x="3959440" y="4405973"/>
              <a:chExt cx="339854" cy="315753"/>
            </a:xfrm>
          </p:grpSpPr>
          <p:sp>
            <p:nvSpPr>
              <p:cNvPr id="3769" name="Google Shape;3769;p72"/>
              <p:cNvSpPr/>
              <p:nvPr/>
            </p:nvSpPr>
            <p:spPr>
              <a:xfrm rot="8366869">
                <a:off x="4052943" y="4447989"/>
                <a:ext cx="8588" cy="698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72"/>
              <p:cNvSpPr/>
              <p:nvPr/>
            </p:nvSpPr>
            <p:spPr>
              <a:xfrm rot="8366869">
                <a:off x="4071420" y="4431011"/>
                <a:ext cx="31250" cy="64279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72"/>
              <p:cNvSpPr/>
              <p:nvPr/>
            </p:nvSpPr>
            <p:spPr>
              <a:xfrm rot="8366869">
                <a:off x="4102784" y="4426282"/>
                <a:ext cx="47765" cy="55196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72"/>
              <p:cNvSpPr/>
              <p:nvPr/>
            </p:nvSpPr>
            <p:spPr>
              <a:xfrm rot="8366869">
                <a:off x="4132971" y="4424047"/>
                <a:ext cx="58169" cy="4477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72"/>
              <p:cNvSpPr/>
              <p:nvPr/>
            </p:nvSpPr>
            <p:spPr>
              <a:xfrm rot="8366869">
                <a:off x="4165907" y="4423469"/>
                <a:ext cx="65509" cy="31616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72"/>
              <p:cNvSpPr/>
              <p:nvPr/>
            </p:nvSpPr>
            <p:spPr>
              <a:xfrm rot="8366869">
                <a:off x="4197339" y="4439949"/>
                <a:ext cx="69179" cy="23671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72"/>
              <p:cNvSpPr/>
              <p:nvPr/>
            </p:nvSpPr>
            <p:spPr>
              <a:xfrm rot="8366869">
                <a:off x="4230212" y="4460204"/>
                <a:ext cx="72849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72"/>
              <p:cNvSpPr/>
              <p:nvPr/>
            </p:nvSpPr>
            <p:spPr>
              <a:xfrm rot="8366869">
                <a:off x="4017780" y="4478216"/>
                <a:ext cx="31855" cy="6429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72"/>
              <p:cNvSpPr/>
              <p:nvPr/>
            </p:nvSpPr>
            <p:spPr>
              <a:xfrm rot="8366869">
                <a:off x="3995368" y="4508421"/>
                <a:ext cx="47159" cy="55122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72"/>
              <p:cNvSpPr/>
              <p:nvPr/>
            </p:nvSpPr>
            <p:spPr>
              <a:xfrm rot="8366869">
                <a:off x="3974019" y="4552055"/>
                <a:ext cx="56316" cy="45305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72"/>
              <p:cNvSpPr/>
              <p:nvPr/>
            </p:nvSpPr>
            <p:spPr>
              <a:xfrm rot="8366869">
                <a:off x="3962054" y="4597796"/>
                <a:ext cx="66115" cy="3246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72"/>
              <p:cNvSpPr/>
              <p:nvPr/>
            </p:nvSpPr>
            <p:spPr>
              <a:xfrm rot="8366869">
                <a:off x="3967691" y="4637481"/>
                <a:ext cx="69785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72"/>
              <p:cNvSpPr/>
              <p:nvPr/>
            </p:nvSpPr>
            <p:spPr>
              <a:xfrm rot="8366869">
                <a:off x="3969930" y="4684558"/>
                <a:ext cx="72867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82" name="Google Shape;3782;p72"/>
          <p:cNvGrpSpPr/>
          <p:nvPr/>
        </p:nvGrpSpPr>
        <p:grpSpPr>
          <a:xfrm>
            <a:off x="6565046" y="3426338"/>
            <a:ext cx="1162725" cy="811927"/>
            <a:chOff x="6526175" y="1758963"/>
            <a:chExt cx="1162725" cy="811927"/>
          </a:xfrm>
        </p:grpSpPr>
        <p:grpSp>
          <p:nvGrpSpPr>
            <p:cNvPr id="3783" name="Google Shape;3783;p72"/>
            <p:cNvGrpSpPr/>
            <p:nvPr/>
          </p:nvGrpSpPr>
          <p:grpSpPr>
            <a:xfrm>
              <a:off x="6526175" y="1758963"/>
              <a:ext cx="1162725" cy="671650"/>
              <a:chOff x="6526175" y="1758963"/>
              <a:chExt cx="1162725" cy="671650"/>
            </a:xfrm>
          </p:grpSpPr>
          <p:sp>
            <p:nvSpPr>
              <p:cNvPr id="3784" name="Google Shape;3784;p72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463" y="0"/>
                    </a:moveTo>
                    <a:lnTo>
                      <a:pt x="232" y="636"/>
                    </a:lnTo>
                    <a:lnTo>
                      <a:pt x="116" y="1156"/>
                    </a:lnTo>
                    <a:lnTo>
                      <a:pt x="1" y="1791"/>
                    </a:lnTo>
                    <a:lnTo>
                      <a:pt x="1" y="2311"/>
                    </a:lnTo>
                    <a:lnTo>
                      <a:pt x="59" y="2831"/>
                    </a:lnTo>
                    <a:lnTo>
                      <a:pt x="174" y="3351"/>
                    </a:lnTo>
                    <a:lnTo>
                      <a:pt x="348" y="3756"/>
                    </a:lnTo>
                    <a:lnTo>
                      <a:pt x="579" y="4218"/>
                    </a:lnTo>
                    <a:lnTo>
                      <a:pt x="810" y="4565"/>
                    </a:lnTo>
                    <a:lnTo>
                      <a:pt x="1099" y="4911"/>
                    </a:lnTo>
                    <a:lnTo>
                      <a:pt x="1619" y="5431"/>
                    </a:lnTo>
                    <a:lnTo>
                      <a:pt x="2139" y="5836"/>
                    </a:lnTo>
                    <a:lnTo>
                      <a:pt x="2658" y="6182"/>
                    </a:lnTo>
                    <a:lnTo>
                      <a:pt x="2890" y="5720"/>
                    </a:lnTo>
                    <a:lnTo>
                      <a:pt x="2658" y="5605"/>
                    </a:lnTo>
                    <a:lnTo>
                      <a:pt x="2254" y="5316"/>
                    </a:lnTo>
                    <a:lnTo>
                      <a:pt x="1907" y="5027"/>
                    </a:lnTo>
                    <a:lnTo>
                      <a:pt x="1503" y="4622"/>
                    </a:lnTo>
                    <a:lnTo>
                      <a:pt x="1099" y="4102"/>
                    </a:lnTo>
                    <a:lnTo>
                      <a:pt x="810" y="3525"/>
                    </a:lnTo>
                    <a:lnTo>
                      <a:pt x="694" y="3178"/>
                    </a:lnTo>
                    <a:lnTo>
                      <a:pt x="579" y="2831"/>
                    </a:lnTo>
                    <a:lnTo>
                      <a:pt x="521" y="2485"/>
                    </a:lnTo>
                    <a:lnTo>
                      <a:pt x="521" y="2080"/>
                    </a:lnTo>
                    <a:lnTo>
                      <a:pt x="521" y="1618"/>
                    </a:lnTo>
                    <a:lnTo>
                      <a:pt x="636" y="1214"/>
                    </a:lnTo>
                    <a:lnTo>
                      <a:pt x="752" y="752"/>
                    </a:lnTo>
                    <a:lnTo>
                      <a:pt x="925" y="23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72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2890" y="5720"/>
                    </a:moveTo>
                    <a:lnTo>
                      <a:pt x="2658" y="6182"/>
                    </a:lnTo>
                    <a:lnTo>
                      <a:pt x="2658" y="6182"/>
                    </a:lnTo>
                    <a:lnTo>
                      <a:pt x="2139" y="5836"/>
                    </a:lnTo>
                    <a:lnTo>
                      <a:pt x="1619" y="5431"/>
                    </a:lnTo>
                    <a:lnTo>
                      <a:pt x="1099" y="4911"/>
                    </a:lnTo>
                    <a:lnTo>
                      <a:pt x="810" y="4565"/>
                    </a:lnTo>
                    <a:lnTo>
                      <a:pt x="579" y="4218"/>
                    </a:lnTo>
                    <a:lnTo>
                      <a:pt x="348" y="3756"/>
                    </a:lnTo>
                    <a:lnTo>
                      <a:pt x="174" y="3351"/>
                    </a:lnTo>
                    <a:lnTo>
                      <a:pt x="59" y="2831"/>
                    </a:lnTo>
                    <a:lnTo>
                      <a:pt x="1" y="2311"/>
                    </a:lnTo>
                    <a:lnTo>
                      <a:pt x="1" y="1791"/>
                    </a:lnTo>
                    <a:lnTo>
                      <a:pt x="116" y="1156"/>
                    </a:lnTo>
                    <a:lnTo>
                      <a:pt x="116" y="1156"/>
                    </a:lnTo>
                    <a:lnTo>
                      <a:pt x="232" y="636"/>
                    </a:lnTo>
                    <a:lnTo>
                      <a:pt x="463" y="0"/>
                    </a:lnTo>
                    <a:lnTo>
                      <a:pt x="925" y="232"/>
                    </a:lnTo>
                    <a:lnTo>
                      <a:pt x="925" y="232"/>
                    </a:lnTo>
                    <a:lnTo>
                      <a:pt x="752" y="752"/>
                    </a:lnTo>
                    <a:lnTo>
                      <a:pt x="636" y="1214"/>
                    </a:lnTo>
                    <a:lnTo>
                      <a:pt x="521" y="1618"/>
                    </a:lnTo>
                    <a:lnTo>
                      <a:pt x="521" y="2080"/>
                    </a:lnTo>
                    <a:lnTo>
                      <a:pt x="521" y="2485"/>
                    </a:lnTo>
                    <a:lnTo>
                      <a:pt x="579" y="2831"/>
                    </a:lnTo>
                    <a:lnTo>
                      <a:pt x="694" y="3178"/>
                    </a:lnTo>
                    <a:lnTo>
                      <a:pt x="810" y="3525"/>
                    </a:lnTo>
                    <a:lnTo>
                      <a:pt x="1099" y="4102"/>
                    </a:lnTo>
                    <a:lnTo>
                      <a:pt x="1503" y="4622"/>
                    </a:lnTo>
                    <a:lnTo>
                      <a:pt x="1907" y="5027"/>
                    </a:lnTo>
                    <a:lnTo>
                      <a:pt x="2254" y="5316"/>
                    </a:lnTo>
                    <a:lnTo>
                      <a:pt x="2254" y="5316"/>
                    </a:lnTo>
                    <a:lnTo>
                      <a:pt x="2658" y="5605"/>
                    </a:lnTo>
                    <a:lnTo>
                      <a:pt x="289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72"/>
              <p:cNvSpPr/>
              <p:nvPr/>
            </p:nvSpPr>
            <p:spPr>
              <a:xfrm>
                <a:off x="6945050" y="1758963"/>
                <a:ext cx="303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156" extrusionOk="0">
                    <a:moveTo>
                      <a:pt x="636" y="0"/>
                    </a:moveTo>
                    <a:lnTo>
                      <a:pt x="405" y="58"/>
                    </a:lnTo>
                    <a:lnTo>
                      <a:pt x="232" y="174"/>
                    </a:lnTo>
                    <a:lnTo>
                      <a:pt x="58" y="347"/>
                    </a:lnTo>
                    <a:lnTo>
                      <a:pt x="0" y="578"/>
                    </a:lnTo>
                    <a:lnTo>
                      <a:pt x="58" y="809"/>
                    </a:lnTo>
                    <a:lnTo>
                      <a:pt x="174" y="982"/>
                    </a:lnTo>
                    <a:lnTo>
                      <a:pt x="347" y="1098"/>
                    </a:lnTo>
                    <a:lnTo>
                      <a:pt x="578" y="1156"/>
                    </a:lnTo>
                    <a:lnTo>
                      <a:pt x="809" y="1156"/>
                    </a:lnTo>
                    <a:lnTo>
                      <a:pt x="983" y="1040"/>
                    </a:lnTo>
                    <a:lnTo>
                      <a:pt x="1156" y="867"/>
                    </a:lnTo>
                    <a:lnTo>
                      <a:pt x="1214" y="636"/>
                    </a:lnTo>
                    <a:lnTo>
                      <a:pt x="1156" y="405"/>
                    </a:lnTo>
                    <a:lnTo>
                      <a:pt x="1040" y="174"/>
                    </a:lnTo>
                    <a:lnTo>
                      <a:pt x="867" y="58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72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extrusionOk="0">
                    <a:moveTo>
                      <a:pt x="116" y="1"/>
                    </a:moveTo>
                    <a:lnTo>
                      <a:pt x="1" y="521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72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fill="none" extrusionOk="0">
                    <a:moveTo>
                      <a:pt x="116" y="1"/>
                    </a:moveTo>
                    <a:lnTo>
                      <a:pt x="116" y="1"/>
                    </a:lnTo>
                    <a:lnTo>
                      <a:pt x="116" y="1"/>
                    </a:lnTo>
                    <a:lnTo>
                      <a:pt x="1" y="521"/>
                    </a:lnTo>
                    <a:lnTo>
                      <a:pt x="1" y="983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lnTo>
                      <a:pt x="116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72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2427" y="0"/>
                    </a:move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72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0" y="5720"/>
                    </a:moveTo>
                    <a:lnTo>
                      <a:pt x="232" y="6182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lnTo>
                      <a:pt x="1965" y="232"/>
                    </a:ln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72"/>
              <p:cNvSpPr/>
              <p:nvPr/>
            </p:nvSpPr>
            <p:spPr>
              <a:xfrm>
                <a:off x="7241150" y="1758963"/>
                <a:ext cx="28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20" y="0"/>
                    </a:moveTo>
                    <a:lnTo>
                      <a:pt x="289" y="58"/>
                    </a:lnTo>
                    <a:lnTo>
                      <a:pt x="116" y="174"/>
                    </a:lnTo>
                    <a:lnTo>
                      <a:pt x="0" y="405"/>
                    </a:lnTo>
                    <a:lnTo>
                      <a:pt x="0" y="636"/>
                    </a:lnTo>
                    <a:lnTo>
                      <a:pt x="58" y="867"/>
                    </a:lnTo>
                    <a:lnTo>
                      <a:pt x="173" y="1040"/>
                    </a:lnTo>
                    <a:lnTo>
                      <a:pt x="347" y="1156"/>
                    </a:lnTo>
                    <a:lnTo>
                      <a:pt x="578" y="1156"/>
                    </a:lnTo>
                    <a:lnTo>
                      <a:pt x="809" y="1098"/>
                    </a:lnTo>
                    <a:lnTo>
                      <a:pt x="982" y="982"/>
                    </a:lnTo>
                    <a:lnTo>
                      <a:pt x="1098" y="809"/>
                    </a:lnTo>
                    <a:lnTo>
                      <a:pt x="1156" y="578"/>
                    </a:lnTo>
                    <a:lnTo>
                      <a:pt x="1098" y="347"/>
                    </a:lnTo>
                    <a:lnTo>
                      <a:pt x="982" y="174"/>
                    </a:lnTo>
                    <a:lnTo>
                      <a:pt x="751" y="5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72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extrusionOk="0">
                    <a:moveTo>
                      <a:pt x="1965" y="1"/>
                    </a:move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72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fill="none" extrusionOk="0">
                    <a:moveTo>
                      <a:pt x="2022" y="1"/>
                    </a:moveTo>
                    <a:lnTo>
                      <a:pt x="1965" y="1"/>
                    </a:lnTo>
                    <a:lnTo>
                      <a:pt x="1965" y="1"/>
                    </a:ln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lnTo>
                      <a:pt x="2022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72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extrusionOk="0">
                    <a:moveTo>
                      <a:pt x="6644" y="1"/>
                    </a:moveTo>
                    <a:lnTo>
                      <a:pt x="5951" y="116"/>
                    </a:lnTo>
                    <a:lnTo>
                      <a:pt x="5200" y="347"/>
                    </a:lnTo>
                    <a:lnTo>
                      <a:pt x="4564" y="578"/>
                    </a:lnTo>
                    <a:lnTo>
                      <a:pt x="3871" y="867"/>
                    </a:lnTo>
                    <a:lnTo>
                      <a:pt x="3293" y="1272"/>
                    </a:lnTo>
                    <a:lnTo>
                      <a:pt x="2715" y="1676"/>
                    </a:lnTo>
                    <a:lnTo>
                      <a:pt x="2195" y="2138"/>
                    </a:lnTo>
                    <a:lnTo>
                      <a:pt x="1675" y="2716"/>
                    </a:lnTo>
                    <a:lnTo>
                      <a:pt x="1271" y="3294"/>
                    </a:lnTo>
                    <a:lnTo>
                      <a:pt x="924" y="3872"/>
                    </a:lnTo>
                    <a:lnTo>
                      <a:pt x="578" y="4507"/>
                    </a:lnTo>
                    <a:lnTo>
                      <a:pt x="347" y="5200"/>
                    </a:lnTo>
                    <a:lnTo>
                      <a:pt x="173" y="5894"/>
                    </a:lnTo>
                    <a:lnTo>
                      <a:pt x="58" y="6645"/>
                    </a:lnTo>
                    <a:lnTo>
                      <a:pt x="0" y="7396"/>
                    </a:lnTo>
                    <a:lnTo>
                      <a:pt x="58" y="8205"/>
                    </a:lnTo>
                    <a:lnTo>
                      <a:pt x="173" y="9476"/>
                    </a:lnTo>
                    <a:lnTo>
                      <a:pt x="462" y="10804"/>
                    </a:lnTo>
                    <a:lnTo>
                      <a:pt x="982" y="12595"/>
                    </a:lnTo>
                    <a:lnTo>
                      <a:pt x="1560" y="14386"/>
                    </a:lnTo>
                    <a:lnTo>
                      <a:pt x="2138" y="15657"/>
                    </a:lnTo>
                    <a:lnTo>
                      <a:pt x="2715" y="16871"/>
                    </a:lnTo>
                    <a:lnTo>
                      <a:pt x="3409" y="18026"/>
                    </a:lnTo>
                    <a:lnTo>
                      <a:pt x="4102" y="19008"/>
                    </a:lnTo>
                    <a:lnTo>
                      <a:pt x="4506" y="19470"/>
                    </a:lnTo>
                    <a:lnTo>
                      <a:pt x="4911" y="19875"/>
                    </a:lnTo>
                    <a:lnTo>
                      <a:pt x="5315" y="20222"/>
                    </a:lnTo>
                    <a:lnTo>
                      <a:pt x="5720" y="20510"/>
                    </a:lnTo>
                    <a:lnTo>
                      <a:pt x="6124" y="20742"/>
                    </a:lnTo>
                    <a:lnTo>
                      <a:pt x="6529" y="20915"/>
                    </a:lnTo>
                    <a:lnTo>
                      <a:pt x="6991" y="21030"/>
                    </a:lnTo>
                    <a:lnTo>
                      <a:pt x="7453" y="21088"/>
                    </a:lnTo>
                    <a:lnTo>
                      <a:pt x="7857" y="21030"/>
                    </a:lnTo>
                    <a:lnTo>
                      <a:pt x="8319" y="20915"/>
                    </a:lnTo>
                    <a:lnTo>
                      <a:pt x="8724" y="20742"/>
                    </a:lnTo>
                    <a:lnTo>
                      <a:pt x="9128" y="20510"/>
                    </a:lnTo>
                    <a:lnTo>
                      <a:pt x="9591" y="20222"/>
                    </a:lnTo>
                    <a:lnTo>
                      <a:pt x="9937" y="19875"/>
                    </a:lnTo>
                    <a:lnTo>
                      <a:pt x="10342" y="19470"/>
                    </a:lnTo>
                    <a:lnTo>
                      <a:pt x="10746" y="19008"/>
                    </a:lnTo>
                    <a:lnTo>
                      <a:pt x="11439" y="18026"/>
                    </a:lnTo>
                    <a:lnTo>
                      <a:pt x="12133" y="16871"/>
                    </a:lnTo>
                    <a:lnTo>
                      <a:pt x="12710" y="15657"/>
                    </a:lnTo>
                    <a:lnTo>
                      <a:pt x="13288" y="14386"/>
                    </a:lnTo>
                    <a:lnTo>
                      <a:pt x="13866" y="12653"/>
                    </a:lnTo>
                    <a:lnTo>
                      <a:pt x="14328" y="10978"/>
                    </a:lnTo>
                    <a:lnTo>
                      <a:pt x="14675" y="9533"/>
                    </a:lnTo>
                    <a:lnTo>
                      <a:pt x="14848" y="8205"/>
                    </a:lnTo>
                    <a:lnTo>
                      <a:pt x="14848" y="7396"/>
                    </a:lnTo>
                    <a:lnTo>
                      <a:pt x="14848" y="6645"/>
                    </a:lnTo>
                    <a:lnTo>
                      <a:pt x="14732" y="5894"/>
                    </a:lnTo>
                    <a:lnTo>
                      <a:pt x="14501" y="5200"/>
                    </a:lnTo>
                    <a:lnTo>
                      <a:pt x="14270" y="4507"/>
                    </a:lnTo>
                    <a:lnTo>
                      <a:pt x="13981" y="3872"/>
                    </a:lnTo>
                    <a:lnTo>
                      <a:pt x="13577" y="3294"/>
                    </a:lnTo>
                    <a:lnTo>
                      <a:pt x="13173" y="2716"/>
                    </a:lnTo>
                    <a:lnTo>
                      <a:pt x="12710" y="2138"/>
                    </a:lnTo>
                    <a:lnTo>
                      <a:pt x="12133" y="1676"/>
                    </a:lnTo>
                    <a:lnTo>
                      <a:pt x="11613" y="1272"/>
                    </a:lnTo>
                    <a:lnTo>
                      <a:pt x="10977" y="867"/>
                    </a:lnTo>
                    <a:lnTo>
                      <a:pt x="10342" y="578"/>
                    </a:lnTo>
                    <a:lnTo>
                      <a:pt x="9648" y="347"/>
                    </a:lnTo>
                    <a:lnTo>
                      <a:pt x="8955" y="116"/>
                    </a:lnTo>
                    <a:lnTo>
                      <a:pt x="8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72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fill="none" extrusionOk="0">
                    <a:moveTo>
                      <a:pt x="14848" y="7396"/>
                    </a:moveTo>
                    <a:lnTo>
                      <a:pt x="14848" y="7396"/>
                    </a:lnTo>
                    <a:lnTo>
                      <a:pt x="14848" y="8205"/>
                    </a:lnTo>
                    <a:lnTo>
                      <a:pt x="14848" y="8205"/>
                    </a:lnTo>
                    <a:lnTo>
                      <a:pt x="14675" y="9533"/>
                    </a:lnTo>
                    <a:lnTo>
                      <a:pt x="14328" y="10978"/>
                    </a:lnTo>
                    <a:lnTo>
                      <a:pt x="14328" y="10978"/>
                    </a:lnTo>
                    <a:lnTo>
                      <a:pt x="13866" y="12653"/>
                    </a:lnTo>
                    <a:lnTo>
                      <a:pt x="13288" y="14386"/>
                    </a:lnTo>
                    <a:lnTo>
                      <a:pt x="13288" y="14386"/>
                    </a:lnTo>
                    <a:lnTo>
                      <a:pt x="12710" y="15657"/>
                    </a:lnTo>
                    <a:lnTo>
                      <a:pt x="12133" y="16871"/>
                    </a:lnTo>
                    <a:lnTo>
                      <a:pt x="11439" y="18026"/>
                    </a:lnTo>
                    <a:lnTo>
                      <a:pt x="10746" y="19008"/>
                    </a:lnTo>
                    <a:lnTo>
                      <a:pt x="10342" y="19470"/>
                    </a:lnTo>
                    <a:lnTo>
                      <a:pt x="9937" y="19875"/>
                    </a:lnTo>
                    <a:lnTo>
                      <a:pt x="9591" y="20222"/>
                    </a:lnTo>
                    <a:lnTo>
                      <a:pt x="9128" y="20510"/>
                    </a:lnTo>
                    <a:lnTo>
                      <a:pt x="8724" y="20742"/>
                    </a:lnTo>
                    <a:lnTo>
                      <a:pt x="8319" y="20915"/>
                    </a:lnTo>
                    <a:lnTo>
                      <a:pt x="7857" y="21030"/>
                    </a:lnTo>
                    <a:lnTo>
                      <a:pt x="7453" y="21088"/>
                    </a:lnTo>
                    <a:lnTo>
                      <a:pt x="7453" y="21088"/>
                    </a:lnTo>
                    <a:lnTo>
                      <a:pt x="6991" y="21030"/>
                    </a:lnTo>
                    <a:lnTo>
                      <a:pt x="6529" y="20915"/>
                    </a:lnTo>
                    <a:lnTo>
                      <a:pt x="6124" y="20742"/>
                    </a:lnTo>
                    <a:lnTo>
                      <a:pt x="5720" y="20510"/>
                    </a:lnTo>
                    <a:lnTo>
                      <a:pt x="5315" y="20222"/>
                    </a:lnTo>
                    <a:lnTo>
                      <a:pt x="4911" y="19875"/>
                    </a:lnTo>
                    <a:lnTo>
                      <a:pt x="4506" y="19470"/>
                    </a:lnTo>
                    <a:lnTo>
                      <a:pt x="4102" y="19008"/>
                    </a:lnTo>
                    <a:lnTo>
                      <a:pt x="3409" y="18026"/>
                    </a:lnTo>
                    <a:lnTo>
                      <a:pt x="2715" y="16871"/>
                    </a:lnTo>
                    <a:lnTo>
                      <a:pt x="2138" y="15657"/>
                    </a:lnTo>
                    <a:lnTo>
                      <a:pt x="1560" y="14386"/>
                    </a:lnTo>
                    <a:lnTo>
                      <a:pt x="1560" y="14386"/>
                    </a:lnTo>
                    <a:lnTo>
                      <a:pt x="982" y="12595"/>
                    </a:lnTo>
                    <a:lnTo>
                      <a:pt x="462" y="10804"/>
                    </a:lnTo>
                    <a:lnTo>
                      <a:pt x="462" y="10804"/>
                    </a:lnTo>
                    <a:lnTo>
                      <a:pt x="173" y="9476"/>
                    </a:lnTo>
                    <a:lnTo>
                      <a:pt x="58" y="8205"/>
                    </a:lnTo>
                    <a:lnTo>
                      <a:pt x="58" y="8205"/>
                    </a:lnTo>
                    <a:lnTo>
                      <a:pt x="0" y="7396"/>
                    </a:lnTo>
                    <a:lnTo>
                      <a:pt x="0" y="7396"/>
                    </a:lnTo>
                    <a:lnTo>
                      <a:pt x="58" y="6645"/>
                    </a:lnTo>
                    <a:lnTo>
                      <a:pt x="173" y="5894"/>
                    </a:lnTo>
                    <a:lnTo>
                      <a:pt x="347" y="5200"/>
                    </a:lnTo>
                    <a:lnTo>
                      <a:pt x="578" y="4507"/>
                    </a:lnTo>
                    <a:lnTo>
                      <a:pt x="924" y="3872"/>
                    </a:lnTo>
                    <a:lnTo>
                      <a:pt x="1271" y="3294"/>
                    </a:lnTo>
                    <a:lnTo>
                      <a:pt x="1675" y="2716"/>
                    </a:lnTo>
                    <a:lnTo>
                      <a:pt x="2195" y="2138"/>
                    </a:lnTo>
                    <a:lnTo>
                      <a:pt x="2715" y="1676"/>
                    </a:lnTo>
                    <a:lnTo>
                      <a:pt x="3293" y="1272"/>
                    </a:lnTo>
                    <a:lnTo>
                      <a:pt x="3871" y="867"/>
                    </a:lnTo>
                    <a:lnTo>
                      <a:pt x="4564" y="578"/>
                    </a:lnTo>
                    <a:lnTo>
                      <a:pt x="5200" y="347"/>
                    </a:lnTo>
                    <a:lnTo>
                      <a:pt x="5951" y="116"/>
                    </a:lnTo>
                    <a:lnTo>
                      <a:pt x="6644" y="1"/>
                    </a:lnTo>
                    <a:lnTo>
                      <a:pt x="7453" y="1"/>
                    </a:lnTo>
                    <a:lnTo>
                      <a:pt x="7453" y="1"/>
                    </a:lnTo>
                    <a:lnTo>
                      <a:pt x="8204" y="1"/>
                    </a:lnTo>
                    <a:lnTo>
                      <a:pt x="8955" y="116"/>
                    </a:lnTo>
                    <a:lnTo>
                      <a:pt x="9648" y="347"/>
                    </a:lnTo>
                    <a:lnTo>
                      <a:pt x="10342" y="578"/>
                    </a:lnTo>
                    <a:lnTo>
                      <a:pt x="10977" y="867"/>
                    </a:lnTo>
                    <a:lnTo>
                      <a:pt x="11613" y="1272"/>
                    </a:lnTo>
                    <a:lnTo>
                      <a:pt x="12133" y="1676"/>
                    </a:lnTo>
                    <a:lnTo>
                      <a:pt x="12710" y="2138"/>
                    </a:lnTo>
                    <a:lnTo>
                      <a:pt x="13173" y="2716"/>
                    </a:lnTo>
                    <a:lnTo>
                      <a:pt x="13577" y="3294"/>
                    </a:lnTo>
                    <a:lnTo>
                      <a:pt x="13981" y="3872"/>
                    </a:lnTo>
                    <a:lnTo>
                      <a:pt x="14270" y="4507"/>
                    </a:lnTo>
                    <a:lnTo>
                      <a:pt x="14501" y="5200"/>
                    </a:lnTo>
                    <a:lnTo>
                      <a:pt x="14732" y="5894"/>
                    </a:lnTo>
                    <a:lnTo>
                      <a:pt x="14848" y="6645"/>
                    </a:lnTo>
                    <a:lnTo>
                      <a:pt x="14848" y="739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72"/>
              <p:cNvSpPr/>
              <p:nvPr/>
            </p:nvSpPr>
            <p:spPr>
              <a:xfrm>
                <a:off x="6960925" y="2247138"/>
                <a:ext cx="2932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7339" extrusionOk="0">
                    <a:moveTo>
                      <a:pt x="925" y="1"/>
                    </a:moveTo>
                    <a:lnTo>
                      <a:pt x="1" y="636"/>
                    </a:lnTo>
                    <a:lnTo>
                      <a:pt x="579" y="1907"/>
                    </a:lnTo>
                    <a:lnTo>
                      <a:pt x="1156" y="3121"/>
                    </a:lnTo>
                    <a:lnTo>
                      <a:pt x="1850" y="4276"/>
                    </a:lnTo>
                    <a:lnTo>
                      <a:pt x="2543" y="5258"/>
                    </a:lnTo>
                    <a:lnTo>
                      <a:pt x="2947" y="5720"/>
                    </a:lnTo>
                    <a:lnTo>
                      <a:pt x="3352" y="6125"/>
                    </a:lnTo>
                    <a:lnTo>
                      <a:pt x="3756" y="6472"/>
                    </a:lnTo>
                    <a:lnTo>
                      <a:pt x="4161" y="6760"/>
                    </a:lnTo>
                    <a:lnTo>
                      <a:pt x="4565" y="6992"/>
                    </a:lnTo>
                    <a:lnTo>
                      <a:pt x="4970" y="7165"/>
                    </a:lnTo>
                    <a:lnTo>
                      <a:pt x="5432" y="7280"/>
                    </a:lnTo>
                    <a:lnTo>
                      <a:pt x="5894" y="7338"/>
                    </a:lnTo>
                    <a:lnTo>
                      <a:pt x="6298" y="7280"/>
                    </a:lnTo>
                    <a:lnTo>
                      <a:pt x="6760" y="7165"/>
                    </a:lnTo>
                    <a:lnTo>
                      <a:pt x="7165" y="6992"/>
                    </a:lnTo>
                    <a:lnTo>
                      <a:pt x="7569" y="6760"/>
                    </a:lnTo>
                    <a:lnTo>
                      <a:pt x="8032" y="6472"/>
                    </a:lnTo>
                    <a:lnTo>
                      <a:pt x="8378" y="6125"/>
                    </a:lnTo>
                    <a:lnTo>
                      <a:pt x="8783" y="5720"/>
                    </a:lnTo>
                    <a:lnTo>
                      <a:pt x="9187" y="5258"/>
                    </a:lnTo>
                    <a:lnTo>
                      <a:pt x="9880" y="4276"/>
                    </a:lnTo>
                    <a:lnTo>
                      <a:pt x="10574" y="3121"/>
                    </a:lnTo>
                    <a:lnTo>
                      <a:pt x="11151" y="1907"/>
                    </a:lnTo>
                    <a:lnTo>
                      <a:pt x="11729" y="636"/>
                    </a:lnTo>
                    <a:lnTo>
                      <a:pt x="10862" y="59"/>
                    </a:lnTo>
                    <a:lnTo>
                      <a:pt x="10574" y="752"/>
                    </a:lnTo>
                    <a:lnTo>
                      <a:pt x="10227" y="1503"/>
                    </a:lnTo>
                    <a:lnTo>
                      <a:pt x="9880" y="2254"/>
                    </a:lnTo>
                    <a:lnTo>
                      <a:pt x="9418" y="2947"/>
                    </a:lnTo>
                    <a:lnTo>
                      <a:pt x="8956" y="3641"/>
                    </a:lnTo>
                    <a:lnTo>
                      <a:pt x="8436" y="4218"/>
                    </a:lnTo>
                    <a:lnTo>
                      <a:pt x="7858" y="4738"/>
                    </a:lnTo>
                    <a:lnTo>
                      <a:pt x="7280" y="5143"/>
                    </a:lnTo>
                    <a:lnTo>
                      <a:pt x="7223" y="4912"/>
                    </a:lnTo>
                    <a:lnTo>
                      <a:pt x="7107" y="4681"/>
                    </a:lnTo>
                    <a:lnTo>
                      <a:pt x="6934" y="4507"/>
                    </a:lnTo>
                    <a:lnTo>
                      <a:pt x="6760" y="4334"/>
                    </a:lnTo>
                    <a:lnTo>
                      <a:pt x="6587" y="4218"/>
                    </a:lnTo>
                    <a:lnTo>
                      <a:pt x="6356" y="4161"/>
                    </a:lnTo>
                    <a:lnTo>
                      <a:pt x="6125" y="4103"/>
                    </a:lnTo>
                    <a:lnTo>
                      <a:pt x="5894" y="4045"/>
                    </a:lnTo>
                    <a:lnTo>
                      <a:pt x="5663" y="4103"/>
                    </a:lnTo>
                    <a:lnTo>
                      <a:pt x="5432" y="4161"/>
                    </a:lnTo>
                    <a:lnTo>
                      <a:pt x="5201" y="4218"/>
                    </a:lnTo>
                    <a:lnTo>
                      <a:pt x="5027" y="4334"/>
                    </a:lnTo>
                    <a:lnTo>
                      <a:pt x="4854" y="4507"/>
                    </a:lnTo>
                    <a:lnTo>
                      <a:pt x="4738" y="4681"/>
                    </a:lnTo>
                    <a:lnTo>
                      <a:pt x="4623" y="4912"/>
                    </a:lnTo>
                    <a:lnTo>
                      <a:pt x="4565" y="5143"/>
                    </a:lnTo>
                    <a:lnTo>
                      <a:pt x="3930" y="4738"/>
                    </a:lnTo>
                    <a:lnTo>
                      <a:pt x="3352" y="4218"/>
                    </a:lnTo>
                    <a:lnTo>
                      <a:pt x="2832" y="3641"/>
                    </a:lnTo>
                    <a:lnTo>
                      <a:pt x="2370" y="2947"/>
                    </a:lnTo>
                    <a:lnTo>
                      <a:pt x="1907" y="2254"/>
                    </a:lnTo>
                    <a:lnTo>
                      <a:pt x="1561" y="1503"/>
                    </a:lnTo>
                    <a:lnTo>
                      <a:pt x="1214" y="752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72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72"/>
              <p:cNvSpPr/>
              <p:nvPr/>
            </p:nvSpPr>
            <p:spPr>
              <a:xfrm>
                <a:off x="7264250" y="22355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72"/>
              <p:cNvSpPr/>
              <p:nvPr/>
            </p:nvSpPr>
            <p:spPr>
              <a:xfrm>
                <a:off x="6945050" y="2215363"/>
                <a:ext cx="325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1908" extrusionOk="0">
                    <a:moveTo>
                      <a:pt x="12711" y="867"/>
                    </a:move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close/>
                    <a:moveTo>
                      <a:pt x="12768" y="867"/>
                    </a:moveTo>
                    <a:lnTo>
                      <a:pt x="12768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68" y="867"/>
                    </a:lnTo>
                    <a:close/>
                    <a:moveTo>
                      <a:pt x="13000" y="1"/>
                    </a:moveTo>
                    <a:lnTo>
                      <a:pt x="13000" y="1"/>
                    </a:lnTo>
                    <a:lnTo>
                      <a:pt x="12768" y="810"/>
                    </a:lnTo>
                    <a:lnTo>
                      <a:pt x="12768" y="810"/>
                    </a:lnTo>
                    <a:lnTo>
                      <a:pt x="13000" y="1"/>
                    </a:lnTo>
                    <a:lnTo>
                      <a:pt x="1300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72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72"/>
              <p:cNvSpPr/>
              <p:nvPr/>
            </p:nvSpPr>
            <p:spPr>
              <a:xfrm>
                <a:off x="7262800" y="22370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72"/>
              <p:cNvSpPr/>
              <p:nvPr/>
            </p:nvSpPr>
            <p:spPr>
              <a:xfrm>
                <a:off x="7264250" y="2215363"/>
                <a:ext cx="5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10" fill="none" extrusionOk="0">
                    <a:moveTo>
                      <a:pt x="232" y="1"/>
                    </a:moveTo>
                    <a:lnTo>
                      <a:pt x="232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232" y="1"/>
                    </a:lnTo>
                    <a:lnTo>
                      <a:pt x="232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72"/>
              <p:cNvSpPr/>
              <p:nvPr/>
            </p:nvSpPr>
            <p:spPr>
              <a:xfrm>
                <a:off x="6945050" y="2215363"/>
                <a:ext cx="159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72"/>
              <p:cNvSpPr/>
              <p:nvPr/>
            </p:nvSpPr>
            <p:spPr>
              <a:xfrm>
                <a:off x="6969600" y="2101263"/>
                <a:ext cx="2773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894" extrusionOk="0">
                    <a:moveTo>
                      <a:pt x="4045" y="1"/>
                    </a:moveTo>
                    <a:lnTo>
                      <a:pt x="3698" y="636"/>
                    </a:lnTo>
                    <a:lnTo>
                      <a:pt x="3294" y="1214"/>
                    </a:lnTo>
                    <a:lnTo>
                      <a:pt x="2889" y="1849"/>
                    </a:lnTo>
                    <a:lnTo>
                      <a:pt x="2427" y="2369"/>
                    </a:lnTo>
                    <a:lnTo>
                      <a:pt x="1907" y="2947"/>
                    </a:lnTo>
                    <a:lnTo>
                      <a:pt x="1329" y="3409"/>
                    </a:lnTo>
                    <a:lnTo>
                      <a:pt x="694" y="3814"/>
                    </a:lnTo>
                    <a:lnTo>
                      <a:pt x="1" y="4218"/>
                    </a:lnTo>
                    <a:lnTo>
                      <a:pt x="232" y="4969"/>
                    </a:lnTo>
                    <a:lnTo>
                      <a:pt x="578" y="5836"/>
                    </a:lnTo>
                    <a:lnTo>
                      <a:pt x="1445" y="5143"/>
                    </a:lnTo>
                    <a:lnTo>
                      <a:pt x="2369" y="4276"/>
                    </a:lnTo>
                    <a:lnTo>
                      <a:pt x="2774" y="3814"/>
                    </a:lnTo>
                    <a:lnTo>
                      <a:pt x="3178" y="3294"/>
                    </a:lnTo>
                    <a:lnTo>
                      <a:pt x="3525" y="2774"/>
                    </a:lnTo>
                    <a:lnTo>
                      <a:pt x="3871" y="2196"/>
                    </a:lnTo>
                    <a:lnTo>
                      <a:pt x="5547" y="4796"/>
                    </a:lnTo>
                    <a:lnTo>
                      <a:pt x="7165" y="2196"/>
                    </a:lnTo>
                    <a:lnTo>
                      <a:pt x="7511" y="2774"/>
                    </a:lnTo>
                    <a:lnTo>
                      <a:pt x="7858" y="3294"/>
                    </a:lnTo>
                    <a:lnTo>
                      <a:pt x="8262" y="3814"/>
                    </a:lnTo>
                    <a:lnTo>
                      <a:pt x="8724" y="4276"/>
                    </a:lnTo>
                    <a:lnTo>
                      <a:pt x="9591" y="5143"/>
                    </a:lnTo>
                    <a:lnTo>
                      <a:pt x="10515" y="5894"/>
                    </a:lnTo>
                    <a:lnTo>
                      <a:pt x="10862" y="4969"/>
                    </a:lnTo>
                    <a:lnTo>
                      <a:pt x="11093" y="4218"/>
                    </a:lnTo>
                    <a:lnTo>
                      <a:pt x="10400" y="3814"/>
                    </a:lnTo>
                    <a:lnTo>
                      <a:pt x="9764" y="3409"/>
                    </a:lnTo>
                    <a:lnTo>
                      <a:pt x="9187" y="2947"/>
                    </a:lnTo>
                    <a:lnTo>
                      <a:pt x="8667" y="2369"/>
                    </a:lnTo>
                    <a:lnTo>
                      <a:pt x="8147" y="1849"/>
                    </a:lnTo>
                    <a:lnTo>
                      <a:pt x="7742" y="1214"/>
                    </a:lnTo>
                    <a:lnTo>
                      <a:pt x="7338" y="636"/>
                    </a:lnTo>
                    <a:lnTo>
                      <a:pt x="7049" y="1"/>
                    </a:lnTo>
                    <a:lnTo>
                      <a:pt x="5547" y="1907"/>
                    </a:lnTo>
                    <a:lnTo>
                      <a:pt x="4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72"/>
              <p:cNvSpPr/>
              <p:nvPr/>
            </p:nvSpPr>
            <p:spPr>
              <a:xfrm>
                <a:off x="6945050" y="2206713"/>
                <a:ext cx="325000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2254" extrusionOk="0">
                    <a:moveTo>
                      <a:pt x="983" y="0"/>
                    </a:moveTo>
                    <a:lnTo>
                      <a:pt x="463" y="174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  <a:close/>
                    <a:moveTo>
                      <a:pt x="12075" y="0"/>
                    </a:moveTo>
                    <a:lnTo>
                      <a:pt x="11844" y="751"/>
                    </a:lnTo>
                    <a:lnTo>
                      <a:pt x="11497" y="1676"/>
                    </a:lnTo>
                    <a:lnTo>
                      <a:pt x="12364" y="2253"/>
                    </a:lnTo>
                    <a:lnTo>
                      <a:pt x="12711" y="1213"/>
                    </a:lnTo>
                    <a:lnTo>
                      <a:pt x="12768" y="1213"/>
                    </a:lnTo>
                    <a:lnTo>
                      <a:pt x="12768" y="1156"/>
                    </a:lnTo>
                    <a:lnTo>
                      <a:pt x="13000" y="347"/>
                    </a:lnTo>
                    <a:lnTo>
                      <a:pt x="12537" y="174"/>
                    </a:lnTo>
                    <a:lnTo>
                      <a:pt x="12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72"/>
              <p:cNvSpPr/>
              <p:nvPr/>
            </p:nvSpPr>
            <p:spPr>
              <a:xfrm>
                <a:off x="7232475" y="2206713"/>
                <a:ext cx="3757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254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347" y="751"/>
                    </a:lnTo>
                    <a:lnTo>
                      <a:pt x="0" y="1676"/>
                    </a:lnTo>
                    <a:lnTo>
                      <a:pt x="0" y="1676"/>
                    </a:lnTo>
                    <a:lnTo>
                      <a:pt x="867" y="2253"/>
                    </a:lnTo>
                    <a:lnTo>
                      <a:pt x="867" y="225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71" y="1213"/>
                    </a:lnTo>
                    <a:lnTo>
                      <a:pt x="1271" y="1213"/>
                    </a:lnTo>
                    <a:lnTo>
                      <a:pt x="1271" y="1156"/>
                    </a:lnTo>
                    <a:lnTo>
                      <a:pt x="1271" y="1156"/>
                    </a:lnTo>
                    <a:lnTo>
                      <a:pt x="1503" y="347"/>
                    </a:lnTo>
                    <a:lnTo>
                      <a:pt x="1503" y="347"/>
                    </a:lnTo>
                    <a:lnTo>
                      <a:pt x="1040" y="174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72"/>
              <p:cNvSpPr/>
              <p:nvPr/>
            </p:nvSpPr>
            <p:spPr>
              <a:xfrm>
                <a:off x="6945050" y="2206713"/>
                <a:ext cx="3902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54" fill="none" extrusionOk="0">
                    <a:moveTo>
                      <a:pt x="983" y="0"/>
                    </a:moveTo>
                    <a:lnTo>
                      <a:pt x="983" y="0"/>
                    </a:lnTo>
                    <a:lnTo>
                      <a:pt x="463" y="174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72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72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fill="none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72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extrusionOk="0">
                    <a:moveTo>
                      <a:pt x="23226" y="0"/>
                    </a:moveTo>
                    <a:lnTo>
                      <a:pt x="5489" y="1791"/>
                    </a:lnTo>
                    <a:lnTo>
                      <a:pt x="1" y="2311"/>
                    </a:lnTo>
                    <a:lnTo>
                      <a:pt x="290" y="2658"/>
                    </a:lnTo>
                    <a:lnTo>
                      <a:pt x="1099" y="3640"/>
                    </a:lnTo>
                    <a:lnTo>
                      <a:pt x="2370" y="4969"/>
                    </a:lnTo>
                    <a:lnTo>
                      <a:pt x="3179" y="5720"/>
                    </a:lnTo>
                    <a:lnTo>
                      <a:pt x="4045" y="6529"/>
                    </a:lnTo>
                    <a:lnTo>
                      <a:pt x="5027" y="7280"/>
                    </a:lnTo>
                    <a:lnTo>
                      <a:pt x="6067" y="8089"/>
                    </a:lnTo>
                    <a:lnTo>
                      <a:pt x="7223" y="8782"/>
                    </a:lnTo>
                    <a:lnTo>
                      <a:pt x="8436" y="9475"/>
                    </a:lnTo>
                    <a:lnTo>
                      <a:pt x="9649" y="10053"/>
                    </a:lnTo>
                    <a:lnTo>
                      <a:pt x="10978" y="10515"/>
                    </a:lnTo>
                    <a:lnTo>
                      <a:pt x="11671" y="10689"/>
                    </a:lnTo>
                    <a:lnTo>
                      <a:pt x="12365" y="10804"/>
                    </a:lnTo>
                    <a:lnTo>
                      <a:pt x="13058" y="10920"/>
                    </a:lnTo>
                    <a:lnTo>
                      <a:pt x="13751" y="10977"/>
                    </a:lnTo>
                    <a:lnTo>
                      <a:pt x="14618" y="10977"/>
                    </a:lnTo>
                    <a:lnTo>
                      <a:pt x="15369" y="10920"/>
                    </a:lnTo>
                    <a:lnTo>
                      <a:pt x="16120" y="10804"/>
                    </a:lnTo>
                    <a:lnTo>
                      <a:pt x="16871" y="10631"/>
                    </a:lnTo>
                    <a:lnTo>
                      <a:pt x="17506" y="10342"/>
                    </a:lnTo>
                    <a:lnTo>
                      <a:pt x="18084" y="10053"/>
                    </a:lnTo>
                    <a:lnTo>
                      <a:pt x="18662" y="9706"/>
                    </a:lnTo>
                    <a:lnTo>
                      <a:pt x="19182" y="9360"/>
                    </a:lnTo>
                    <a:lnTo>
                      <a:pt x="19702" y="8955"/>
                    </a:lnTo>
                    <a:lnTo>
                      <a:pt x="20106" y="8493"/>
                    </a:lnTo>
                    <a:lnTo>
                      <a:pt x="20511" y="8031"/>
                    </a:lnTo>
                    <a:lnTo>
                      <a:pt x="20915" y="7511"/>
                    </a:lnTo>
                    <a:lnTo>
                      <a:pt x="21204" y="6991"/>
                    </a:lnTo>
                    <a:lnTo>
                      <a:pt x="21551" y="6471"/>
                    </a:lnTo>
                    <a:lnTo>
                      <a:pt x="22071" y="5373"/>
                    </a:lnTo>
                    <a:lnTo>
                      <a:pt x="22302" y="4680"/>
                    </a:lnTo>
                    <a:lnTo>
                      <a:pt x="22533" y="4045"/>
                    </a:lnTo>
                    <a:lnTo>
                      <a:pt x="22937" y="2716"/>
                    </a:lnTo>
                    <a:lnTo>
                      <a:pt x="23111" y="1618"/>
                    </a:lnTo>
                    <a:lnTo>
                      <a:pt x="23284" y="694"/>
                    </a:lnTo>
                    <a:lnTo>
                      <a:pt x="233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72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fill="none" extrusionOk="0">
                    <a:moveTo>
                      <a:pt x="23342" y="0"/>
                    </a:moveTo>
                    <a:lnTo>
                      <a:pt x="23342" y="0"/>
                    </a:lnTo>
                    <a:lnTo>
                      <a:pt x="23342" y="0"/>
                    </a:lnTo>
                    <a:lnTo>
                      <a:pt x="23284" y="694"/>
                    </a:lnTo>
                    <a:lnTo>
                      <a:pt x="23284" y="694"/>
                    </a:lnTo>
                    <a:lnTo>
                      <a:pt x="23111" y="1618"/>
                    </a:lnTo>
                    <a:lnTo>
                      <a:pt x="22937" y="2716"/>
                    </a:lnTo>
                    <a:lnTo>
                      <a:pt x="22533" y="4045"/>
                    </a:lnTo>
                    <a:lnTo>
                      <a:pt x="22302" y="4680"/>
                    </a:lnTo>
                    <a:lnTo>
                      <a:pt x="22071" y="5373"/>
                    </a:lnTo>
                    <a:lnTo>
                      <a:pt x="22071" y="5373"/>
                    </a:lnTo>
                    <a:lnTo>
                      <a:pt x="21551" y="6471"/>
                    </a:lnTo>
                    <a:lnTo>
                      <a:pt x="21204" y="6991"/>
                    </a:lnTo>
                    <a:lnTo>
                      <a:pt x="20915" y="7511"/>
                    </a:lnTo>
                    <a:lnTo>
                      <a:pt x="20511" y="8031"/>
                    </a:lnTo>
                    <a:lnTo>
                      <a:pt x="20106" y="8493"/>
                    </a:lnTo>
                    <a:lnTo>
                      <a:pt x="19702" y="8955"/>
                    </a:lnTo>
                    <a:lnTo>
                      <a:pt x="19182" y="9360"/>
                    </a:lnTo>
                    <a:lnTo>
                      <a:pt x="18662" y="9706"/>
                    </a:lnTo>
                    <a:lnTo>
                      <a:pt x="18084" y="10053"/>
                    </a:lnTo>
                    <a:lnTo>
                      <a:pt x="17506" y="10342"/>
                    </a:lnTo>
                    <a:lnTo>
                      <a:pt x="16871" y="10631"/>
                    </a:lnTo>
                    <a:lnTo>
                      <a:pt x="16120" y="10804"/>
                    </a:lnTo>
                    <a:lnTo>
                      <a:pt x="15369" y="10920"/>
                    </a:lnTo>
                    <a:lnTo>
                      <a:pt x="14618" y="10977"/>
                    </a:lnTo>
                    <a:lnTo>
                      <a:pt x="13751" y="10977"/>
                    </a:lnTo>
                    <a:lnTo>
                      <a:pt x="13751" y="10977"/>
                    </a:lnTo>
                    <a:lnTo>
                      <a:pt x="13058" y="10920"/>
                    </a:lnTo>
                    <a:lnTo>
                      <a:pt x="12365" y="10804"/>
                    </a:lnTo>
                    <a:lnTo>
                      <a:pt x="11671" y="10689"/>
                    </a:lnTo>
                    <a:lnTo>
                      <a:pt x="10978" y="10515"/>
                    </a:lnTo>
                    <a:lnTo>
                      <a:pt x="9649" y="10053"/>
                    </a:lnTo>
                    <a:lnTo>
                      <a:pt x="8436" y="9475"/>
                    </a:lnTo>
                    <a:lnTo>
                      <a:pt x="7223" y="8782"/>
                    </a:lnTo>
                    <a:lnTo>
                      <a:pt x="6067" y="8089"/>
                    </a:lnTo>
                    <a:lnTo>
                      <a:pt x="5027" y="7280"/>
                    </a:lnTo>
                    <a:lnTo>
                      <a:pt x="4045" y="6529"/>
                    </a:lnTo>
                    <a:lnTo>
                      <a:pt x="3179" y="5720"/>
                    </a:lnTo>
                    <a:lnTo>
                      <a:pt x="2370" y="4969"/>
                    </a:lnTo>
                    <a:lnTo>
                      <a:pt x="1099" y="3640"/>
                    </a:lnTo>
                    <a:lnTo>
                      <a:pt x="290" y="2658"/>
                    </a:lnTo>
                    <a:lnTo>
                      <a:pt x="1" y="2311"/>
                    </a:lnTo>
                    <a:lnTo>
                      <a:pt x="5489" y="1791"/>
                    </a:lnTo>
                    <a:lnTo>
                      <a:pt x="23226" y="0"/>
                    </a:lnTo>
                    <a:lnTo>
                      <a:pt x="23284" y="0"/>
                    </a:lnTo>
                    <a:lnTo>
                      <a:pt x="23342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72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extrusionOk="0">
                    <a:moveTo>
                      <a:pt x="5489" y="0"/>
                    </a:move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72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fill="none" extrusionOk="0">
                    <a:moveTo>
                      <a:pt x="5489" y="0"/>
                    </a:moveTo>
                    <a:lnTo>
                      <a:pt x="5489" y="0"/>
                    </a:lnTo>
                    <a:lnTo>
                      <a:pt x="1" y="520"/>
                    </a:ln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3751" y="9186"/>
                    </a:lnTo>
                    <a:lnTo>
                      <a:pt x="14271" y="9186"/>
                    </a:lnTo>
                    <a:lnTo>
                      <a:pt x="1427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5311" y="6124"/>
                    </a:lnTo>
                    <a:lnTo>
                      <a:pt x="15311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72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extrusionOk="0">
                    <a:moveTo>
                      <a:pt x="0" y="0"/>
                    </a:moveTo>
                    <a:lnTo>
                      <a:pt x="0" y="405"/>
                    </a:lnTo>
                    <a:lnTo>
                      <a:pt x="231" y="1503"/>
                    </a:lnTo>
                    <a:lnTo>
                      <a:pt x="405" y="2196"/>
                    </a:lnTo>
                    <a:lnTo>
                      <a:pt x="636" y="3062"/>
                    </a:lnTo>
                    <a:lnTo>
                      <a:pt x="924" y="3929"/>
                    </a:lnTo>
                    <a:lnTo>
                      <a:pt x="1329" y="4853"/>
                    </a:lnTo>
                    <a:lnTo>
                      <a:pt x="1791" y="5836"/>
                    </a:lnTo>
                    <a:lnTo>
                      <a:pt x="2311" y="6760"/>
                    </a:lnTo>
                    <a:lnTo>
                      <a:pt x="3004" y="7684"/>
                    </a:lnTo>
                    <a:lnTo>
                      <a:pt x="3755" y="8551"/>
                    </a:lnTo>
                    <a:lnTo>
                      <a:pt x="4218" y="8955"/>
                    </a:lnTo>
                    <a:lnTo>
                      <a:pt x="4680" y="9360"/>
                    </a:lnTo>
                    <a:lnTo>
                      <a:pt x="5142" y="9706"/>
                    </a:lnTo>
                    <a:lnTo>
                      <a:pt x="5720" y="10053"/>
                    </a:lnTo>
                    <a:lnTo>
                      <a:pt x="6240" y="10342"/>
                    </a:lnTo>
                    <a:lnTo>
                      <a:pt x="6875" y="10573"/>
                    </a:lnTo>
                    <a:lnTo>
                      <a:pt x="7511" y="10804"/>
                    </a:lnTo>
                    <a:lnTo>
                      <a:pt x="8146" y="10977"/>
                    </a:lnTo>
                    <a:lnTo>
                      <a:pt x="9533" y="11266"/>
                    </a:lnTo>
                    <a:lnTo>
                      <a:pt x="10862" y="11382"/>
                    </a:lnTo>
                    <a:lnTo>
                      <a:pt x="12133" y="11440"/>
                    </a:lnTo>
                    <a:lnTo>
                      <a:pt x="13346" y="11382"/>
                    </a:lnTo>
                    <a:lnTo>
                      <a:pt x="14559" y="11266"/>
                    </a:lnTo>
                    <a:lnTo>
                      <a:pt x="15657" y="11093"/>
                    </a:lnTo>
                    <a:lnTo>
                      <a:pt x="16697" y="10862"/>
                    </a:lnTo>
                    <a:lnTo>
                      <a:pt x="17621" y="10631"/>
                    </a:lnTo>
                    <a:lnTo>
                      <a:pt x="18546" y="10342"/>
                    </a:lnTo>
                    <a:lnTo>
                      <a:pt x="19297" y="10053"/>
                    </a:lnTo>
                    <a:lnTo>
                      <a:pt x="20568" y="9533"/>
                    </a:lnTo>
                    <a:lnTo>
                      <a:pt x="21319" y="9129"/>
                    </a:lnTo>
                    <a:lnTo>
                      <a:pt x="21608" y="8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72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fill="none" extrusionOk="0">
                    <a:moveTo>
                      <a:pt x="0" y="0"/>
                    </a:moveTo>
                    <a:lnTo>
                      <a:pt x="21608" y="8955"/>
                    </a:lnTo>
                    <a:lnTo>
                      <a:pt x="21608" y="8955"/>
                    </a:lnTo>
                    <a:lnTo>
                      <a:pt x="21319" y="9129"/>
                    </a:lnTo>
                    <a:lnTo>
                      <a:pt x="20568" y="9533"/>
                    </a:lnTo>
                    <a:lnTo>
                      <a:pt x="19297" y="10053"/>
                    </a:lnTo>
                    <a:lnTo>
                      <a:pt x="18546" y="10342"/>
                    </a:lnTo>
                    <a:lnTo>
                      <a:pt x="17621" y="10631"/>
                    </a:lnTo>
                    <a:lnTo>
                      <a:pt x="16697" y="10862"/>
                    </a:lnTo>
                    <a:lnTo>
                      <a:pt x="15657" y="11093"/>
                    </a:lnTo>
                    <a:lnTo>
                      <a:pt x="14559" y="11266"/>
                    </a:lnTo>
                    <a:lnTo>
                      <a:pt x="13346" y="11382"/>
                    </a:lnTo>
                    <a:lnTo>
                      <a:pt x="12133" y="11440"/>
                    </a:lnTo>
                    <a:lnTo>
                      <a:pt x="10862" y="11382"/>
                    </a:lnTo>
                    <a:lnTo>
                      <a:pt x="9533" y="11266"/>
                    </a:lnTo>
                    <a:lnTo>
                      <a:pt x="8146" y="10977"/>
                    </a:lnTo>
                    <a:lnTo>
                      <a:pt x="8146" y="10977"/>
                    </a:lnTo>
                    <a:lnTo>
                      <a:pt x="7511" y="10804"/>
                    </a:lnTo>
                    <a:lnTo>
                      <a:pt x="6875" y="10573"/>
                    </a:lnTo>
                    <a:lnTo>
                      <a:pt x="6240" y="10342"/>
                    </a:lnTo>
                    <a:lnTo>
                      <a:pt x="5720" y="10053"/>
                    </a:lnTo>
                    <a:lnTo>
                      <a:pt x="5142" y="9706"/>
                    </a:lnTo>
                    <a:lnTo>
                      <a:pt x="4680" y="9360"/>
                    </a:lnTo>
                    <a:lnTo>
                      <a:pt x="4218" y="8955"/>
                    </a:lnTo>
                    <a:lnTo>
                      <a:pt x="3755" y="8551"/>
                    </a:lnTo>
                    <a:lnTo>
                      <a:pt x="3004" y="7684"/>
                    </a:lnTo>
                    <a:lnTo>
                      <a:pt x="2311" y="6760"/>
                    </a:lnTo>
                    <a:lnTo>
                      <a:pt x="1791" y="5836"/>
                    </a:lnTo>
                    <a:lnTo>
                      <a:pt x="1329" y="4853"/>
                    </a:lnTo>
                    <a:lnTo>
                      <a:pt x="924" y="3929"/>
                    </a:lnTo>
                    <a:lnTo>
                      <a:pt x="636" y="3062"/>
                    </a:lnTo>
                    <a:lnTo>
                      <a:pt x="405" y="2196"/>
                    </a:lnTo>
                    <a:lnTo>
                      <a:pt x="231" y="1503"/>
                    </a:lnTo>
                    <a:lnTo>
                      <a:pt x="0" y="40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72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extrusionOk="0">
                    <a:moveTo>
                      <a:pt x="0" y="0"/>
                    </a:moveTo>
                    <a:lnTo>
                      <a:pt x="58" y="694"/>
                    </a:lnTo>
                    <a:lnTo>
                      <a:pt x="173" y="1618"/>
                    </a:lnTo>
                    <a:lnTo>
                      <a:pt x="405" y="2716"/>
                    </a:lnTo>
                    <a:lnTo>
                      <a:pt x="751" y="4045"/>
                    </a:lnTo>
                    <a:lnTo>
                      <a:pt x="982" y="4680"/>
                    </a:lnTo>
                    <a:lnTo>
                      <a:pt x="1271" y="5373"/>
                    </a:lnTo>
                    <a:lnTo>
                      <a:pt x="1733" y="6471"/>
                    </a:lnTo>
                    <a:lnTo>
                      <a:pt x="2080" y="6991"/>
                    </a:lnTo>
                    <a:lnTo>
                      <a:pt x="2427" y="7511"/>
                    </a:lnTo>
                    <a:lnTo>
                      <a:pt x="2773" y="8031"/>
                    </a:lnTo>
                    <a:lnTo>
                      <a:pt x="3178" y="8493"/>
                    </a:lnTo>
                    <a:lnTo>
                      <a:pt x="3640" y="8955"/>
                    </a:lnTo>
                    <a:lnTo>
                      <a:pt x="4102" y="9360"/>
                    </a:lnTo>
                    <a:lnTo>
                      <a:pt x="4622" y="9706"/>
                    </a:lnTo>
                    <a:lnTo>
                      <a:pt x="5200" y="10053"/>
                    </a:lnTo>
                    <a:lnTo>
                      <a:pt x="5778" y="10342"/>
                    </a:lnTo>
                    <a:lnTo>
                      <a:pt x="6471" y="10631"/>
                    </a:lnTo>
                    <a:lnTo>
                      <a:pt x="7164" y="10804"/>
                    </a:lnTo>
                    <a:lnTo>
                      <a:pt x="7915" y="10920"/>
                    </a:lnTo>
                    <a:lnTo>
                      <a:pt x="8724" y="10977"/>
                    </a:lnTo>
                    <a:lnTo>
                      <a:pt x="9533" y="10977"/>
                    </a:lnTo>
                    <a:lnTo>
                      <a:pt x="10284" y="10920"/>
                    </a:lnTo>
                    <a:lnTo>
                      <a:pt x="10977" y="10804"/>
                    </a:lnTo>
                    <a:lnTo>
                      <a:pt x="11613" y="10689"/>
                    </a:lnTo>
                    <a:lnTo>
                      <a:pt x="12306" y="10515"/>
                    </a:lnTo>
                    <a:lnTo>
                      <a:pt x="13635" y="10053"/>
                    </a:lnTo>
                    <a:lnTo>
                      <a:pt x="14906" y="9475"/>
                    </a:lnTo>
                    <a:lnTo>
                      <a:pt x="16061" y="8782"/>
                    </a:lnTo>
                    <a:lnTo>
                      <a:pt x="17217" y="8089"/>
                    </a:lnTo>
                    <a:lnTo>
                      <a:pt x="18257" y="7280"/>
                    </a:lnTo>
                    <a:lnTo>
                      <a:pt x="19239" y="6529"/>
                    </a:lnTo>
                    <a:lnTo>
                      <a:pt x="20105" y="5720"/>
                    </a:lnTo>
                    <a:lnTo>
                      <a:pt x="20914" y="4969"/>
                    </a:lnTo>
                    <a:lnTo>
                      <a:pt x="22185" y="3640"/>
                    </a:lnTo>
                    <a:lnTo>
                      <a:pt x="22994" y="2658"/>
                    </a:lnTo>
                    <a:lnTo>
                      <a:pt x="23283" y="2311"/>
                    </a:lnTo>
                    <a:lnTo>
                      <a:pt x="17794" y="179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72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fill="none" extrusionOk="0">
                    <a:moveTo>
                      <a:pt x="23283" y="2311"/>
                    </a:moveTo>
                    <a:lnTo>
                      <a:pt x="23283" y="2311"/>
                    </a:lnTo>
                    <a:lnTo>
                      <a:pt x="22994" y="2658"/>
                    </a:lnTo>
                    <a:lnTo>
                      <a:pt x="22185" y="3640"/>
                    </a:lnTo>
                    <a:lnTo>
                      <a:pt x="20914" y="4969"/>
                    </a:lnTo>
                    <a:lnTo>
                      <a:pt x="20105" y="5720"/>
                    </a:lnTo>
                    <a:lnTo>
                      <a:pt x="19239" y="6529"/>
                    </a:lnTo>
                    <a:lnTo>
                      <a:pt x="18257" y="7280"/>
                    </a:lnTo>
                    <a:lnTo>
                      <a:pt x="17217" y="8089"/>
                    </a:lnTo>
                    <a:lnTo>
                      <a:pt x="16061" y="8782"/>
                    </a:lnTo>
                    <a:lnTo>
                      <a:pt x="14906" y="9475"/>
                    </a:lnTo>
                    <a:lnTo>
                      <a:pt x="13635" y="10053"/>
                    </a:lnTo>
                    <a:lnTo>
                      <a:pt x="12306" y="10515"/>
                    </a:lnTo>
                    <a:lnTo>
                      <a:pt x="11613" y="10689"/>
                    </a:lnTo>
                    <a:lnTo>
                      <a:pt x="10977" y="10804"/>
                    </a:lnTo>
                    <a:lnTo>
                      <a:pt x="10284" y="10920"/>
                    </a:lnTo>
                    <a:lnTo>
                      <a:pt x="9533" y="10977"/>
                    </a:lnTo>
                    <a:lnTo>
                      <a:pt x="9533" y="10977"/>
                    </a:lnTo>
                    <a:lnTo>
                      <a:pt x="8724" y="10977"/>
                    </a:lnTo>
                    <a:lnTo>
                      <a:pt x="7915" y="10920"/>
                    </a:lnTo>
                    <a:lnTo>
                      <a:pt x="7164" y="10804"/>
                    </a:lnTo>
                    <a:lnTo>
                      <a:pt x="6471" y="10631"/>
                    </a:lnTo>
                    <a:lnTo>
                      <a:pt x="5778" y="10342"/>
                    </a:lnTo>
                    <a:lnTo>
                      <a:pt x="5200" y="10053"/>
                    </a:lnTo>
                    <a:lnTo>
                      <a:pt x="4622" y="9706"/>
                    </a:lnTo>
                    <a:lnTo>
                      <a:pt x="4102" y="9360"/>
                    </a:lnTo>
                    <a:lnTo>
                      <a:pt x="3640" y="8955"/>
                    </a:lnTo>
                    <a:lnTo>
                      <a:pt x="3178" y="8493"/>
                    </a:lnTo>
                    <a:lnTo>
                      <a:pt x="2773" y="8031"/>
                    </a:lnTo>
                    <a:lnTo>
                      <a:pt x="2427" y="7511"/>
                    </a:lnTo>
                    <a:lnTo>
                      <a:pt x="2080" y="6991"/>
                    </a:lnTo>
                    <a:lnTo>
                      <a:pt x="1733" y="6471"/>
                    </a:lnTo>
                    <a:lnTo>
                      <a:pt x="1271" y="5373"/>
                    </a:lnTo>
                    <a:lnTo>
                      <a:pt x="1271" y="5373"/>
                    </a:lnTo>
                    <a:lnTo>
                      <a:pt x="982" y="4680"/>
                    </a:lnTo>
                    <a:lnTo>
                      <a:pt x="751" y="4045"/>
                    </a:lnTo>
                    <a:lnTo>
                      <a:pt x="405" y="2716"/>
                    </a:lnTo>
                    <a:lnTo>
                      <a:pt x="173" y="1618"/>
                    </a:lnTo>
                    <a:lnTo>
                      <a:pt x="58" y="694"/>
                    </a:lnTo>
                    <a:lnTo>
                      <a:pt x="58" y="6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7794" y="1791"/>
                    </a:lnTo>
                    <a:lnTo>
                      <a:pt x="23283" y="2311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72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extrusionOk="0">
                    <a:moveTo>
                      <a:pt x="16234" y="0"/>
                    </a:move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72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fill="none" extrusionOk="0">
                    <a:moveTo>
                      <a:pt x="16234" y="0"/>
                    </a:moveTo>
                    <a:lnTo>
                      <a:pt x="16234" y="0"/>
                    </a:ln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6413" y="6124"/>
                    </a:lnTo>
                    <a:lnTo>
                      <a:pt x="6413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453" y="9186"/>
                    </a:lnTo>
                    <a:lnTo>
                      <a:pt x="7453" y="9186"/>
                    </a:lnTo>
                    <a:lnTo>
                      <a:pt x="7973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72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836" y="7395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72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fill="none" extrusionOk="0">
                    <a:moveTo>
                      <a:pt x="11613" y="0"/>
                    </a:moveTo>
                    <a:lnTo>
                      <a:pt x="10747" y="1156"/>
                    </a:lnTo>
                    <a:lnTo>
                      <a:pt x="5836" y="7395"/>
                    </a:lnTo>
                    <a:lnTo>
                      <a:pt x="1041" y="1329"/>
                    </a:lnTo>
                    <a:lnTo>
                      <a:pt x="1" y="0"/>
                    </a:lnTo>
                    <a:lnTo>
                      <a:pt x="5836" y="925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72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72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fill="none" extrusionOk="0">
                    <a:moveTo>
                      <a:pt x="11613" y="0"/>
                    </a:moveTo>
                    <a:lnTo>
                      <a:pt x="5836" y="925"/>
                    </a:lnTo>
                    <a:lnTo>
                      <a:pt x="1" y="0"/>
                    </a:ln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72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extrusionOk="0">
                    <a:moveTo>
                      <a:pt x="5085" y="1"/>
                    </a:moveTo>
                    <a:lnTo>
                      <a:pt x="4507" y="116"/>
                    </a:lnTo>
                    <a:lnTo>
                      <a:pt x="3987" y="232"/>
                    </a:lnTo>
                    <a:lnTo>
                      <a:pt x="3525" y="405"/>
                    </a:lnTo>
                    <a:lnTo>
                      <a:pt x="3063" y="579"/>
                    </a:lnTo>
                    <a:lnTo>
                      <a:pt x="2658" y="810"/>
                    </a:lnTo>
                    <a:lnTo>
                      <a:pt x="2312" y="1041"/>
                    </a:lnTo>
                    <a:lnTo>
                      <a:pt x="1965" y="1330"/>
                    </a:lnTo>
                    <a:lnTo>
                      <a:pt x="1387" y="1907"/>
                    </a:lnTo>
                    <a:lnTo>
                      <a:pt x="925" y="2543"/>
                    </a:lnTo>
                    <a:lnTo>
                      <a:pt x="578" y="3121"/>
                    </a:lnTo>
                    <a:lnTo>
                      <a:pt x="290" y="3641"/>
                    </a:lnTo>
                    <a:lnTo>
                      <a:pt x="58" y="4276"/>
                    </a:lnTo>
                    <a:lnTo>
                      <a:pt x="1" y="4507"/>
                    </a:lnTo>
                    <a:lnTo>
                      <a:pt x="5836" y="5432"/>
                    </a:lnTo>
                    <a:lnTo>
                      <a:pt x="11613" y="4507"/>
                    </a:lnTo>
                    <a:lnTo>
                      <a:pt x="11556" y="4334"/>
                    </a:lnTo>
                    <a:lnTo>
                      <a:pt x="11382" y="3814"/>
                    </a:lnTo>
                    <a:lnTo>
                      <a:pt x="11151" y="3236"/>
                    </a:lnTo>
                    <a:lnTo>
                      <a:pt x="10804" y="2658"/>
                    </a:lnTo>
                    <a:lnTo>
                      <a:pt x="10342" y="2023"/>
                    </a:lnTo>
                    <a:lnTo>
                      <a:pt x="9707" y="1387"/>
                    </a:lnTo>
                    <a:lnTo>
                      <a:pt x="9360" y="1099"/>
                    </a:lnTo>
                    <a:lnTo>
                      <a:pt x="9013" y="810"/>
                    </a:lnTo>
                    <a:lnTo>
                      <a:pt x="8551" y="579"/>
                    </a:lnTo>
                    <a:lnTo>
                      <a:pt x="8089" y="405"/>
                    </a:lnTo>
                    <a:lnTo>
                      <a:pt x="7627" y="232"/>
                    </a:lnTo>
                    <a:lnTo>
                      <a:pt x="7049" y="116"/>
                    </a:lnTo>
                    <a:lnTo>
                      <a:pt x="64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72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fill="none" extrusionOk="0">
                    <a:moveTo>
                      <a:pt x="11613" y="4507"/>
                    </a:moveTo>
                    <a:lnTo>
                      <a:pt x="5836" y="5432"/>
                    </a:lnTo>
                    <a:lnTo>
                      <a:pt x="1" y="4507"/>
                    </a:lnTo>
                    <a:lnTo>
                      <a:pt x="1" y="4507"/>
                    </a:lnTo>
                    <a:lnTo>
                      <a:pt x="58" y="4276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578" y="3121"/>
                    </a:lnTo>
                    <a:lnTo>
                      <a:pt x="925" y="2543"/>
                    </a:lnTo>
                    <a:lnTo>
                      <a:pt x="1387" y="1907"/>
                    </a:lnTo>
                    <a:lnTo>
                      <a:pt x="1965" y="1330"/>
                    </a:lnTo>
                    <a:lnTo>
                      <a:pt x="2312" y="1041"/>
                    </a:lnTo>
                    <a:lnTo>
                      <a:pt x="2658" y="810"/>
                    </a:lnTo>
                    <a:lnTo>
                      <a:pt x="3063" y="579"/>
                    </a:lnTo>
                    <a:lnTo>
                      <a:pt x="3525" y="405"/>
                    </a:lnTo>
                    <a:lnTo>
                      <a:pt x="3987" y="232"/>
                    </a:lnTo>
                    <a:lnTo>
                      <a:pt x="4507" y="116"/>
                    </a:lnTo>
                    <a:lnTo>
                      <a:pt x="5085" y="1"/>
                    </a:lnTo>
                    <a:lnTo>
                      <a:pt x="5720" y="1"/>
                    </a:lnTo>
                    <a:lnTo>
                      <a:pt x="5720" y="1"/>
                    </a:lnTo>
                    <a:lnTo>
                      <a:pt x="5836" y="1"/>
                    </a:lnTo>
                    <a:lnTo>
                      <a:pt x="5836" y="1"/>
                    </a:lnTo>
                    <a:lnTo>
                      <a:pt x="6471" y="1"/>
                    </a:lnTo>
                    <a:lnTo>
                      <a:pt x="7049" y="116"/>
                    </a:lnTo>
                    <a:lnTo>
                      <a:pt x="7627" y="232"/>
                    </a:lnTo>
                    <a:lnTo>
                      <a:pt x="8089" y="405"/>
                    </a:lnTo>
                    <a:lnTo>
                      <a:pt x="8551" y="579"/>
                    </a:lnTo>
                    <a:lnTo>
                      <a:pt x="9013" y="810"/>
                    </a:lnTo>
                    <a:lnTo>
                      <a:pt x="9360" y="1099"/>
                    </a:lnTo>
                    <a:lnTo>
                      <a:pt x="9707" y="1387"/>
                    </a:lnTo>
                    <a:lnTo>
                      <a:pt x="10342" y="2023"/>
                    </a:lnTo>
                    <a:lnTo>
                      <a:pt x="10804" y="2658"/>
                    </a:lnTo>
                    <a:lnTo>
                      <a:pt x="11151" y="3236"/>
                    </a:lnTo>
                    <a:lnTo>
                      <a:pt x="11382" y="3814"/>
                    </a:lnTo>
                    <a:lnTo>
                      <a:pt x="11382" y="3814"/>
                    </a:lnTo>
                    <a:lnTo>
                      <a:pt x="11556" y="4334"/>
                    </a:lnTo>
                    <a:lnTo>
                      <a:pt x="11613" y="450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72"/>
              <p:cNvSpPr/>
              <p:nvPr/>
            </p:nvSpPr>
            <p:spPr>
              <a:xfrm>
                <a:off x="6969600" y="1851388"/>
                <a:ext cx="2773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3814" extrusionOk="0">
                    <a:moveTo>
                      <a:pt x="5431" y="1"/>
                    </a:moveTo>
                    <a:lnTo>
                      <a:pt x="4623" y="59"/>
                    </a:lnTo>
                    <a:lnTo>
                      <a:pt x="3929" y="174"/>
                    </a:lnTo>
                    <a:lnTo>
                      <a:pt x="3294" y="347"/>
                    </a:lnTo>
                    <a:lnTo>
                      <a:pt x="2716" y="636"/>
                    </a:lnTo>
                    <a:lnTo>
                      <a:pt x="2196" y="925"/>
                    </a:lnTo>
                    <a:lnTo>
                      <a:pt x="1792" y="1272"/>
                    </a:lnTo>
                    <a:lnTo>
                      <a:pt x="1387" y="1618"/>
                    </a:lnTo>
                    <a:lnTo>
                      <a:pt x="1041" y="2023"/>
                    </a:lnTo>
                    <a:lnTo>
                      <a:pt x="752" y="2370"/>
                    </a:lnTo>
                    <a:lnTo>
                      <a:pt x="289" y="3063"/>
                    </a:lnTo>
                    <a:lnTo>
                      <a:pt x="1" y="3641"/>
                    </a:lnTo>
                    <a:lnTo>
                      <a:pt x="1" y="3641"/>
                    </a:lnTo>
                    <a:lnTo>
                      <a:pt x="405" y="3294"/>
                    </a:lnTo>
                    <a:lnTo>
                      <a:pt x="867" y="2890"/>
                    </a:lnTo>
                    <a:lnTo>
                      <a:pt x="1503" y="2427"/>
                    </a:lnTo>
                    <a:lnTo>
                      <a:pt x="2312" y="2023"/>
                    </a:lnTo>
                    <a:lnTo>
                      <a:pt x="3236" y="1618"/>
                    </a:lnTo>
                    <a:lnTo>
                      <a:pt x="3756" y="1445"/>
                    </a:lnTo>
                    <a:lnTo>
                      <a:pt x="4334" y="1330"/>
                    </a:lnTo>
                    <a:lnTo>
                      <a:pt x="4854" y="1272"/>
                    </a:lnTo>
                    <a:lnTo>
                      <a:pt x="5489" y="1214"/>
                    </a:lnTo>
                    <a:lnTo>
                      <a:pt x="6125" y="1272"/>
                    </a:lnTo>
                    <a:lnTo>
                      <a:pt x="6760" y="1387"/>
                    </a:lnTo>
                    <a:lnTo>
                      <a:pt x="7453" y="1561"/>
                    </a:lnTo>
                    <a:lnTo>
                      <a:pt x="8147" y="1792"/>
                    </a:lnTo>
                    <a:lnTo>
                      <a:pt x="8840" y="2138"/>
                    </a:lnTo>
                    <a:lnTo>
                      <a:pt x="9591" y="2601"/>
                    </a:lnTo>
                    <a:lnTo>
                      <a:pt x="10342" y="3121"/>
                    </a:lnTo>
                    <a:lnTo>
                      <a:pt x="11093" y="3814"/>
                    </a:lnTo>
                    <a:lnTo>
                      <a:pt x="10804" y="3121"/>
                    </a:lnTo>
                    <a:lnTo>
                      <a:pt x="10342" y="2370"/>
                    </a:lnTo>
                    <a:lnTo>
                      <a:pt x="10053" y="2023"/>
                    </a:lnTo>
                    <a:lnTo>
                      <a:pt x="9995" y="1965"/>
                    </a:lnTo>
                    <a:lnTo>
                      <a:pt x="9649" y="1618"/>
                    </a:lnTo>
                    <a:lnTo>
                      <a:pt x="9244" y="1214"/>
                    </a:lnTo>
                    <a:lnTo>
                      <a:pt x="8782" y="925"/>
                    </a:lnTo>
                    <a:lnTo>
                      <a:pt x="8320" y="579"/>
                    </a:lnTo>
                    <a:lnTo>
                      <a:pt x="7742" y="347"/>
                    </a:lnTo>
                    <a:lnTo>
                      <a:pt x="7107" y="174"/>
                    </a:lnTo>
                    <a:lnTo>
                      <a:pt x="6413" y="59"/>
                    </a:lnTo>
                    <a:lnTo>
                      <a:pt x="5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72"/>
              <p:cNvSpPr/>
              <p:nvPr/>
            </p:nvSpPr>
            <p:spPr>
              <a:xfrm>
                <a:off x="7050475" y="2316488"/>
                <a:ext cx="1141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752" extrusionOk="0">
                    <a:moveTo>
                      <a:pt x="1388" y="0"/>
                    </a:moveTo>
                    <a:lnTo>
                      <a:pt x="694" y="58"/>
                    </a:lnTo>
                    <a:lnTo>
                      <a:pt x="174" y="231"/>
                    </a:lnTo>
                    <a:lnTo>
                      <a:pt x="59" y="289"/>
                    </a:lnTo>
                    <a:lnTo>
                      <a:pt x="1" y="347"/>
                    </a:lnTo>
                    <a:lnTo>
                      <a:pt x="59" y="404"/>
                    </a:lnTo>
                    <a:lnTo>
                      <a:pt x="174" y="520"/>
                    </a:lnTo>
                    <a:lnTo>
                      <a:pt x="694" y="636"/>
                    </a:lnTo>
                    <a:lnTo>
                      <a:pt x="1388" y="693"/>
                    </a:lnTo>
                    <a:lnTo>
                      <a:pt x="2312" y="751"/>
                    </a:lnTo>
                    <a:lnTo>
                      <a:pt x="3178" y="693"/>
                    </a:lnTo>
                    <a:lnTo>
                      <a:pt x="3872" y="636"/>
                    </a:lnTo>
                    <a:lnTo>
                      <a:pt x="4392" y="520"/>
                    </a:lnTo>
                    <a:lnTo>
                      <a:pt x="4507" y="404"/>
                    </a:lnTo>
                    <a:lnTo>
                      <a:pt x="4565" y="347"/>
                    </a:lnTo>
                    <a:lnTo>
                      <a:pt x="4507" y="289"/>
                    </a:lnTo>
                    <a:lnTo>
                      <a:pt x="4392" y="231"/>
                    </a:lnTo>
                    <a:lnTo>
                      <a:pt x="3872" y="58"/>
                    </a:lnTo>
                    <a:lnTo>
                      <a:pt x="3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72"/>
              <p:cNvSpPr/>
              <p:nvPr/>
            </p:nvSpPr>
            <p:spPr>
              <a:xfrm>
                <a:off x="7033150" y="2281813"/>
                <a:ext cx="148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52" extrusionOk="0">
                    <a:moveTo>
                      <a:pt x="3005" y="0"/>
                    </a:moveTo>
                    <a:lnTo>
                      <a:pt x="1849" y="58"/>
                    </a:lnTo>
                    <a:lnTo>
                      <a:pt x="867" y="116"/>
                    </a:lnTo>
                    <a:lnTo>
                      <a:pt x="232" y="232"/>
                    </a:lnTo>
                    <a:lnTo>
                      <a:pt x="58" y="289"/>
                    </a:lnTo>
                    <a:lnTo>
                      <a:pt x="1" y="405"/>
                    </a:lnTo>
                    <a:lnTo>
                      <a:pt x="58" y="463"/>
                    </a:lnTo>
                    <a:lnTo>
                      <a:pt x="232" y="520"/>
                    </a:lnTo>
                    <a:lnTo>
                      <a:pt x="867" y="636"/>
                    </a:lnTo>
                    <a:lnTo>
                      <a:pt x="1849" y="751"/>
                    </a:lnTo>
                    <a:lnTo>
                      <a:pt x="4160" y="751"/>
                    </a:lnTo>
                    <a:lnTo>
                      <a:pt x="5085" y="636"/>
                    </a:lnTo>
                    <a:lnTo>
                      <a:pt x="5720" y="520"/>
                    </a:lnTo>
                    <a:lnTo>
                      <a:pt x="5894" y="463"/>
                    </a:lnTo>
                    <a:lnTo>
                      <a:pt x="5951" y="405"/>
                    </a:lnTo>
                    <a:lnTo>
                      <a:pt x="5894" y="289"/>
                    </a:lnTo>
                    <a:lnTo>
                      <a:pt x="5720" y="232"/>
                    </a:lnTo>
                    <a:lnTo>
                      <a:pt x="5085" y="116"/>
                    </a:lnTo>
                    <a:lnTo>
                      <a:pt x="4160" y="58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72"/>
              <p:cNvSpPr/>
              <p:nvPr/>
            </p:nvSpPr>
            <p:spPr>
              <a:xfrm>
                <a:off x="7020150" y="2248588"/>
                <a:ext cx="17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2" extrusionOk="0">
                    <a:moveTo>
                      <a:pt x="2138" y="1"/>
                    </a:moveTo>
                    <a:lnTo>
                      <a:pt x="1041" y="58"/>
                    </a:lnTo>
                    <a:lnTo>
                      <a:pt x="290" y="232"/>
                    </a:lnTo>
                    <a:lnTo>
                      <a:pt x="58" y="290"/>
                    </a:lnTo>
                    <a:lnTo>
                      <a:pt x="1" y="347"/>
                    </a:lnTo>
                    <a:lnTo>
                      <a:pt x="58" y="405"/>
                    </a:lnTo>
                    <a:lnTo>
                      <a:pt x="290" y="521"/>
                    </a:lnTo>
                    <a:lnTo>
                      <a:pt x="1041" y="636"/>
                    </a:lnTo>
                    <a:lnTo>
                      <a:pt x="2138" y="694"/>
                    </a:lnTo>
                    <a:lnTo>
                      <a:pt x="3525" y="752"/>
                    </a:lnTo>
                    <a:lnTo>
                      <a:pt x="4854" y="694"/>
                    </a:lnTo>
                    <a:lnTo>
                      <a:pt x="6009" y="636"/>
                    </a:lnTo>
                    <a:lnTo>
                      <a:pt x="6760" y="521"/>
                    </a:lnTo>
                    <a:lnTo>
                      <a:pt x="6934" y="405"/>
                    </a:lnTo>
                    <a:lnTo>
                      <a:pt x="6991" y="347"/>
                    </a:lnTo>
                    <a:lnTo>
                      <a:pt x="6934" y="290"/>
                    </a:lnTo>
                    <a:lnTo>
                      <a:pt x="6760" y="232"/>
                    </a:lnTo>
                    <a:lnTo>
                      <a:pt x="6009" y="58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0" name="Google Shape;3830;p72"/>
            <p:cNvGrpSpPr/>
            <p:nvPr/>
          </p:nvGrpSpPr>
          <p:grpSpPr>
            <a:xfrm>
              <a:off x="6873060" y="2265382"/>
              <a:ext cx="468955" cy="305508"/>
              <a:chOff x="6893873" y="2251107"/>
              <a:chExt cx="468955" cy="305508"/>
            </a:xfrm>
          </p:grpSpPr>
          <p:grpSp>
            <p:nvGrpSpPr>
              <p:cNvPr id="3831" name="Google Shape;3831;p72"/>
              <p:cNvGrpSpPr/>
              <p:nvPr/>
            </p:nvGrpSpPr>
            <p:grpSpPr>
              <a:xfrm>
                <a:off x="6893873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3832" name="Google Shape;3832;p72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72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72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72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72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72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72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9" name="Google Shape;3839;p72"/>
              <p:cNvGrpSpPr/>
              <p:nvPr/>
            </p:nvGrpSpPr>
            <p:grpSpPr>
              <a:xfrm flipH="1">
                <a:off x="7141255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3840" name="Google Shape;3840;p72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72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72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72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72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72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72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8416E06-3129-E12A-7248-2AE14B20F05E}"/>
              </a:ext>
            </a:extLst>
          </p:cNvPr>
          <p:cNvSpPr/>
          <p:nvPr/>
        </p:nvSpPr>
        <p:spPr>
          <a:xfrm>
            <a:off x="1956941" y="1483933"/>
            <a:ext cx="5230118" cy="185637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lồng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516018" y="1935364"/>
            <a:ext cx="6172200" cy="7602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Ong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endParaRPr lang="vi-VN" sz="33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16018" y="3969217"/>
            <a:ext cx="6172200" cy="77972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Bươm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bướm</a:t>
            </a:r>
            <a:endParaRPr lang="en-US" sz="33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516018" y="2954726"/>
            <a:ext cx="6172200" cy="75786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Sâu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endParaRPr lang="en-US" sz="33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37819" y="394557"/>
            <a:ext cx="7468362" cy="11916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73" y="2068320"/>
            <a:ext cx="475389" cy="49437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5" y="3144826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23" y="4267031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85572" y="3005599"/>
            <a:ext cx="6172200" cy="7602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non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485900" y="4057650"/>
            <a:ext cx="6172200" cy="77972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C. La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1485572" y="1951546"/>
            <a:ext cx="6172200" cy="75786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867937" y="425143"/>
            <a:ext cx="7468362" cy="11916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già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73" y="3171198"/>
            <a:ext cx="475389" cy="49437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5" y="2114977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23" y="4267031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971550" y="3585756"/>
            <a:ext cx="7468362" cy="7602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 algn="just">
              <a:buClrTx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tốt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vì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mang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niềm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chính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mình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71550" y="2286000"/>
            <a:ext cx="7468362" cy="77972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just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tâm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919054" y="960383"/>
            <a:ext cx="7468362" cy="646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3695295"/>
            <a:ext cx="475389" cy="49437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05" y="2433915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" name="Google Shape;5365;p78"/>
          <p:cNvSpPr txBox="1">
            <a:spLocks noGrp="1"/>
          </p:cNvSpPr>
          <p:nvPr>
            <p:ph type="title"/>
          </p:nvPr>
        </p:nvSpPr>
        <p:spPr>
          <a:xfrm>
            <a:off x="712601" y="1036139"/>
            <a:ext cx="7717500" cy="10546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Kể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đom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đóm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già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  <a:latin typeface="UTM Avo" panose="02040603050506020204" pitchFamily="18" charset="0"/>
              </a:rPr>
              <a:t>Chiếc</a:t>
            </a:r>
            <a:r>
              <a:rPr lang="en-US" sz="2800" i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  <a:latin typeface="UTM Avo" panose="02040603050506020204" pitchFamily="18" charset="0"/>
              </a:rPr>
              <a:t>đèn</a:t>
            </a:r>
            <a:r>
              <a:rPr lang="en-US" sz="2800" i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  <a:latin typeface="UTM Avo" panose="02040603050506020204" pitchFamily="18" charset="0"/>
              </a:rPr>
              <a:t>lồng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.</a:t>
            </a:r>
            <a:endParaRPr sz="2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5367" name="Google Shape;5367;p78"/>
          <p:cNvGrpSpPr/>
          <p:nvPr/>
        </p:nvGrpSpPr>
        <p:grpSpPr>
          <a:xfrm rot="4189410">
            <a:off x="8244703" y="876448"/>
            <a:ext cx="738102" cy="689997"/>
            <a:chOff x="5770756" y="873899"/>
            <a:chExt cx="755434" cy="706199"/>
          </a:xfrm>
        </p:grpSpPr>
        <p:sp>
          <p:nvSpPr>
            <p:cNvPr id="5368" name="Google Shape;5368;p7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7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7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7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7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7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7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7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7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7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7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7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7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7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7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7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7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7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7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7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7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7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7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7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7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7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7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7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7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7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7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7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7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7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7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7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7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7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7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7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7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7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7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7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7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7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7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7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7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7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7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9" name="Google Shape;5419;p78"/>
          <p:cNvGrpSpPr/>
          <p:nvPr/>
        </p:nvGrpSpPr>
        <p:grpSpPr>
          <a:xfrm rot="5666504">
            <a:off x="174979" y="1595324"/>
            <a:ext cx="1071574" cy="1070762"/>
            <a:chOff x="7308373" y="335298"/>
            <a:chExt cx="867172" cy="866444"/>
          </a:xfrm>
        </p:grpSpPr>
        <p:grpSp>
          <p:nvGrpSpPr>
            <p:cNvPr id="5420" name="Google Shape;5420;p7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421" name="Google Shape;5421;p7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7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7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7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25" name="Google Shape;5425;p7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7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7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7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7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7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7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7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7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7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7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7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7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7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7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7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7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7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7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7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7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7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7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7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7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7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7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7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7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7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7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7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7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7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7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7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6" name="Google Shape;5466;p78"/>
          <p:cNvGrpSpPr/>
          <p:nvPr/>
        </p:nvGrpSpPr>
        <p:grpSpPr>
          <a:xfrm>
            <a:off x="3229673" y="4064511"/>
            <a:ext cx="2684603" cy="2098286"/>
            <a:chOff x="1010710" y="4054575"/>
            <a:chExt cx="2134534" cy="1668351"/>
          </a:xfrm>
        </p:grpSpPr>
        <p:sp>
          <p:nvSpPr>
            <p:cNvPr id="5467" name="Google Shape;5467;p78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78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78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78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78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78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78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78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78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78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78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78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78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78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78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78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78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78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78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78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78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78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78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78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78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78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78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78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78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78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78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78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78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78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78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78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78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78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78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78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78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78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78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78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78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78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78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78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78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78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78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78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78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78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78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78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78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78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78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78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78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78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78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78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78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78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78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78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78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78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78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78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78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78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78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78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78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78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78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78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78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78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78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0" name="Google Shape;5550;p78"/>
          <p:cNvGrpSpPr/>
          <p:nvPr/>
        </p:nvGrpSpPr>
        <p:grpSpPr>
          <a:xfrm rot="-2700000">
            <a:off x="6361542" y="3804080"/>
            <a:ext cx="824696" cy="600936"/>
            <a:chOff x="3880914" y="3359134"/>
            <a:chExt cx="968363" cy="705622"/>
          </a:xfrm>
        </p:grpSpPr>
        <p:sp>
          <p:nvSpPr>
            <p:cNvPr id="5551" name="Google Shape;5551;p7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7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7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7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7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7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7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7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7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7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7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7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7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7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7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7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7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7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7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7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68" y="2446824"/>
            <a:ext cx="2456865" cy="2452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2698631" scaled="0"/>
        </a:gradFill>
        <a:effectLst/>
      </p:bgPr>
    </p:bg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7" name="Google Shape;1957;p67"/>
          <p:cNvGrpSpPr/>
          <p:nvPr/>
        </p:nvGrpSpPr>
        <p:grpSpPr>
          <a:xfrm>
            <a:off x="4843744" y="1182564"/>
            <a:ext cx="3658648" cy="3079085"/>
            <a:chOff x="4843744" y="1182564"/>
            <a:chExt cx="3658648" cy="3079085"/>
          </a:xfrm>
        </p:grpSpPr>
        <p:sp>
          <p:nvSpPr>
            <p:cNvPr id="1958" name="Google Shape;1958;p67"/>
            <p:cNvSpPr/>
            <p:nvPr/>
          </p:nvSpPr>
          <p:spPr>
            <a:xfrm>
              <a:off x="5372142" y="11825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7"/>
            <p:cNvSpPr/>
            <p:nvPr/>
          </p:nvSpPr>
          <p:spPr>
            <a:xfrm>
              <a:off x="7239157" y="2963302"/>
              <a:ext cx="301926" cy="1126100"/>
            </a:xfrm>
            <a:custGeom>
              <a:avLst/>
              <a:gdLst/>
              <a:ahLst/>
              <a:cxnLst/>
              <a:rect l="l" t="t" r="r" b="b"/>
              <a:pathLst>
                <a:path w="8395" h="31311" extrusionOk="0">
                  <a:moveTo>
                    <a:pt x="1678" y="0"/>
                  </a:moveTo>
                  <a:cubicBezTo>
                    <a:pt x="728" y="0"/>
                    <a:pt x="12" y="2482"/>
                    <a:pt x="12" y="3270"/>
                  </a:cubicBezTo>
                  <a:cubicBezTo>
                    <a:pt x="0" y="4497"/>
                    <a:pt x="214" y="13724"/>
                    <a:pt x="1655" y="21177"/>
                  </a:cubicBezTo>
                  <a:cubicBezTo>
                    <a:pt x="2920" y="27774"/>
                    <a:pt x="4986" y="31311"/>
                    <a:pt x="6435" y="31311"/>
                  </a:cubicBezTo>
                  <a:cubicBezTo>
                    <a:pt x="6623" y="31311"/>
                    <a:pt x="6801" y="31251"/>
                    <a:pt x="6965" y="31131"/>
                  </a:cubicBezTo>
                  <a:cubicBezTo>
                    <a:pt x="8394" y="30095"/>
                    <a:pt x="8025" y="24130"/>
                    <a:pt x="7561" y="19784"/>
                  </a:cubicBezTo>
                  <a:cubicBezTo>
                    <a:pt x="7096" y="15438"/>
                    <a:pt x="3298" y="2663"/>
                    <a:pt x="3298" y="2663"/>
                  </a:cubicBezTo>
                  <a:cubicBezTo>
                    <a:pt x="2740" y="686"/>
                    <a:pt x="2177" y="0"/>
                    <a:pt x="1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0" name="Google Shape;1960;p67"/>
            <p:cNvGrpSpPr/>
            <p:nvPr/>
          </p:nvGrpSpPr>
          <p:grpSpPr>
            <a:xfrm>
              <a:off x="4843744" y="1918094"/>
              <a:ext cx="1007595" cy="1265968"/>
              <a:chOff x="4843744" y="1918094"/>
              <a:chExt cx="1007595" cy="1265968"/>
            </a:xfrm>
          </p:grpSpPr>
          <p:sp>
            <p:nvSpPr>
              <p:cNvPr id="1961" name="Google Shape;1961;p67"/>
              <p:cNvSpPr/>
              <p:nvPr/>
            </p:nvSpPr>
            <p:spPr>
              <a:xfrm>
                <a:off x="4843744" y="2434983"/>
                <a:ext cx="330734" cy="325591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9053" extrusionOk="0">
                    <a:moveTo>
                      <a:pt x="4448" y="1"/>
                    </a:moveTo>
                    <a:cubicBezTo>
                      <a:pt x="3941" y="1"/>
                      <a:pt x="3430" y="251"/>
                      <a:pt x="3156" y="825"/>
                    </a:cubicBezTo>
                    <a:cubicBezTo>
                      <a:pt x="2632" y="1909"/>
                      <a:pt x="3370" y="3242"/>
                      <a:pt x="3370" y="3242"/>
                    </a:cubicBezTo>
                    <a:cubicBezTo>
                      <a:pt x="2660" y="2844"/>
                      <a:pt x="1882" y="2593"/>
                      <a:pt x="1257" y="2593"/>
                    </a:cubicBezTo>
                    <a:cubicBezTo>
                      <a:pt x="573" y="2593"/>
                      <a:pt x="73" y="2895"/>
                      <a:pt x="48" y="3635"/>
                    </a:cubicBezTo>
                    <a:cubicBezTo>
                      <a:pt x="1" y="5052"/>
                      <a:pt x="2263" y="5445"/>
                      <a:pt x="2263" y="5445"/>
                    </a:cubicBezTo>
                    <a:cubicBezTo>
                      <a:pt x="2263" y="5445"/>
                      <a:pt x="941" y="6481"/>
                      <a:pt x="786" y="7290"/>
                    </a:cubicBezTo>
                    <a:cubicBezTo>
                      <a:pt x="657" y="8034"/>
                      <a:pt x="1278" y="8669"/>
                      <a:pt x="2253" y="8669"/>
                    </a:cubicBezTo>
                    <a:cubicBezTo>
                      <a:pt x="2355" y="8669"/>
                      <a:pt x="2462" y="8662"/>
                      <a:pt x="2572" y="8648"/>
                    </a:cubicBezTo>
                    <a:cubicBezTo>
                      <a:pt x="3739" y="8505"/>
                      <a:pt x="4442" y="6778"/>
                      <a:pt x="4442" y="6778"/>
                    </a:cubicBezTo>
                    <a:cubicBezTo>
                      <a:pt x="4442" y="6778"/>
                      <a:pt x="4584" y="7028"/>
                      <a:pt x="5096" y="8183"/>
                    </a:cubicBezTo>
                    <a:cubicBezTo>
                      <a:pt x="5342" y="8755"/>
                      <a:pt x="5842" y="9053"/>
                      <a:pt x="6328" y="9053"/>
                    </a:cubicBezTo>
                    <a:cubicBezTo>
                      <a:pt x="6834" y="9053"/>
                      <a:pt x="7326" y="8732"/>
                      <a:pt x="7502" y="8064"/>
                    </a:cubicBezTo>
                    <a:cubicBezTo>
                      <a:pt x="7847" y="6755"/>
                      <a:pt x="6478" y="5778"/>
                      <a:pt x="6478" y="5778"/>
                    </a:cubicBezTo>
                    <a:lnTo>
                      <a:pt x="6478" y="5778"/>
                    </a:lnTo>
                    <a:cubicBezTo>
                      <a:pt x="6545" y="5784"/>
                      <a:pt x="6613" y="5787"/>
                      <a:pt x="6680" y="5787"/>
                    </a:cubicBezTo>
                    <a:cubicBezTo>
                      <a:pt x="8087" y="5787"/>
                      <a:pt x="9196" y="4506"/>
                      <a:pt x="8514" y="3528"/>
                    </a:cubicBezTo>
                    <a:cubicBezTo>
                      <a:pt x="8266" y="3167"/>
                      <a:pt x="7820" y="3050"/>
                      <a:pt x="7347" y="3050"/>
                    </a:cubicBezTo>
                    <a:cubicBezTo>
                      <a:pt x="6477" y="3050"/>
                      <a:pt x="5513" y="3445"/>
                      <a:pt x="5513" y="3445"/>
                    </a:cubicBezTo>
                    <a:cubicBezTo>
                      <a:pt x="5513" y="3445"/>
                      <a:pt x="6228" y="1325"/>
                      <a:pt x="5644" y="563"/>
                    </a:cubicBezTo>
                    <a:cubicBezTo>
                      <a:pt x="5367" y="207"/>
                      <a:pt x="4909" y="1"/>
                      <a:pt x="44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7"/>
              <p:cNvSpPr/>
              <p:nvPr/>
            </p:nvSpPr>
            <p:spPr>
              <a:xfrm>
                <a:off x="5015045" y="2566543"/>
                <a:ext cx="16292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95" y="1"/>
                      <a:pt x="0" y="108"/>
                      <a:pt x="0" y="227"/>
                    </a:cubicBezTo>
                    <a:cubicBezTo>
                      <a:pt x="0" y="346"/>
                      <a:pt x="95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7"/>
              <p:cNvSpPr/>
              <p:nvPr/>
            </p:nvSpPr>
            <p:spPr>
              <a:xfrm>
                <a:off x="5006881" y="2583842"/>
                <a:ext cx="10754" cy="95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6" extrusionOk="0">
                    <a:moveTo>
                      <a:pt x="152" y="1"/>
                    </a:moveTo>
                    <a:cubicBezTo>
                      <a:pt x="138" y="1"/>
                      <a:pt x="123" y="3"/>
                      <a:pt x="108" y="8"/>
                    </a:cubicBezTo>
                    <a:cubicBezTo>
                      <a:pt x="37" y="32"/>
                      <a:pt x="1" y="103"/>
                      <a:pt x="25" y="175"/>
                    </a:cubicBezTo>
                    <a:cubicBezTo>
                      <a:pt x="44" y="231"/>
                      <a:pt x="92" y="265"/>
                      <a:pt x="147" y="265"/>
                    </a:cubicBezTo>
                    <a:cubicBezTo>
                      <a:pt x="162" y="265"/>
                      <a:pt x="176" y="263"/>
                      <a:pt x="191" y="258"/>
                    </a:cubicBezTo>
                    <a:cubicBezTo>
                      <a:pt x="263" y="234"/>
                      <a:pt x="299" y="163"/>
                      <a:pt x="275" y="91"/>
                    </a:cubicBezTo>
                    <a:cubicBezTo>
                      <a:pt x="256" y="35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7"/>
              <p:cNvSpPr/>
              <p:nvPr/>
            </p:nvSpPr>
            <p:spPr>
              <a:xfrm>
                <a:off x="4980771" y="2653101"/>
                <a:ext cx="17587" cy="1532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6" extrusionOk="0">
                    <a:moveTo>
                      <a:pt x="242" y="0"/>
                    </a:moveTo>
                    <a:cubicBezTo>
                      <a:pt x="221" y="0"/>
                      <a:pt x="200" y="4"/>
                      <a:pt x="179" y="11"/>
                    </a:cubicBezTo>
                    <a:cubicBezTo>
                      <a:pt x="60" y="58"/>
                      <a:pt x="1" y="177"/>
                      <a:pt x="48" y="284"/>
                    </a:cubicBezTo>
                    <a:cubicBezTo>
                      <a:pt x="86" y="370"/>
                      <a:pt x="171" y="426"/>
                      <a:pt x="252" y="426"/>
                    </a:cubicBezTo>
                    <a:cubicBezTo>
                      <a:pt x="272" y="426"/>
                      <a:pt x="291" y="422"/>
                      <a:pt x="310" y="415"/>
                    </a:cubicBezTo>
                    <a:cubicBezTo>
                      <a:pt x="429" y="368"/>
                      <a:pt x="489" y="261"/>
                      <a:pt x="453" y="153"/>
                    </a:cubicBezTo>
                    <a:cubicBezTo>
                      <a:pt x="415" y="58"/>
                      <a:pt x="330" y="0"/>
                      <a:pt x="2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7"/>
              <p:cNvSpPr/>
              <p:nvPr/>
            </p:nvSpPr>
            <p:spPr>
              <a:xfrm>
                <a:off x="4959882" y="2603029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70" y="0"/>
                    </a:moveTo>
                    <a:cubicBezTo>
                      <a:pt x="154" y="0"/>
                      <a:pt x="137" y="3"/>
                      <a:pt x="120" y="7"/>
                    </a:cubicBezTo>
                    <a:cubicBezTo>
                      <a:pt x="48" y="43"/>
                      <a:pt x="1" y="127"/>
                      <a:pt x="36" y="198"/>
                    </a:cubicBezTo>
                    <a:cubicBezTo>
                      <a:pt x="45" y="271"/>
                      <a:pt x="103" y="302"/>
                      <a:pt x="167" y="302"/>
                    </a:cubicBezTo>
                    <a:cubicBezTo>
                      <a:pt x="187" y="302"/>
                      <a:pt x="207" y="299"/>
                      <a:pt x="227" y="293"/>
                    </a:cubicBezTo>
                    <a:cubicBezTo>
                      <a:pt x="298" y="258"/>
                      <a:pt x="346" y="174"/>
                      <a:pt x="322" y="103"/>
                    </a:cubicBezTo>
                    <a:cubicBezTo>
                      <a:pt x="294" y="36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7"/>
              <p:cNvSpPr/>
              <p:nvPr/>
            </p:nvSpPr>
            <p:spPr>
              <a:xfrm>
                <a:off x="4957255" y="2572124"/>
                <a:ext cx="18450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cubicBezTo>
                      <a:pt x="1" y="393"/>
                      <a:pt x="120" y="501"/>
                      <a:pt x="251" y="501"/>
                    </a:cubicBezTo>
                    <a:cubicBezTo>
                      <a:pt x="394" y="501"/>
                      <a:pt x="513" y="393"/>
                      <a:pt x="513" y="251"/>
                    </a:cubicBezTo>
                    <a:cubicBezTo>
                      <a:pt x="513" y="120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7"/>
              <p:cNvSpPr/>
              <p:nvPr/>
            </p:nvSpPr>
            <p:spPr>
              <a:xfrm>
                <a:off x="4994431" y="2575691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65" y="0"/>
                    </a:moveTo>
                    <a:cubicBezTo>
                      <a:pt x="150" y="0"/>
                      <a:pt x="134" y="3"/>
                      <a:pt x="119" y="7"/>
                    </a:cubicBezTo>
                    <a:cubicBezTo>
                      <a:pt x="48" y="43"/>
                      <a:pt x="0" y="126"/>
                      <a:pt x="36" y="198"/>
                    </a:cubicBezTo>
                    <a:cubicBezTo>
                      <a:pt x="54" y="271"/>
                      <a:pt x="114" y="302"/>
                      <a:pt x="173" y="302"/>
                    </a:cubicBezTo>
                    <a:cubicBezTo>
                      <a:pt x="192" y="302"/>
                      <a:pt x="210" y="299"/>
                      <a:pt x="227" y="293"/>
                    </a:cubicBezTo>
                    <a:cubicBezTo>
                      <a:pt x="298" y="257"/>
                      <a:pt x="346" y="174"/>
                      <a:pt x="310" y="103"/>
                    </a:cubicBezTo>
                    <a:cubicBezTo>
                      <a:pt x="291" y="36"/>
                      <a:pt x="227" y="0"/>
                      <a:pt x="1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7"/>
              <p:cNvSpPr/>
              <p:nvPr/>
            </p:nvSpPr>
            <p:spPr>
              <a:xfrm>
                <a:off x="4977394" y="2590063"/>
                <a:ext cx="1758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9" extrusionOk="0">
                    <a:moveTo>
                      <a:pt x="255" y="0"/>
                    </a:moveTo>
                    <a:cubicBezTo>
                      <a:pt x="230" y="0"/>
                      <a:pt x="204" y="6"/>
                      <a:pt x="179" y="17"/>
                    </a:cubicBezTo>
                    <a:cubicBezTo>
                      <a:pt x="60" y="64"/>
                      <a:pt x="1" y="183"/>
                      <a:pt x="48" y="291"/>
                    </a:cubicBezTo>
                    <a:cubicBezTo>
                      <a:pt x="68" y="387"/>
                      <a:pt x="149" y="429"/>
                      <a:pt x="242" y="429"/>
                    </a:cubicBezTo>
                    <a:cubicBezTo>
                      <a:pt x="264" y="429"/>
                      <a:pt x="287" y="426"/>
                      <a:pt x="310" y="422"/>
                    </a:cubicBezTo>
                    <a:cubicBezTo>
                      <a:pt x="429" y="374"/>
                      <a:pt x="489" y="255"/>
                      <a:pt x="441" y="148"/>
                    </a:cubicBezTo>
                    <a:cubicBezTo>
                      <a:pt x="414" y="57"/>
                      <a:pt x="338" y="0"/>
                      <a:pt x="2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7"/>
              <p:cNvSpPr/>
              <p:nvPr/>
            </p:nvSpPr>
            <p:spPr>
              <a:xfrm>
                <a:off x="4975653" y="2619490"/>
                <a:ext cx="21435" cy="196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45" extrusionOk="0">
                    <a:moveTo>
                      <a:pt x="291" y="0"/>
                    </a:moveTo>
                    <a:cubicBezTo>
                      <a:pt x="262" y="0"/>
                      <a:pt x="233" y="4"/>
                      <a:pt x="203" y="14"/>
                    </a:cubicBezTo>
                    <a:cubicBezTo>
                      <a:pt x="72" y="61"/>
                      <a:pt x="0" y="204"/>
                      <a:pt x="36" y="359"/>
                    </a:cubicBezTo>
                    <a:cubicBezTo>
                      <a:pt x="73" y="470"/>
                      <a:pt x="175" y="545"/>
                      <a:pt x="285" y="545"/>
                    </a:cubicBezTo>
                    <a:cubicBezTo>
                      <a:pt x="317" y="545"/>
                      <a:pt x="349" y="539"/>
                      <a:pt x="381" y="526"/>
                    </a:cubicBezTo>
                    <a:cubicBezTo>
                      <a:pt x="512" y="478"/>
                      <a:pt x="596" y="323"/>
                      <a:pt x="548" y="180"/>
                    </a:cubicBezTo>
                    <a:cubicBezTo>
                      <a:pt x="510" y="75"/>
                      <a:pt x="409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7"/>
              <p:cNvSpPr/>
              <p:nvPr/>
            </p:nvSpPr>
            <p:spPr>
              <a:xfrm>
                <a:off x="5001343" y="2623943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7"/>
              <p:cNvSpPr/>
              <p:nvPr/>
            </p:nvSpPr>
            <p:spPr>
              <a:xfrm>
                <a:off x="5000048" y="2601681"/>
                <a:ext cx="15033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7" extrusionOk="0">
                    <a:moveTo>
                      <a:pt x="213" y="0"/>
                    </a:moveTo>
                    <a:cubicBezTo>
                      <a:pt x="193" y="0"/>
                      <a:pt x="174" y="4"/>
                      <a:pt x="155" y="12"/>
                    </a:cubicBezTo>
                    <a:cubicBezTo>
                      <a:pt x="48" y="60"/>
                      <a:pt x="0" y="155"/>
                      <a:pt x="36" y="250"/>
                    </a:cubicBezTo>
                    <a:cubicBezTo>
                      <a:pt x="55" y="336"/>
                      <a:pt x="128" y="376"/>
                      <a:pt x="212" y="376"/>
                    </a:cubicBezTo>
                    <a:cubicBezTo>
                      <a:pt x="232" y="376"/>
                      <a:pt x="253" y="374"/>
                      <a:pt x="274" y="369"/>
                    </a:cubicBezTo>
                    <a:cubicBezTo>
                      <a:pt x="369" y="322"/>
                      <a:pt x="417" y="215"/>
                      <a:pt x="393" y="131"/>
                    </a:cubicBezTo>
                    <a:cubicBezTo>
                      <a:pt x="356" y="48"/>
                      <a:pt x="283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7"/>
              <p:cNvSpPr/>
              <p:nvPr/>
            </p:nvSpPr>
            <p:spPr>
              <a:xfrm>
                <a:off x="5020152" y="2597833"/>
                <a:ext cx="13343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74"/>
                      <a:pt x="84" y="357"/>
                      <a:pt x="191" y="357"/>
                    </a:cubicBezTo>
                    <a:cubicBezTo>
                      <a:pt x="287" y="357"/>
                      <a:pt x="370" y="274"/>
                      <a:pt x="370" y="179"/>
                    </a:cubicBezTo>
                    <a:cubicBezTo>
                      <a:pt x="370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7"/>
              <p:cNvSpPr/>
              <p:nvPr/>
            </p:nvSpPr>
            <p:spPr>
              <a:xfrm>
                <a:off x="5019325" y="2613441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5" y="0"/>
                      <a:pt x="132" y="2"/>
                      <a:pt x="119" y="7"/>
                    </a:cubicBezTo>
                    <a:cubicBezTo>
                      <a:pt x="48" y="42"/>
                      <a:pt x="0" y="126"/>
                      <a:pt x="36" y="209"/>
                    </a:cubicBezTo>
                    <a:cubicBezTo>
                      <a:pt x="54" y="264"/>
                      <a:pt x="114" y="305"/>
                      <a:pt x="174" y="305"/>
                    </a:cubicBezTo>
                    <a:cubicBezTo>
                      <a:pt x="192" y="305"/>
                      <a:pt x="210" y="301"/>
                      <a:pt x="226" y="292"/>
                    </a:cubicBezTo>
                    <a:cubicBezTo>
                      <a:pt x="298" y="269"/>
                      <a:pt x="345" y="173"/>
                      <a:pt x="310" y="102"/>
                    </a:cubicBezTo>
                    <a:cubicBezTo>
                      <a:pt x="290" y="43"/>
                      <a:pt x="222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67"/>
              <p:cNvSpPr/>
              <p:nvPr/>
            </p:nvSpPr>
            <p:spPr>
              <a:xfrm>
                <a:off x="5020584" y="2633869"/>
                <a:ext cx="5611" cy="510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84" y="1"/>
                    </a:moveTo>
                    <a:cubicBezTo>
                      <a:pt x="75" y="1"/>
                      <a:pt x="67" y="4"/>
                      <a:pt x="60" y="10"/>
                    </a:cubicBezTo>
                    <a:cubicBezTo>
                      <a:pt x="13" y="22"/>
                      <a:pt x="1" y="70"/>
                      <a:pt x="13" y="93"/>
                    </a:cubicBezTo>
                    <a:cubicBezTo>
                      <a:pt x="25" y="129"/>
                      <a:pt x="72" y="141"/>
                      <a:pt x="96" y="141"/>
                    </a:cubicBezTo>
                    <a:cubicBezTo>
                      <a:pt x="144" y="129"/>
                      <a:pt x="156" y="82"/>
                      <a:pt x="144" y="58"/>
                    </a:cubicBezTo>
                    <a:cubicBezTo>
                      <a:pt x="135" y="23"/>
                      <a:pt x="107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67"/>
              <p:cNvSpPr/>
              <p:nvPr/>
            </p:nvSpPr>
            <p:spPr>
              <a:xfrm>
                <a:off x="5007744" y="2645774"/>
                <a:ext cx="15033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15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67"/>
              <p:cNvSpPr/>
              <p:nvPr/>
            </p:nvSpPr>
            <p:spPr>
              <a:xfrm>
                <a:off x="5053132" y="2624159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6" y="0"/>
                      <a:pt x="132" y="2"/>
                      <a:pt x="120" y="6"/>
                    </a:cubicBezTo>
                    <a:cubicBezTo>
                      <a:pt x="48" y="42"/>
                      <a:pt x="1" y="125"/>
                      <a:pt x="25" y="209"/>
                    </a:cubicBezTo>
                    <a:cubicBezTo>
                      <a:pt x="52" y="263"/>
                      <a:pt x="100" y="304"/>
                      <a:pt x="164" y="304"/>
                    </a:cubicBezTo>
                    <a:cubicBezTo>
                      <a:pt x="184" y="304"/>
                      <a:pt x="205" y="300"/>
                      <a:pt x="227" y="292"/>
                    </a:cubicBezTo>
                    <a:cubicBezTo>
                      <a:pt x="298" y="268"/>
                      <a:pt x="346" y="173"/>
                      <a:pt x="310" y="102"/>
                    </a:cubicBezTo>
                    <a:cubicBezTo>
                      <a:pt x="291" y="43"/>
                      <a:pt x="223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7"/>
              <p:cNvSpPr/>
              <p:nvPr/>
            </p:nvSpPr>
            <p:spPr>
              <a:xfrm>
                <a:off x="5041156" y="2608406"/>
                <a:ext cx="945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7" extrusionOk="0">
                    <a:moveTo>
                      <a:pt x="125" y="1"/>
                    </a:moveTo>
                    <a:cubicBezTo>
                      <a:pt x="115" y="1"/>
                      <a:pt x="106" y="2"/>
                      <a:pt x="96" y="4"/>
                    </a:cubicBezTo>
                    <a:cubicBezTo>
                      <a:pt x="36" y="28"/>
                      <a:pt x="0" y="87"/>
                      <a:pt x="24" y="147"/>
                    </a:cubicBezTo>
                    <a:cubicBezTo>
                      <a:pt x="34" y="195"/>
                      <a:pt x="84" y="236"/>
                      <a:pt x="134" y="236"/>
                    </a:cubicBezTo>
                    <a:cubicBezTo>
                      <a:pt x="145" y="236"/>
                      <a:pt x="156" y="234"/>
                      <a:pt x="167" y="230"/>
                    </a:cubicBezTo>
                    <a:cubicBezTo>
                      <a:pt x="227" y="194"/>
                      <a:pt x="262" y="135"/>
                      <a:pt x="238" y="75"/>
                    </a:cubicBezTo>
                    <a:cubicBezTo>
                      <a:pt x="219" y="26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7"/>
              <p:cNvSpPr/>
              <p:nvPr/>
            </p:nvSpPr>
            <p:spPr>
              <a:xfrm>
                <a:off x="5038171" y="2584454"/>
                <a:ext cx="21004" cy="1863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8" extrusionOk="0">
                    <a:moveTo>
                      <a:pt x="291" y="0"/>
                    </a:moveTo>
                    <a:cubicBezTo>
                      <a:pt x="262" y="0"/>
                      <a:pt x="232" y="5"/>
                      <a:pt x="202" y="15"/>
                    </a:cubicBezTo>
                    <a:cubicBezTo>
                      <a:pt x="71" y="63"/>
                      <a:pt x="0" y="205"/>
                      <a:pt x="48" y="336"/>
                    </a:cubicBezTo>
                    <a:cubicBezTo>
                      <a:pt x="76" y="449"/>
                      <a:pt x="179" y="518"/>
                      <a:pt x="285" y="518"/>
                    </a:cubicBezTo>
                    <a:cubicBezTo>
                      <a:pt x="313" y="518"/>
                      <a:pt x="342" y="513"/>
                      <a:pt x="369" y="503"/>
                    </a:cubicBezTo>
                    <a:cubicBezTo>
                      <a:pt x="500" y="455"/>
                      <a:pt x="583" y="313"/>
                      <a:pt x="536" y="182"/>
                    </a:cubicBezTo>
                    <a:cubicBezTo>
                      <a:pt x="498" y="69"/>
                      <a:pt x="401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7"/>
              <p:cNvSpPr/>
              <p:nvPr/>
            </p:nvSpPr>
            <p:spPr>
              <a:xfrm>
                <a:off x="5030438" y="2620526"/>
                <a:ext cx="16328" cy="1629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53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57"/>
                      <a:pt x="108" y="453"/>
                      <a:pt x="227" y="453"/>
                    </a:cubicBezTo>
                    <a:cubicBezTo>
                      <a:pt x="346" y="453"/>
                      <a:pt x="453" y="357"/>
                      <a:pt x="453" y="226"/>
                    </a:cubicBezTo>
                    <a:cubicBezTo>
                      <a:pt x="453" y="107"/>
                      <a:pt x="34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7"/>
              <p:cNvSpPr/>
              <p:nvPr/>
            </p:nvSpPr>
            <p:spPr>
              <a:xfrm>
                <a:off x="5033459" y="2642357"/>
                <a:ext cx="13739" cy="1244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90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43"/>
                      <a:pt x="24" y="238"/>
                    </a:cubicBezTo>
                    <a:cubicBezTo>
                      <a:pt x="51" y="303"/>
                      <a:pt x="114" y="346"/>
                      <a:pt x="185" y="346"/>
                    </a:cubicBezTo>
                    <a:cubicBezTo>
                      <a:pt x="206" y="346"/>
                      <a:pt x="228" y="342"/>
                      <a:pt x="250" y="334"/>
                    </a:cubicBezTo>
                    <a:cubicBezTo>
                      <a:pt x="333" y="310"/>
                      <a:pt x="381" y="203"/>
                      <a:pt x="357" y="119"/>
                    </a:cubicBezTo>
                    <a:cubicBezTo>
                      <a:pt x="330" y="46"/>
                      <a:pt x="259" y="0"/>
                      <a:pt x="1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7"/>
              <p:cNvSpPr/>
              <p:nvPr/>
            </p:nvSpPr>
            <p:spPr>
              <a:xfrm>
                <a:off x="5121646" y="2136222"/>
                <a:ext cx="729694" cy="1047840"/>
              </a:xfrm>
              <a:custGeom>
                <a:avLst/>
                <a:gdLst/>
                <a:ahLst/>
                <a:cxnLst/>
                <a:rect l="l" t="t" r="r" b="b"/>
                <a:pathLst>
                  <a:path w="20289" h="29135" extrusionOk="0">
                    <a:moveTo>
                      <a:pt x="10240" y="0"/>
                    </a:moveTo>
                    <a:lnTo>
                      <a:pt x="9907" y="36"/>
                    </a:lnTo>
                    <a:cubicBezTo>
                      <a:pt x="9931" y="167"/>
                      <a:pt x="11324" y="13216"/>
                      <a:pt x="11264" y="16490"/>
                    </a:cubicBezTo>
                    <a:cubicBezTo>
                      <a:pt x="8085" y="12740"/>
                      <a:pt x="5620" y="10359"/>
                      <a:pt x="5585" y="10311"/>
                    </a:cubicBezTo>
                    <a:lnTo>
                      <a:pt x="5359" y="10549"/>
                    </a:lnTo>
                    <a:cubicBezTo>
                      <a:pt x="5382" y="10585"/>
                      <a:pt x="6752" y="11918"/>
                      <a:pt x="8764" y="14145"/>
                    </a:cubicBezTo>
                    <a:cubicBezTo>
                      <a:pt x="7347" y="13752"/>
                      <a:pt x="3465" y="12799"/>
                      <a:pt x="13" y="12787"/>
                    </a:cubicBezTo>
                    <a:lnTo>
                      <a:pt x="1" y="13097"/>
                    </a:lnTo>
                    <a:cubicBezTo>
                      <a:pt x="4001" y="13121"/>
                      <a:pt x="8609" y="14419"/>
                      <a:pt x="9157" y="14585"/>
                    </a:cubicBezTo>
                    <a:cubicBezTo>
                      <a:pt x="12217" y="18014"/>
                      <a:pt x="16562" y="23301"/>
                      <a:pt x="20003" y="29135"/>
                    </a:cubicBezTo>
                    <a:lnTo>
                      <a:pt x="20289" y="28968"/>
                    </a:lnTo>
                    <a:cubicBezTo>
                      <a:pt x="17586" y="24384"/>
                      <a:pt x="14336" y="20146"/>
                      <a:pt x="11574" y="16871"/>
                    </a:cubicBezTo>
                    <a:cubicBezTo>
                      <a:pt x="11776" y="14276"/>
                      <a:pt x="10300" y="596"/>
                      <a:pt x="102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7"/>
              <p:cNvSpPr/>
              <p:nvPr/>
            </p:nvSpPr>
            <p:spPr>
              <a:xfrm>
                <a:off x="5301938" y="1918094"/>
                <a:ext cx="352601" cy="347602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9665" extrusionOk="0">
                    <a:moveTo>
                      <a:pt x="4748" y="0"/>
                    </a:moveTo>
                    <a:cubicBezTo>
                      <a:pt x="4208" y="0"/>
                      <a:pt x="3663" y="269"/>
                      <a:pt x="3370" y="874"/>
                    </a:cubicBezTo>
                    <a:cubicBezTo>
                      <a:pt x="2798" y="2017"/>
                      <a:pt x="3584" y="3470"/>
                      <a:pt x="3584" y="3470"/>
                    </a:cubicBezTo>
                    <a:cubicBezTo>
                      <a:pt x="2832" y="3048"/>
                      <a:pt x="2000" y="2779"/>
                      <a:pt x="1333" y="2779"/>
                    </a:cubicBezTo>
                    <a:cubicBezTo>
                      <a:pt x="606" y="2779"/>
                      <a:pt x="73" y="3098"/>
                      <a:pt x="48" y="3886"/>
                    </a:cubicBezTo>
                    <a:cubicBezTo>
                      <a:pt x="0" y="5387"/>
                      <a:pt x="2417" y="5815"/>
                      <a:pt x="2417" y="5815"/>
                    </a:cubicBezTo>
                    <a:cubicBezTo>
                      <a:pt x="2417" y="5815"/>
                      <a:pt x="1000" y="6922"/>
                      <a:pt x="834" y="7780"/>
                    </a:cubicBezTo>
                    <a:cubicBezTo>
                      <a:pt x="683" y="8565"/>
                      <a:pt x="1350" y="9244"/>
                      <a:pt x="2394" y="9244"/>
                    </a:cubicBezTo>
                    <a:cubicBezTo>
                      <a:pt x="2505" y="9244"/>
                      <a:pt x="2620" y="9236"/>
                      <a:pt x="2739" y="9220"/>
                    </a:cubicBezTo>
                    <a:cubicBezTo>
                      <a:pt x="3977" y="9066"/>
                      <a:pt x="4715" y="7232"/>
                      <a:pt x="4715" y="7232"/>
                    </a:cubicBezTo>
                    <a:cubicBezTo>
                      <a:pt x="4715" y="7232"/>
                      <a:pt x="4882" y="7494"/>
                      <a:pt x="5418" y="8732"/>
                    </a:cubicBezTo>
                    <a:cubicBezTo>
                      <a:pt x="5682" y="9343"/>
                      <a:pt x="6218" y="9664"/>
                      <a:pt x="6739" y="9664"/>
                    </a:cubicBezTo>
                    <a:cubicBezTo>
                      <a:pt x="7273" y="9664"/>
                      <a:pt x="7790" y="9325"/>
                      <a:pt x="7977" y="8613"/>
                    </a:cubicBezTo>
                    <a:cubicBezTo>
                      <a:pt x="8347" y="7220"/>
                      <a:pt x="6894" y="6172"/>
                      <a:pt x="6894" y="6172"/>
                    </a:cubicBezTo>
                    <a:lnTo>
                      <a:pt x="6894" y="6172"/>
                    </a:lnTo>
                    <a:cubicBezTo>
                      <a:pt x="6963" y="6178"/>
                      <a:pt x="7031" y="6181"/>
                      <a:pt x="7099" y="6181"/>
                    </a:cubicBezTo>
                    <a:cubicBezTo>
                      <a:pt x="8612" y="6181"/>
                      <a:pt x="9803" y="4816"/>
                      <a:pt x="9097" y="3767"/>
                    </a:cubicBezTo>
                    <a:cubicBezTo>
                      <a:pt x="8827" y="3376"/>
                      <a:pt x="8346" y="3249"/>
                      <a:pt x="7837" y="3249"/>
                    </a:cubicBezTo>
                    <a:cubicBezTo>
                      <a:pt x="6907" y="3249"/>
                      <a:pt x="5882" y="3672"/>
                      <a:pt x="5882" y="3672"/>
                    </a:cubicBezTo>
                    <a:cubicBezTo>
                      <a:pt x="5882" y="3672"/>
                      <a:pt x="6620" y="1422"/>
                      <a:pt x="6013" y="612"/>
                    </a:cubicBezTo>
                    <a:cubicBezTo>
                      <a:pt x="5724" y="221"/>
                      <a:pt x="5238" y="0"/>
                      <a:pt x="4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7"/>
              <p:cNvSpPr/>
              <p:nvPr/>
            </p:nvSpPr>
            <p:spPr>
              <a:xfrm>
                <a:off x="5483489" y="2058789"/>
                <a:ext cx="19313" cy="1722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79" extrusionOk="0">
                    <a:moveTo>
                      <a:pt x="254" y="1"/>
                    </a:moveTo>
                    <a:cubicBezTo>
                      <a:pt x="233" y="1"/>
                      <a:pt x="212" y="4"/>
                      <a:pt x="191" y="10"/>
                    </a:cubicBezTo>
                    <a:cubicBezTo>
                      <a:pt x="72" y="58"/>
                      <a:pt x="1" y="189"/>
                      <a:pt x="48" y="308"/>
                    </a:cubicBezTo>
                    <a:cubicBezTo>
                      <a:pt x="76" y="418"/>
                      <a:pt x="167" y="479"/>
                      <a:pt x="262" y="479"/>
                    </a:cubicBezTo>
                    <a:cubicBezTo>
                      <a:pt x="290" y="479"/>
                      <a:pt x="319" y="473"/>
                      <a:pt x="346" y="463"/>
                    </a:cubicBezTo>
                    <a:cubicBezTo>
                      <a:pt x="465" y="415"/>
                      <a:pt x="536" y="284"/>
                      <a:pt x="489" y="165"/>
                    </a:cubicBezTo>
                    <a:cubicBezTo>
                      <a:pt x="449" y="67"/>
                      <a:pt x="353" y="1"/>
                      <a:pt x="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7"/>
              <p:cNvSpPr/>
              <p:nvPr/>
            </p:nvSpPr>
            <p:spPr>
              <a:xfrm>
                <a:off x="5475361" y="2076844"/>
                <a:ext cx="12012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02" extrusionOk="0">
                    <a:moveTo>
                      <a:pt x="164" y="1"/>
                    </a:moveTo>
                    <a:cubicBezTo>
                      <a:pt x="149" y="1"/>
                      <a:pt x="134" y="3"/>
                      <a:pt x="119" y="8"/>
                    </a:cubicBezTo>
                    <a:cubicBezTo>
                      <a:pt x="36" y="32"/>
                      <a:pt x="0" y="127"/>
                      <a:pt x="24" y="199"/>
                    </a:cubicBezTo>
                    <a:cubicBezTo>
                      <a:pt x="43" y="265"/>
                      <a:pt x="100" y="301"/>
                      <a:pt x="164" y="301"/>
                    </a:cubicBezTo>
                    <a:cubicBezTo>
                      <a:pt x="181" y="301"/>
                      <a:pt x="198" y="299"/>
                      <a:pt x="215" y="294"/>
                    </a:cubicBezTo>
                    <a:cubicBezTo>
                      <a:pt x="286" y="270"/>
                      <a:pt x="334" y="175"/>
                      <a:pt x="310" y="103"/>
                    </a:cubicBezTo>
                    <a:cubicBezTo>
                      <a:pt x="281" y="37"/>
                      <a:pt x="223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7"/>
              <p:cNvSpPr/>
              <p:nvPr/>
            </p:nvSpPr>
            <p:spPr>
              <a:xfrm>
                <a:off x="5447956" y="2069471"/>
                <a:ext cx="18018" cy="161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0" extrusionOk="0">
                    <a:moveTo>
                      <a:pt x="249" y="0"/>
                    </a:moveTo>
                    <a:cubicBezTo>
                      <a:pt x="226" y="0"/>
                      <a:pt x="202" y="4"/>
                      <a:pt x="179" y="11"/>
                    </a:cubicBezTo>
                    <a:cubicBezTo>
                      <a:pt x="72" y="46"/>
                      <a:pt x="0" y="177"/>
                      <a:pt x="36" y="296"/>
                    </a:cubicBezTo>
                    <a:cubicBezTo>
                      <a:pt x="74" y="392"/>
                      <a:pt x="159" y="450"/>
                      <a:pt x="253" y="450"/>
                    </a:cubicBezTo>
                    <a:cubicBezTo>
                      <a:pt x="275" y="450"/>
                      <a:pt x="299" y="446"/>
                      <a:pt x="322" y="439"/>
                    </a:cubicBezTo>
                    <a:cubicBezTo>
                      <a:pt x="441" y="404"/>
                      <a:pt x="500" y="273"/>
                      <a:pt x="465" y="154"/>
                    </a:cubicBezTo>
                    <a:cubicBezTo>
                      <a:pt x="436" y="58"/>
                      <a:pt x="345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7"/>
              <p:cNvSpPr/>
              <p:nvPr/>
            </p:nvSpPr>
            <p:spPr>
              <a:xfrm>
                <a:off x="5453099" y="2090546"/>
                <a:ext cx="128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9" extrusionOk="0">
                    <a:moveTo>
                      <a:pt x="182" y="1"/>
                    </a:moveTo>
                    <a:cubicBezTo>
                      <a:pt x="165" y="1"/>
                      <a:pt x="148" y="3"/>
                      <a:pt x="131" y="8"/>
                    </a:cubicBezTo>
                    <a:cubicBezTo>
                      <a:pt x="36" y="20"/>
                      <a:pt x="0" y="115"/>
                      <a:pt x="24" y="199"/>
                    </a:cubicBezTo>
                    <a:cubicBezTo>
                      <a:pt x="54" y="279"/>
                      <a:pt x="110" y="309"/>
                      <a:pt x="177" y="309"/>
                    </a:cubicBezTo>
                    <a:cubicBezTo>
                      <a:pt x="189" y="309"/>
                      <a:pt x="202" y="308"/>
                      <a:pt x="214" y="306"/>
                    </a:cubicBezTo>
                    <a:cubicBezTo>
                      <a:pt x="310" y="294"/>
                      <a:pt x="357" y="199"/>
                      <a:pt x="322" y="115"/>
                    </a:cubicBezTo>
                    <a:cubicBezTo>
                      <a:pt x="312" y="39"/>
                      <a:pt x="249" y="1"/>
                      <a:pt x="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7"/>
              <p:cNvSpPr/>
              <p:nvPr/>
            </p:nvSpPr>
            <p:spPr>
              <a:xfrm>
                <a:off x="5431232" y="2094574"/>
                <a:ext cx="21903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1" extrusionOk="0">
                    <a:moveTo>
                      <a:pt x="305" y="1"/>
                    </a:moveTo>
                    <a:cubicBezTo>
                      <a:pt x="275" y="1"/>
                      <a:pt x="245" y="5"/>
                      <a:pt x="215" y="15"/>
                    </a:cubicBezTo>
                    <a:cubicBezTo>
                      <a:pt x="84" y="63"/>
                      <a:pt x="1" y="218"/>
                      <a:pt x="49" y="360"/>
                    </a:cubicBezTo>
                    <a:cubicBezTo>
                      <a:pt x="87" y="466"/>
                      <a:pt x="195" y="541"/>
                      <a:pt x="310" y="541"/>
                    </a:cubicBezTo>
                    <a:cubicBezTo>
                      <a:pt x="338" y="541"/>
                      <a:pt x="366" y="536"/>
                      <a:pt x="394" y="527"/>
                    </a:cubicBezTo>
                    <a:cubicBezTo>
                      <a:pt x="537" y="480"/>
                      <a:pt x="608" y="325"/>
                      <a:pt x="561" y="182"/>
                    </a:cubicBezTo>
                    <a:cubicBezTo>
                      <a:pt x="523" y="69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7"/>
              <p:cNvSpPr/>
              <p:nvPr/>
            </p:nvSpPr>
            <p:spPr>
              <a:xfrm>
                <a:off x="5434685" y="2119498"/>
                <a:ext cx="11581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cubicBezTo>
                      <a:pt x="250" y="334"/>
                      <a:pt x="322" y="263"/>
                      <a:pt x="322" y="168"/>
                    </a:cubicBezTo>
                    <a:cubicBezTo>
                      <a:pt x="322" y="84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67"/>
              <p:cNvSpPr/>
              <p:nvPr/>
            </p:nvSpPr>
            <p:spPr>
              <a:xfrm>
                <a:off x="5451804" y="2107989"/>
                <a:ext cx="18018" cy="1600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5" extrusionOk="0">
                    <a:moveTo>
                      <a:pt x="248" y="1"/>
                    </a:moveTo>
                    <a:cubicBezTo>
                      <a:pt x="225" y="1"/>
                      <a:pt x="202" y="4"/>
                      <a:pt x="179" y="11"/>
                    </a:cubicBezTo>
                    <a:cubicBezTo>
                      <a:pt x="60" y="59"/>
                      <a:pt x="0" y="178"/>
                      <a:pt x="48" y="297"/>
                    </a:cubicBezTo>
                    <a:cubicBezTo>
                      <a:pt x="66" y="388"/>
                      <a:pt x="154" y="444"/>
                      <a:pt x="243" y="444"/>
                    </a:cubicBezTo>
                    <a:cubicBezTo>
                      <a:pt x="270" y="444"/>
                      <a:pt x="297" y="439"/>
                      <a:pt x="322" y="428"/>
                    </a:cubicBezTo>
                    <a:cubicBezTo>
                      <a:pt x="441" y="392"/>
                      <a:pt x="501" y="273"/>
                      <a:pt x="465" y="154"/>
                    </a:cubicBezTo>
                    <a:cubicBezTo>
                      <a:pt x="426" y="58"/>
                      <a:pt x="342" y="1"/>
                      <a:pt x="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67"/>
              <p:cNvSpPr/>
              <p:nvPr/>
            </p:nvSpPr>
            <p:spPr>
              <a:xfrm>
                <a:off x="5447956" y="2132517"/>
                <a:ext cx="24420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9" extrusionOk="0">
                    <a:moveTo>
                      <a:pt x="341" y="1"/>
                    </a:moveTo>
                    <a:cubicBezTo>
                      <a:pt x="307" y="1"/>
                      <a:pt x="273" y="7"/>
                      <a:pt x="238" y="20"/>
                    </a:cubicBezTo>
                    <a:cubicBezTo>
                      <a:pt x="96" y="79"/>
                      <a:pt x="0" y="246"/>
                      <a:pt x="60" y="389"/>
                    </a:cubicBezTo>
                    <a:cubicBezTo>
                      <a:pt x="105" y="516"/>
                      <a:pt x="214" y="588"/>
                      <a:pt x="331" y="588"/>
                    </a:cubicBezTo>
                    <a:cubicBezTo>
                      <a:pt x="367" y="588"/>
                      <a:pt x="404" y="582"/>
                      <a:pt x="441" y="568"/>
                    </a:cubicBezTo>
                    <a:cubicBezTo>
                      <a:pt x="584" y="508"/>
                      <a:pt x="679" y="341"/>
                      <a:pt x="619" y="198"/>
                    </a:cubicBezTo>
                    <a:cubicBezTo>
                      <a:pt x="573" y="78"/>
                      <a:pt x="461" y="1"/>
                      <a:pt x="3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67"/>
              <p:cNvSpPr/>
              <p:nvPr/>
            </p:nvSpPr>
            <p:spPr>
              <a:xfrm>
                <a:off x="5468492" y="2119786"/>
                <a:ext cx="17191" cy="1510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0" extrusionOk="0">
                    <a:moveTo>
                      <a:pt x="245" y="0"/>
                    </a:moveTo>
                    <a:cubicBezTo>
                      <a:pt x="219" y="0"/>
                      <a:pt x="193" y="5"/>
                      <a:pt x="167" y="17"/>
                    </a:cubicBezTo>
                    <a:cubicBezTo>
                      <a:pt x="60" y="52"/>
                      <a:pt x="1" y="171"/>
                      <a:pt x="37" y="279"/>
                    </a:cubicBezTo>
                    <a:cubicBezTo>
                      <a:pt x="75" y="365"/>
                      <a:pt x="159" y="420"/>
                      <a:pt x="246" y="420"/>
                    </a:cubicBezTo>
                    <a:cubicBezTo>
                      <a:pt x="268" y="420"/>
                      <a:pt x="289" y="417"/>
                      <a:pt x="310" y="410"/>
                    </a:cubicBezTo>
                    <a:cubicBezTo>
                      <a:pt x="418" y="362"/>
                      <a:pt x="477" y="243"/>
                      <a:pt x="429" y="136"/>
                    </a:cubicBezTo>
                    <a:cubicBezTo>
                      <a:pt x="402" y="54"/>
                      <a:pt x="327" y="0"/>
                      <a:pt x="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67"/>
              <p:cNvSpPr/>
              <p:nvPr/>
            </p:nvSpPr>
            <p:spPr>
              <a:xfrm>
                <a:off x="5468492" y="2096408"/>
                <a:ext cx="15465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3" extrusionOk="0">
                    <a:moveTo>
                      <a:pt x="214" y="0"/>
                    </a:moveTo>
                    <a:cubicBezTo>
                      <a:pt x="191" y="0"/>
                      <a:pt x="167" y="4"/>
                      <a:pt x="144" y="12"/>
                    </a:cubicBezTo>
                    <a:cubicBezTo>
                      <a:pt x="48" y="59"/>
                      <a:pt x="1" y="155"/>
                      <a:pt x="25" y="262"/>
                    </a:cubicBezTo>
                    <a:cubicBezTo>
                      <a:pt x="52" y="345"/>
                      <a:pt x="131" y="393"/>
                      <a:pt x="209" y="393"/>
                    </a:cubicBezTo>
                    <a:cubicBezTo>
                      <a:pt x="231" y="393"/>
                      <a:pt x="254" y="389"/>
                      <a:pt x="275" y="381"/>
                    </a:cubicBezTo>
                    <a:cubicBezTo>
                      <a:pt x="382" y="333"/>
                      <a:pt x="429" y="238"/>
                      <a:pt x="406" y="131"/>
                    </a:cubicBezTo>
                    <a:cubicBezTo>
                      <a:pt x="369" y="47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67"/>
              <p:cNvSpPr/>
              <p:nvPr/>
            </p:nvSpPr>
            <p:spPr>
              <a:xfrm>
                <a:off x="5489064" y="2091733"/>
                <a:ext cx="15429" cy="1409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2" extrusionOk="0">
                    <a:moveTo>
                      <a:pt x="214" y="0"/>
                    </a:moveTo>
                    <a:cubicBezTo>
                      <a:pt x="194" y="0"/>
                      <a:pt x="174" y="4"/>
                      <a:pt x="155" y="11"/>
                    </a:cubicBezTo>
                    <a:cubicBezTo>
                      <a:pt x="48" y="47"/>
                      <a:pt x="0" y="166"/>
                      <a:pt x="36" y="261"/>
                    </a:cubicBezTo>
                    <a:cubicBezTo>
                      <a:pt x="64" y="344"/>
                      <a:pt x="135" y="392"/>
                      <a:pt x="216" y="392"/>
                    </a:cubicBezTo>
                    <a:cubicBezTo>
                      <a:pt x="239" y="392"/>
                      <a:pt x="262" y="388"/>
                      <a:pt x="286" y="380"/>
                    </a:cubicBezTo>
                    <a:cubicBezTo>
                      <a:pt x="381" y="344"/>
                      <a:pt x="429" y="237"/>
                      <a:pt x="405" y="130"/>
                    </a:cubicBezTo>
                    <a:cubicBezTo>
                      <a:pt x="377" y="54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67"/>
              <p:cNvSpPr/>
              <p:nvPr/>
            </p:nvSpPr>
            <p:spPr>
              <a:xfrm>
                <a:off x="5489496" y="2108816"/>
                <a:ext cx="13307" cy="1165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4" extrusionOk="0">
                    <a:moveTo>
                      <a:pt x="189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31"/>
                      <a:pt x="24" y="215"/>
                    </a:cubicBezTo>
                    <a:cubicBezTo>
                      <a:pt x="56" y="279"/>
                      <a:pt x="126" y="323"/>
                      <a:pt x="209" y="323"/>
                    </a:cubicBezTo>
                    <a:cubicBezTo>
                      <a:pt x="219" y="323"/>
                      <a:pt x="228" y="323"/>
                      <a:pt x="238" y="322"/>
                    </a:cubicBezTo>
                    <a:cubicBezTo>
                      <a:pt x="322" y="286"/>
                      <a:pt x="369" y="203"/>
                      <a:pt x="334" y="107"/>
                    </a:cubicBezTo>
                    <a:cubicBezTo>
                      <a:pt x="315" y="43"/>
                      <a:pt x="254" y="0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67"/>
              <p:cNvSpPr/>
              <p:nvPr/>
            </p:nvSpPr>
            <p:spPr>
              <a:xfrm>
                <a:off x="5490359" y="2130072"/>
                <a:ext cx="6006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2" extrusionOk="0">
                    <a:moveTo>
                      <a:pt x="90" y="0"/>
                    </a:moveTo>
                    <a:cubicBezTo>
                      <a:pt x="81" y="0"/>
                      <a:pt x="71" y="2"/>
                      <a:pt x="60" y="5"/>
                    </a:cubicBezTo>
                    <a:cubicBezTo>
                      <a:pt x="12" y="28"/>
                      <a:pt x="0" y="52"/>
                      <a:pt x="12" y="100"/>
                    </a:cubicBezTo>
                    <a:cubicBezTo>
                      <a:pt x="30" y="136"/>
                      <a:pt x="48" y="152"/>
                      <a:pt x="77" y="152"/>
                    </a:cubicBezTo>
                    <a:cubicBezTo>
                      <a:pt x="86" y="152"/>
                      <a:pt x="96" y="150"/>
                      <a:pt x="107" y="147"/>
                    </a:cubicBezTo>
                    <a:cubicBezTo>
                      <a:pt x="155" y="135"/>
                      <a:pt x="167" y="100"/>
                      <a:pt x="155" y="52"/>
                    </a:cubicBezTo>
                    <a:cubicBezTo>
                      <a:pt x="137" y="16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67"/>
              <p:cNvSpPr/>
              <p:nvPr/>
            </p:nvSpPr>
            <p:spPr>
              <a:xfrm>
                <a:off x="5475361" y="2142911"/>
                <a:ext cx="18450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44" extrusionOk="0">
                    <a:moveTo>
                      <a:pt x="262" y="0"/>
                    </a:moveTo>
                    <a:cubicBezTo>
                      <a:pt x="235" y="0"/>
                      <a:pt x="207" y="5"/>
                      <a:pt x="179" y="17"/>
                    </a:cubicBezTo>
                    <a:cubicBezTo>
                      <a:pt x="60" y="52"/>
                      <a:pt x="0" y="171"/>
                      <a:pt x="48" y="290"/>
                    </a:cubicBezTo>
                    <a:cubicBezTo>
                      <a:pt x="77" y="386"/>
                      <a:pt x="167" y="444"/>
                      <a:pt x="264" y="444"/>
                    </a:cubicBezTo>
                    <a:cubicBezTo>
                      <a:pt x="287" y="444"/>
                      <a:pt x="310" y="440"/>
                      <a:pt x="334" y="433"/>
                    </a:cubicBezTo>
                    <a:cubicBezTo>
                      <a:pt x="441" y="386"/>
                      <a:pt x="512" y="267"/>
                      <a:pt x="465" y="148"/>
                    </a:cubicBezTo>
                    <a:cubicBezTo>
                      <a:pt x="428" y="56"/>
                      <a:pt x="350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67"/>
              <p:cNvSpPr/>
              <p:nvPr/>
            </p:nvSpPr>
            <p:spPr>
              <a:xfrm>
                <a:off x="5524597" y="2119930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94" y="1"/>
                    </a:moveTo>
                    <a:cubicBezTo>
                      <a:pt x="174" y="1"/>
                      <a:pt x="153" y="5"/>
                      <a:pt x="131" y="13"/>
                    </a:cubicBezTo>
                    <a:cubicBezTo>
                      <a:pt x="48" y="36"/>
                      <a:pt x="1" y="132"/>
                      <a:pt x="36" y="215"/>
                    </a:cubicBezTo>
                    <a:cubicBezTo>
                      <a:pt x="55" y="289"/>
                      <a:pt x="116" y="334"/>
                      <a:pt x="181" y="334"/>
                    </a:cubicBezTo>
                    <a:cubicBezTo>
                      <a:pt x="200" y="334"/>
                      <a:pt x="220" y="330"/>
                      <a:pt x="239" y="322"/>
                    </a:cubicBezTo>
                    <a:cubicBezTo>
                      <a:pt x="322" y="298"/>
                      <a:pt x="370" y="203"/>
                      <a:pt x="346" y="120"/>
                    </a:cubicBezTo>
                    <a:cubicBezTo>
                      <a:pt x="318" y="46"/>
                      <a:pt x="262" y="1"/>
                      <a:pt x="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67"/>
              <p:cNvSpPr/>
              <p:nvPr/>
            </p:nvSpPr>
            <p:spPr>
              <a:xfrm>
                <a:off x="5512190" y="2103134"/>
                <a:ext cx="10286" cy="902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1" extrusionOk="0">
                    <a:moveTo>
                      <a:pt x="126" y="0"/>
                    </a:moveTo>
                    <a:cubicBezTo>
                      <a:pt x="116" y="0"/>
                      <a:pt x="105" y="1"/>
                      <a:pt x="95" y="3"/>
                    </a:cubicBezTo>
                    <a:cubicBezTo>
                      <a:pt x="36" y="27"/>
                      <a:pt x="0" y="111"/>
                      <a:pt x="24" y="170"/>
                    </a:cubicBezTo>
                    <a:cubicBezTo>
                      <a:pt x="42" y="224"/>
                      <a:pt x="80" y="250"/>
                      <a:pt x="128" y="250"/>
                    </a:cubicBezTo>
                    <a:cubicBezTo>
                      <a:pt x="144" y="250"/>
                      <a:pt x="161" y="247"/>
                      <a:pt x="179" y="242"/>
                    </a:cubicBezTo>
                    <a:cubicBezTo>
                      <a:pt x="238" y="206"/>
                      <a:pt x="286" y="134"/>
                      <a:pt x="262" y="75"/>
                    </a:cubicBezTo>
                    <a:cubicBezTo>
                      <a:pt x="232" y="25"/>
                      <a:pt x="178" y="0"/>
                      <a:pt x="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67"/>
              <p:cNvSpPr/>
              <p:nvPr/>
            </p:nvSpPr>
            <p:spPr>
              <a:xfrm>
                <a:off x="5509168" y="2077922"/>
                <a:ext cx="21471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4" extrusionOk="0">
                    <a:moveTo>
                      <a:pt x="291" y="0"/>
                    </a:moveTo>
                    <a:cubicBezTo>
                      <a:pt x="263" y="0"/>
                      <a:pt x="233" y="5"/>
                      <a:pt x="203" y="14"/>
                    </a:cubicBezTo>
                    <a:cubicBezTo>
                      <a:pt x="72" y="61"/>
                      <a:pt x="1" y="216"/>
                      <a:pt x="37" y="359"/>
                    </a:cubicBezTo>
                    <a:cubicBezTo>
                      <a:pt x="74" y="463"/>
                      <a:pt x="186" y="544"/>
                      <a:pt x="296" y="544"/>
                    </a:cubicBezTo>
                    <a:cubicBezTo>
                      <a:pt x="326" y="544"/>
                      <a:pt x="354" y="538"/>
                      <a:pt x="382" y="526"/>
                    </a:cubicBezTo>
                    <a:cubicBezTo>
                      <a:pt x="525" y="478"/>
                      <a:pt x="596" y="335"/>
                      <a:pt x="549" y="181"/>
                    </a:cubicBezTo>
                    <a:cubicBezTo>
                      <a:pt x="510" y="75"/>
                      <a:pt x="410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67"/>
              <p:cNvSpPr/>
              <p:nvPr/>
            </p:nvSpPr>
            <p:spPr>
              <a:xfrm>
                <a:off x="5500609" y="2116513"/>
                <a:ext cx="17155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77"/>
                      <a:pt x="239" y="477"/>
                    </a:cubicBezTo>
                    <a:cubicBezTo>
                      <a:pt x="370" y="477"/>
                      <a:pt x="477" y="370"/>
                      <a:pt x="477" y="239"/>
                    </a:cubicBezTo>
                    <a:cubicBezTo>
                      <a:pt x="477" y="108"/>
                      <a:pt x="370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67"/>
              <p:cNvSpPr/>
              <p:nvPr/>
            </p:nvSpPr>
            <p:spPr>
              <a:xfrm>
                <a:off x="5503630" y="2139207"/>
                <a:ext cx="14997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77" extrusionOk="0">
                    <a:moveTo>
                      <a:pt x="224" y="1"/>
                    </a:moveTo>
                    <a:cubicBezTo>
                      <a:pt x="202" y="1"/>
                      <a:pt x="179" y="5"/>
                      <a:pt x="155" y="12"/>
                    </a:cubicBezTo>
                    <a:cubicBezTo>
                      <a:pt x="48" y="36"/>
                      <a:pt x="0" y="143"/>
                      <a:pt x="36" y="251"/>
                    </a:cubicBezTo>
                    <a:cubicBezTo>
                      <a:pt x="74" y="337"/>
                      <a:pt x="143" y="377"/>
                      <a:pt x="218" y="377"/>
                    </a:cubicBezTo>
                    <a:cubicBezTo>
                      <a:pt x="237" y="377"/>
                      <a:pt x="255" y="374"/>
                      <a:pt x="274" y="370"/>
                    </a:cubicBezTo>
                    <a:cubicBezTo>
                      <a:pt x="381" y="334"/>
                      <a:pt x="417" y="239"/>
                      <a:pt x="393" y="132"/>
                    </a:cubicBezTo>
                    <a:cubicBezTo>
                      <a:pt x="365" y="48"/>
                      <a:pt x="301" y="1"/>
                      <a:pt x="2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67"/>
              <p:cNvSpPr/>
              <p:nvPr/>
            </p:nvSpPr>
            <p:spPr>
              <a:xfrm>
                <a:off x="5139197" y="2285548"/>
                <a:ext cx="302610" cy="299157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8318" extrusionOk="0">
                    <a:moveTo>
                      <a:pt x="4064" y="1"/>
                    </a:moveTo>
                    <a:cubicBezTo>
                      <a:pt x="3598" y="1"/>
                      <a:pt x="3131" y="231"/>
                      <a:pt x="2882" y="754"/>
                    </a:cubicBezTo>
                    <a:cubicBezTo>
                      <a:pt x="2418" y="1742"/>
                      <a:pt x="3085" y="2980"/>
                      <a:pt x="3085" y="2980"/>
                    </a:cubicBezTo>
                    <a:cubicBezTo>
                      <a:pt x="2436" y="2616"/>
                      <a:pt x="1724" y="2385"/>
                      <a:pt x="1153" y="2385"/>
                    </a:cubicBezTo>
                    <a:cubicBezTo>
                      <a:pt x="530" y="2385"/>
                      <a:pt x="73" y="2660"/>
                      <a:pt x="49" y="3337"/>
                    </a:cubicBezTo>
                    <a:cubicBezTo>
                      <a:pt x="1" y="4635"/>
                      <a:pt x="2073" y="5004"/>
                      <a:pt x="2073" y="5004"/>
                    </a:cubicBezTo>
                    <a:cubicBezTo>
                      <a:pt x="2073" y="5004"/>
                      <a:pt x="846" y="5957"/>
                      <a:pt x="715" y="6707"/>
                    </a:cubicBezTo>
                    <a:cubicBezTo>
                      <a:pt x="598" y="7370"/>
                      <a:pt x="1162" y="7956"/>
                      <a:pt x="2047" y="7956"/>
                    </a:cubicBezTo>
                    <a:cubicBezTo>
                      <a:pt x="2147" y="7956"/>
                      <a:pt x="2251" y="7949"/>
                      <a:pt x="2358" y="7933"/>
                    </a:cubicBezTo>
                    <a:cubicBezTo>
                      <a:pt x="3406" y="7802"/>
                      <a:pt x="4049" y="6230"/>
                      <a:pt x="4049" y="6230"/>
                    </a:cubicBezTo>
                    <a:cubicBezTo>
                      <a:pt x="4049" y="6230"/>
                      <a:pt x="4180" y="6469"/>
                      <a:pt x="4644" y="7516"/>
                    </a:cubicBezTo>
                    <a:cubicBezTo>
                      <a:pt x="4874" y="8041"/>
                      <a:pt x="5340" y="8317"/>
                      <a:pt x="5789" y="8317"/>
                    </a:cubicBezTo>
                    <a:cubicBezTo>
                      <a:pt x="6248" y="8317"/>
                      <a:pt x="6691" y="8029"/>
                      <a:pt x="6847" y="7421"/>
                    </a:cubicBezTo>
                    <a:cubicBezTo>
                      <a:pt x="7157" y="6207"/>
                      <a:pt x="5906" y="5314"/>
                      <a:pt x="5906" y="5314"/>
                    </a:cubicBezTo>
                    <a:lnTo>
                      <a:pt x="5906" y="5314"/>
                    </a:lnTo>
                    <a:cubicBezTo>
                      <a:pt x="5970" y="5319"/>
                      <a:pt x="6033" y="5322"/>
                      <a:pt x="6095" y="5322"/>
                    </a:cubicBezTo>
                    <a:cubicBezTo>
                      <a:pt x="7400" y="5322"/>
                      <a:pt x="8413" y="4162"/>
                      <a:pt x="7799" y="3230"/>
                    </a:cubicBezTo>
                    <a:cubicBezTo>
                      <a:pt x="7569" y="2904"/>
                      <a:pt x="7161" y="2798"/>
                      <a:pt x="6729" y="2798"/>
                    </a:cubicBezTo>
                    <a:cubicBezTo>
                      <a:pt x="5931" y="2798"/>
                      <a:pt x="5049" y="3159"/>
                      <a:pt x="5049" y="3159"/>
                    </a:cubicBezTo>
                    <a:cubicBezTo>
                      <a:pt x="5049" y="3159"/>
                      <a:pt x="5692" y="1230"/>
                      <a:pt x="5168" y="527"/>
                    </a:cubicBezTo>
                    <a:cubicBezTo>
                      <a:pt x="4913" y="192"/>
                      <a:pt x="4489" y="1"/>
                      <a:pt x="40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67"/>
              <p:cNvSpPr/>
              <p:nvPr/>
            </p:nvSpPr>
            <p:spPr>
              <a:xfrm>
                <a:off x="5295069" y="2407434"/>
                <a:ext cx="15465" cy="1424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6" extrusionOk="0">
                    <a:moveTo>
                      <a:pt x="207" y="1"/>
                    </a:moveTo>
                    <a:cubicBezTo>
                      <a:pt x="186" y="1"/>
                      <a:pt x="165" y="3"/>
                      <a:pt x="144" y="8"/>
                    </a:cubicBezTo>
                    <a:cubicBezTo>
                      <a:pt x="48" y="43"/>
                      <a:pt x="1" y="163"/>
                      <a:pt x="25" y="258"/>
                    </a:cubicBezTo>
                    <a:cubicBezTo>
                      <a:pt x="60" y="346"/>
                      <a:pt x="135" y="395"/>
                      <a:pt x="210" y="395"/>
                    </a:cubicBezTo>
                    <a:cubicBezTo>
                      <a:pt x="236" y="395"/>
                      <a:pt x="262" y="389"/>
                      <a:pt x="287" y="377"/>
                    </a:cubicBezTo>
                    <a:cubicBezTo>
                      <a:pt x="382" y="353"/>
                      <a:pt x="429" y="234"/>
                      <a:pt x="406" y="127"/>
                    </a:cubicBezTo>
                    <a:cubicBezTo>
                      <a:pt x="377" y="41"/>
                      <a:pt x="294" y="1"/>
                      <a:pt x="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67"/>
              <p:cNvSpPr/>
              <p:nvPr/>
            </p:nvSpPr>
            <p:spPr>
              <a:xfrm>
                <a:off x="5287372" y="2422791"/>
                <a:ext cx="10754" cy="942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2" extrusionOk="0">
                    <a:moveTo>
                      <a:pt x="158" y="0"/>
                    </a:moveTo>
                    <a:cubicBezTo>
                      <a:pt x="104" y="0"/>
                      <a:pt x="54" y="25"/>
                      <a:pt x="36" y="69"/>
                    </a:cubicBezTo>
                    <a:cubicBezTo>
                      <a:pt x="0" y="128"/>
                      <a:pt x="24" y="224"/>
                      <a:pt x="96" y="247"/>
                    </a:cubicBezTo>
                    <a:cubicBezTo>
                      <a:pt x="115" y="257"/>
                      <a:pt x="135" y="262"/>
                      <a:pt x="154" y="262"/>
                    </a:cubicBezTo>
                    <a:cubicBezTo>
                      <a:pt x="204" y="262"/>
                      <a:pt x="248" y="231"/>
                      <a:pt x="274" y="188"/>
                    </a:cubicBezTo>
                    <a:cubicBezTo>
                      <a:pt x="298" y="117"/>
                      <a:pt x="274" y="45"/>
                      <a:pt x="215" y="9"/>
                    </a:cubicBezTo>
                    <a:cubicBezTo>
                      <a:pt x="196" y="3"/>
                      <a:pt x="177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67"/>
              <p:cNvSpPr/>
              <p:nvPr/>
            </p:nvSpPr>
            <p:spPr>
              <a:xfrm>
                <a:off x="5265542" y="2416245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9"/>
                      <a:pt x="84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67"/>
              <p:cNvSpPr/>
              <p:nvPr/>
            </p:nvSpPr>
            <p:spPr>
              <a:xfrm>
                <a:off x="5268095" y="2434228"/>
                <a:ext cx="12048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78" extrusionOk="0">
                    <a:moveTo>
                      <a:pt x="176" y="1"/>
                    </a:moveTo>
                    <a:cubicBezTo>
                      <a:pt x="158" y="1"/>
                      <a:pt x="139" y="4"/>
                      <a:pt x="120" y="13"/>
                    </a:cubicBezTo>
                    <a:cubicBezTo>
                      <a:pt x="48" y="37"/>
                      <a:pt x="1" y="108"/>
                      <a:pt x="36" y="191"/>
                    </a:cubicBezTo>
                    <a:cubicBezTo>
                      <a:pt x="57" y="243"/>
                      <a:pt x="123" y="277"/>
                      <a:pt x="187" y="277"/>
                    </a:cubicBezTo>
                    <a:cubicBezTo>
                      <a:pt x="196" y="277"/>
                      <a:pt x="206" y="276"/>
                      <a:pt x="215" y="275"/>
                    </a:cubicBezTo>
                    <a:cubicBezTo>
                      <a:pt x="286" y="251"/>
                      <a:pt x="334" y="168"/>
                      <a:pt x="298" y="96"/>
                    </a:cubicBezTo>
                    <a:cubicBezTo>
                      <a:pt x="280" y="41"/>
                      <a:pt x="234" y="1"/>
                      <a:pt x="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67"/>
              <p:cNvSpPr/>
              <p:nvPr/>
            </p:nvSpPr>
            <p:spPr>
              <a:xfrm>
                <a:off x="5250113" y="2438364"/>
                <a:ext cx="18018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4" extrusionOk="0">
                    <a:moveTo>
                      <a:pt x="264" y="0"/>
                    </a:moveTo>
                    <a:cubicBezTo>
                      <a:pt x="236" y="0"/>
                      <a:pt x="207" y="6"/>
                      <a:pt x="179" y="17"/>
                    </a:cubicBezTo>
                    <a:cubicBezTo>
                      <a:pt x="60" y="41"/>
                      <a:pt x="1" y="172"/>
                      <a:pt x="48" y="291"/>
                    </a:cubicBezTo>
                    <a:cubicBezTo>
                      <a:pt x="77" y="387"/>
                      <a:pt x="175" y="444"/>
                      <a:pt x="262" y="444"/>
                    </a:cubicBezTo>
                    <a:cubicBezTo>
                      <a:pt x="283" y="444"/>
                      <a:pt x="304" y="441"/>
                      <a:pt x="322" y="434"/>
                    </a:cubicBezTo>
                    <a:cubicBezTo>
                      <a:pt x="441" y="398"/>
                      <a:pt x="501" y="267"/>
                      <a:pt x="465" y="148"/>
                    </a:cubicBezTo>
                    <a:cubicBezTo>
                      <a:pt x="438" y="57"/>
                      <a:pt x="354" y="0"/>
                      <a:pt x="2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67"/>
              <p:cNvSpPr/>
              <p:nvPr/>
            </p:nvSpPr>
            <p:spPr>
              <a:xfrm>
                <a:off x="5253098" y="2459511"/>
                <a:ext cx="9890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cubicBezTo>
                      <a:pt x="215" y="274"/>
                      <a:pt x="275" y="215"/>
                      <a:pt x="275" y="143"/>
                    </a:cubicBezTo>
                    <a:cubicBezTo>
                      <a:pt x="275" y="60"/>
                      <a:pt x="215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67"/>
              <p:cNvSpPr/>
              <p:nvPr/>
            </p:nvSpPr>
            <p:spPr>
              <a:xfrm>
                <a:off x="5267664" y="2449657"/>
                <a:ext cx="15033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220" y="1"/>
                    </a:moveTo>
                    <a:cubicBezTo>
                      <a:pt x="198" y="1"/>
                      <a:pt x="177" y="5"/>
                      <a:pt x="156" y="12"/>
                    </a:cubicBezTo>
                    <a:cubicBezTo>
                      <a:pt x="48" y="36"/>
                      <a:pt x="1" y="143"/>
                      <a:pt x="36" y="251"/>
                    </a:cubicBezTo>
                    <a:cubicBezTo>
                      <a:pt x="64" y="332"/>
                      <a:pt x="132" y="386"/>
                      <a:pt x="206" y="386"/>
                    </a:cubicBezTo>
                    <a:cubicBezTo>
                      <a:pt x="229" y="386"/>
                      <a:pt x="252" y="381"/>
                      <a:pt x="275" y="370"/>
                    </a:cubicBezTo>
                    <a:cubicBezTo>
                      <a:pt x="370" y="334"/>
                      <a:pt x="417" y="239"/>
                      <a:pt x="394" y="132"/>
                    </a:cubicBezTo>
                    <a:cubicBezTo>
                      <a:pt x="366" y="48"/>
                      <a:pt x="295" y="1"/>
                      <a:pt x="2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67"/>
              <p:cNvSpPr/>
              <p:nvPr/>
            </p:nvSpPr>
            <p:spPr>
              <a:xfrm>
                <a:off x="5265110" y="2470948"/>
                <a:ext cx="19709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0" extrusionOk="0">
                    <a:moveTo>
                      <a:pt x="275" y="1"/>
                    </a:moveTo>
                    <a:cubicBezTo>
                      <a:pt x="247" y="1"/>
                      <a:pt x="219" y="6"/>
                      <a:pt x="191" y="16"/>
                    </a:cubicBezTo>
                    <a:cubicBezTo>
                      <a:pt x="72" y="63"/>
                      <a:pt x="0" y="194"/>
                      <a:pt x="48" y="325"/>
                    </a:cubicBezTo>
                    <a:cubicBezTo>
                      <a:pt x="76" y="427"/>
                      <a:pt x="168" y="500"/>
                      <a:pt x="269" y="500"/>
                    </a:cubicBezTo>
                    <a:cubicBezTo>
                      <a:pt x="298" y="500"/>
                      <a:pt x="328" y="494"/>
                      <a:pt x="358" y="480"/>
                    </a:cubicBezTo>
                    <a:cubicBezTo>
                      <a:pt x="477" y="432"/>
                      <a:pt x="548" y="302"/>
                      <a:pt x="500" y="159"/>
                    </a:cubicBezTo>
                    <a:cubicBezTo>
                      <a:pt x="472" y="65"/>
                      <a:pt x="378" y="1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67"/>
              <p:cNvSpPr/>
              <p:nvPr/>
            </p:nvSpPr>
            <p:spPr>
              <a:xfrm>
                <a:off x="5282661" y="2459511"/>
                <a:ext cx="128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cubicBezTo>
                      <a:pt x="0" y="286"/>
                      <a:pt x="84" y="358"/>
                      <a:pt x="179" y="358"/>
                    </a:cubicBezTo>
                    <a:cubicBezTo>
                      <a:pt x="274" y="358"/>
                      <a:pt x="358" y="286"/>
                      <a:pt x="358" y="179"/>
                    </a:cubicBezTo>
                    <a:cubicBezTo>
                      <a:pt x="358" y="84"/>
                      <a:pt x="274" y="0"/>
                      <a:pt x="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67"/>
              <p:cNvSpPr/>
              <p:nvPr/>
            </p:nvSpPr>
            <p:spPr>
              <a:xfrm>
                <a:off x="5282229" y="2439551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87" y="1"/>
                    </a:moveTo>
                    <a:cubicBezTo>
                      <a:pt x="169" y="1"/>
                      <a:pt x="151" y="3"/>
                      <a:pt x="132" y="8"/>
                    </a:cubicBezTo>
                    <a:cubicBezTo>
                      <a:pt x="48" y="43"/>
                      <a:pt x="1" y="127"/>
                      <a:pt x="24" y="222"/>
                    </a:cubicBezTo>
                    <a:cubicBezTo>
                      <a:pt x="52" y="286"/>
                      <a:pt x="108" y="329"/>
                      <a:pt x="175" y="329"/>
                    </a:cubicBezTo>
                    <a:cubicBezTo>
                      <a:pt x="196" y="329"/>
                      <a:pt x="217" y="325"/>
                      <a:pt x="239" y="317"/>
                    </a:cubicBezTo>
                    <a:cubicBezTo>
                      <a:pt x="322" y="293"/>
                      <a:pt x="370" y="198"/>
                      <a:pt x="346" y="115"/>
                    </a:cubicBezTo>
                    <a:cubicBezTo>
                      <a:pt x="317" y="39"/>
                      <a:pt x="258" y="1"/>
                      <a:pt x="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67"/>
              <p:cNvSpPr/>
              <p:nvPr/>
            </p:nvSpPr>
            <p:spPr>
              <a:xfrm>
                <a:off x="5299349" y="2435738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76" y="0"/>
                    </a:moveTo>
                    <a:cubicBezTo>
                      <a:pt x="161" y="0"/>
                      <a:pt x="146" y="2"/>
                      <a:pt x="132" y="7"/>
                    </a:cubicBezTo>
                    <a:cubicBezTo>
                      <a:pt x="48" y="42"/>
                      <a:pt x="1" y="126"/>
                      <a:pt x="25" y="221"/>
                    </a:cubicBezTo>
                    <a:cubicBezTo>
                      <a:pt x="54" y="290"/>
                      <a:pt x="132" y="334"/>
                      <a:pt x="199" y="334"/>
                    </a:cubicBezTo>
                    <a:cubicBezTo>
                      <a:pt x="213" y="334"/>
                      <a:pt x="226" y="332"/>
                      <a:pt x="239" y="328"/>
                    </a:cubicBezTo>
                    <a:cubicBezTo>
                      <a:pt x="322" y="292"/>
                      <a:pt x="370" y="209"/>
                      <a:pt x="346" y="114"/>
                    </a:cubicBezTo>
                    <a:cubicBezTo>
                      <a:pt x="317" y="45"/>
                      <a:pt x="247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67"/>
              <p:cNvSpPr/>
              <p:nvPr/>
            </p:nvSpPr>
            <p:spPr>
              <a:xfrm>
                <a:off x="5299780" y="2449657"/>
                <a:ext cx="11617" cy="1032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7" extrusionOk="0">
                    <a:moveTo>
                      <a:pt x="171" y="0"/>
                    </a:moveTo>
                    <a:cubicBezTo>
                      <a:pt x="154" y="0"/>
                      <a:pt x="136" y="4"/>
                      <a:pt x="120" y="12"/>
                    </a:cubicBezTo>
                    <a:cubicBezTo>
                      <a:pt x="48" y="36"/>
                      <a:pt x="1" y="120"/>
                      <a:pt x="36" y="191"/>
                    </a:cubicBezTo>
                    <a:cubicBezTo>
                      <a:pt x="46" y="246"/>
                      <a:pt x="97" y="287"/>
                      <a:pt x="152" y="287"/>
                    </a:cubicBezTo>
                    <a:cubicBezTo>
                      <a:pt x="169" y="287"/>
                      <a:pt x="186" y="283"/>
                      <a:pt x="203" y="274"/>
                    </a:cubicBezTo>
                    <a:cubicBezTo>
                      <a:pt x="286" y="251"/>
                      <a:pt x="322" y="179"/>
                      <a:pt x="298" y="96"/>
                    </a:cubicBezTo>
                    <a:cubicBezTo>
                      <a:pt x="280" y="41"/>
                      <a:pt x="227" y="0"/>
                      <a:pt x="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67"/>
              <p:cNvSpPr/>
              <p:nvPr/>
            </p:nvSpPr>
            <p:spPr>
              <a:xfrm>
                <a:off x="5300212" y="2469366"/>
                <a:ext cx="5611" cy="431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60" y="0"/>
                    </a:moveTo>
                    <a:cubicBezTo>
                      <a:pt x="24" y="0"/>
                      <a:pt x="1" y="48"/>
                      <a:pt x="24" y="72"/>
                    </a:cubicBezTo>
                    <a:cubicBezTo>
                      <a:pt x="36" y="107"/>
                      <a:pt x="48" y="119"/>
                      <a:pt x="96" y="119"/>
                    </a:cubicBezTo>
                    <a:cubicBezTo>
                      <a:pt x="144" y="119"/>
                      <a:pt x="155" y="72"/>
                      <a:pt x="144" y="48"/>
                    </a:cubicBezTo>
                    <a:cubicBezTo>
                      <a:pt x="144" y="0"/>
                      <a:pt x="108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67"/>
              <p:cNvSpPr/>
              <p:nvPr/>
            </p:nvSpPr>
            <p:spPr>
              <a:xfrm>
                <a:off x="5288667" y="2479220"/>
                <a:ext cx="13739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202"/>
                    </a:cubicBezTo>
                    <a:cubicBezTo>
                      <a:pt x="0" y="310"/>
                      <a:pt x="84" y="393"/>
                      <a:pt x="191" y="393"/>
                    </a:cubicBezTo>
                    <a:cubicBezTo>
                      <a:pt x="298" y="393"/>
                      <a:pt x="381" y="310"/>
                      <a:pt x="381" y="202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67"/>
              <p:cNvSpPr/>
              <p:nvPr/>
            </p:nvSpPr>
            <p:spPr>
              <a:xfrm>
                <a:off x="5330207" y="2459943"/>
                <a:ext cx="12012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78" extrusionOk="0">
                    <a:moveTo>
                      <a:pt x="175" y="0"/>
                    </a:moveTo>
                    <a:cubicBezTo>
                      <a:pt x="157" y="0"/>
                      <a:pt x="139" y="4"/>
                      <a:pt x="119" y="12"/>
                    </a:cubicBezTo>
                    <a:cubicBezTo>
                      <a:pt x="48" y="36"/>
                      <a:pt x="0" y="107"/>
                      <a:pt x="36" y="191"/>
                    </a:cubicBezTo>
                    <a:cubicBezTo>
                      <a:pt x="46" y="251"/>
                      <a:pt x="114" y="277"/>
                      <a:pt x="178" y="277"/>
                    </a:cubicBezTo>
                    <a:cubicBezTo>
                      <a:pt x="191" y="277"/>
                      <a:pt x="203" y="276"/>
                      <a:pt x="214" y="274"/>
                    </a:cubicBezTo>
                    <a:cubicBezTo>
                      <a:pt x="286" y="250"/>
                      <a:pt x="333" y="167"/>
                      <a:pt x="298" y="96"/>
                    </a:cubicBezTo>
                    <a:cubicBezTo>
                      <a:pt x="279" y="41"/>
                      <a:pt x="233" y="0"/>
                      <a:pt x="1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67"/>
              <p:cNvSpPr/>
              <p:nvPr/>
            </p:nvSpPr>
            <p:spPr>
              <a:xfrm>
                <a:off x="5319489" y="2445701"/>
                <a:ext cx="8164" cy="751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9" extrusionOk="0">
                    <a:moveTo>
                      <a:pt x="114" y="0"/>
                    </a:moveTo>
                    <a:cubicBezTo>
                      <a:pt x="104" y="0"/>
                      <a:pt x="94" y="1"/>
                      <a:pt x="84" y="3"/>
                    </a:cubicBezTo>
                    <a:cubicBezTo>
                      <a:pt x="36" y="15"/>
                      <a:pt x="0" y="75"/>
                      <a:pt x="24" y="134"/>
                    </a:cubicBezTo>
                    <a:cubicBezTo>
                      <a:pt x="33" y="178"/>
                      <a:pt x="66" y="208"/>
                      <a:pt x="107" y="208"/>
                    </a:cubicBezTo>
                    <a:cubicBezTo>
                      <a:pt x="122" y="208"/>
                      <a:pt x="139" y="204"/>
                      <a:pt x="155" y="194"/>
                    </a:cubicBezTo>
                    <a:cubicBezTo>
                      <a:pt x="203" y="182"/>
                      <a:pt x="227" y="122"/>
                      <a:pt x="215" y="63"/>
                    </a:cubicBezTo>
                    <a:cubicBezTo>
                      <a:pt x="205" y="23"/>
                      <a:pt x="162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67"/>
              <p:cNvSpPr/>
              <p:nvPr/>
            </p:nvSpPr>
            <p:spPr>
              <a:xfrm>
                <a:off x="5317331" y="2423115"/>
                <a:ext cx="17191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67"/>
              <p:cNvSpPr/>
              <p:nvPr/>
            </p:nvSpPr>
            <p:spPr>
              <a:xfrm>
                <a:off x="5308340" y="2456346"/>
                <a:ext cx="17587" cy="1539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8" extrusionOk="0">
                    <a:moveTo>
                      <a:pt x="256" y="1"/>
                    </a:moveTo>
                    <a:cubicBezTo>
                      <a:pt x="230" y="1"/>
                      <a:pt x="205" y="6"/>
                      <a:pt x="179" y="17"/>
                    </a:cubicBezTo>
                    <a:cubicBezTo>
                      <a:pt x="60" y="65"/>
                      <a:pt x="1" y="184"/>
                      <a:pt x="48" y="291"/>
                    </a:cubicBezTo>
                    <a:cubicBezTo>
                      <a:pt x="69" y="372"/>
                      <a:pt x="158" y="427"/>
                      <a:pt x="257" y="427"/>
                    </a:cubicBezTo>
                    <a:cubicBezTo>
                      <a:pt x="275" y="427"/>
                      <a:pt x="293" y="425"/>
                      <a:pt x="310" y="422"/>
                    </a:cubicBezTo>
                    <a:cubicBezTo>
                      <a:pt x="429" y="374"/>
                      <a:pt x="489" y="255"/>
                      <a:pt x="453" y="148"/>
                    </a:cubicBezTo>
                    <a:cubicBezTo>
                      <a:pt x="417" y="57"/>
                      <a:pt x="338" y="1"/>
                      <a:pt x="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67"/>
              <p:cNvSpPr/>
              <p:nvPr/>
            </p:nvSpPr>
            <p:spPr>
              <a:xfrm>
                <a:off x="5312224" y="2476415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79" y="1"/>
                    </a:moveTo>
                    <a:cubicBezTo>
                      <a:pt x="164" y="1"/>
                      <a:pt x="148" y="2"/>
                      <a:pt x="131" y="7"/>
                    </a:cubicBezTo>
                    <a:cubicBezTo>
                      <a:pt x="48" y="42"/>
                      <a:pt x="0" y="126"/>
                      <a:pt x="24" y="221"/>
                    </a:cubicBezTo>
                    <a:cubicBezTo>
                      <a:pt x="56" y="285"/>
                      <a:pt x="126" y="330"/>
                      <a:pt x="209" y="330"/>
                    </a:cubicBezTo>
                    <a:cubicBezTo>
                      <a:pt x="219" y="330"/>
                      <a:pt x="228" y="329"/>
                      <a:pt x="238" y="328"/>
                    </a:cubicBezTo>
                    <a:cubicBezTo>
                      <a:pt x="321" y="292"/>
                      <a:pt x="369" y="209"/>
                      <a:pt x="345" y="114"/>
                    </a:cubicBezTo>
                    <a:cubicBezTo>
                      <a:pt x="316" y="45"/>
                      <a:pt x="254" y="1"/>
                      <a:pt x="1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67"/>
              <p:cNvSpPr/>
              <p:nvPr/>
            </p:nvSpPr>
            <p:spPr>
              <a:xfrm>
                <a:off x="5307117" y="2804092"/>
                <a:ext cx="336560" cy="322210"/>
              </a:xfrm>
              <a:custGeom>
                <a:avLst/>
                <a:gdLst/>
                <a:ahLst/>
                <a:cxnLst/>
                <a:rect l="l" t="t" r="r" b="b"/>
                <a:pathLst>
                  <a:path w="9358" h="8959" extrusionOk="0">
                    <a:moveTo>
                      <a:pt x="5655" y="1"/>
                    </a:moveTo>
                    <a:cubicBezTo>
                      <a:pt x="5476" y="1"/>
                      <a:pt x="5284" y="39"/>
                      <a:pt x="5083" y="123"/>
                    </a:cubicBezTo>
                    <a:cubicBezTo>
                      <a:pt x="3833" y="647"/>
                      <a:pt x="3869" y="2326"/>
                      <a:pt x="3869" y="2326"/>
                    </a:cubicBezTo>
                    <a:cubicBezTo>
                      <a:pt x="3434" y="1638"/>
                      <a:pt x="2688" y="1272"/>
                      <a:pt x="2040" y="1272"/>
                    </a:cubicBezTo>
                    <a:cubicBezTo>
                      <a:pt x="1498" y="1272"/>
                      <a:pt x="1024" y="1527"/>
                      <a:pt x="856" y="2064"/>
                    </a:cubicBezTo>
                    <a:cubicBezTo>
                      <a:pt x="463" y="3254"/>
                      <a:pt x="2607" y="4504"/>
                      <a:pt x="2607" y="4504"/>
                    </a:cubicBezTo>
                    <a:cubicBezTo>
                      <a:pt x="2607" y="4504"/>
                      <a:pt x="499" y="5231"/>
                      <a:pt x="249" y="6159"/>
                    </a:cubicBezTo>
                    <a:cubicBezTo>
                      <a:pt x="0" y="6982"/>
                      <a:pt x="627" y="8001"/>
                      <a:pt x="1628" y="8001"/>
                    </a:cubicBezTo>
                    <a:cubicBezTo>
                      <a:pt x="1728" y="8001"/>
                      <a:pt x="1833" y="7991"/>
                      <a:pt x="1940" y="7969"/>
                    </a:cubicBezTo>
                    <a:cubicBezTo>
                      <a:pt x="3119" y="7731"/>
                      <a:pt x="3738" y="6338"/>
                      <a:pt x="3738" y="6338"/>
                    </a:cubicBezTo>
                    <a:cubicBezTo>
                      <a:pt x="3930" y="7687"/>
                      <a:pt x="4583" y="8958"/>
                      <a:pt x="5431" y="8958"/>
                    </a:cubicBezTo>
                    <a:cubicBezTo>
                      <a:pt x="5631" y="8958"/>
                      <a:pt x="5842" y="8888"/>
                      <a:pt x="6059" y="8731"/>
                    </a:cubicBezTo>
                    <a:cubicBezTo>
                      <a:pt x="7214" y="7910"/>
                      <a:pt x="6167" y="5874"/>
                      <a:pt x="6167" y="5874"/>
                    </a:cubicBezTo>
                    <a:lnTo>
                      <a:pt x="6167" y="5874"/>
                    </a:lnTo>
                    <a:cubicBezTo>
                      <a:pt x="6167" y="5874"/>
                      <a:pt x="6956" y="6074"/>
                      <a:pt x="7682" y="6074"/>
                    </a:cubicBezTo>
                    <a:cubicBezTo>
                      <a:pt x="8004" y="6074"/>
                      <a:pt x="8313" y="6035"/>
                      <a:pt x="8536" y="5921"/>
                    </a:cubicBezTo>
                    <a:cubicBezTo>
                      <a:pt x="9262" y="5540"/>
                      <a:pt x="9357" y="4504"/>
                      <a:pt x="8524" y="3683"/>
                    </a:cubicBezTo>
                    <a:cubicBezTo>
                      <a:pt x="8143" y="3308"/>
                      <a:pt x="7563" y="3206"/>
                      <a:pt x="7046" y="3206"/>
                    </a:cubicBezTo>
                    <a:cubicBezTo>
                      <a:pt x="6431" y="3206"/>
                      <a:pt x="5905" y="3350"/>
                      <a:pt x="5905" y="3350"/>
                    </a:cubicBezTo>
                    <a:cubicBezTo>
                      <a:pt x="5905" y="3350"/>
                      <a:pt x="6012" y="3076"/>
                      <a:pt x="6631" y="1968"/>
                    </a:cubicBezTo>
                    <a:cubicBezTo>
                      <a:pt x="7151" y="1039"/>
                      <a:pt x="6588" y="1"/>
                      <a:pt x="56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67"/>
              <p:cNvSpPr/>
              <p:nvPr/>
            </p:nvSpPr>
            <p:spPr>
              <a:xfrm>
                <a:off x="5415408" y="2963309"/>
                <a:ext cx="18450" cy="1643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57" extrusionOk="0">
                    <a:moveTo>
                      <a:pt x="263" y="1"/>
                    </a:moveTo>
                    <a:cubicBezTo>
                      <a:pt x="193" y="1"/>
                      <a:pt x="123" y="35"/>
                      <a:pt x="72" y="101"/>
                    </a:cubicBezTo>
                    <a:cubicBezTo>
                      <a:pt x="0" y="208"/>
                      <a:pt x="36" y="339"/>
                      <a:pt x="131" y="411"/>
                    </a:cubicBezTo>
                    <a:cubicBezTo>
                      <a:pt x="172" y="442"/>
                      <a:pt x="216" y="457"/>
                      <a:pt x="259" y="457"/>
                    </a:cubicBezTo>
                    <a:cubicBezTo>
                      <a:pt x="331" y="457"/>
                      <a:pt x="401" y="418"/>
                      <a:pt x="453" y="351"/>
                    </a:cubicBezTo>
                    <a:cubicBezTo>
                      <a:pt x="512" y="256"/>
                      <a:pt x="489" y="101"/>
                      <a:pt x="393" y="42"/>
                    </a:cubicBezTo>
                    <a:cubicBezTo>
                      <a:pt x="352" y="14"/>
                      <a:pt x="307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7"/>
              <p:cNvSpPr/>
              <p:nvPr/>
            </p:nvSpPr>
            <p:spPr>
              <a:xfrm>
                <a:off x="5437238" y="2966869"/>
                <a:ext cx="10754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78" extrusionOk="0">
                    <a:moveTo>
                      <a:pt x="142" y="0"/>
                    </a:moveTo>
                    <a:cubicBezTo>
                      <a:pt x="135" y="0"/>
                      <a:pt x="127" y="1"/>
                      <a:pt x="120" y="2"/>
                    </a:cubicBezTo>
                    <a:cubicBezTo>
                      <a:pt x="48" y="14"/>
                      <a:pt x="1" y="98"/>
                      <a:pt x="13" y="169"/>
                    </a:cubicBezTo>
                    <a:cubicBezTo>
                      <a:pt x="34" y="233"/>
                      <a:pt x="94" y="278"/>
                      <a:pt x="157" y="278"/>
                    </a:cubicBezTo>
                    <a:cubicBezTo>
                      <a:pt x="164" y="278"/>
                      <a:pt x="172" y="277"/>
                      <a:pt x="179" y="276"/>
                    </a:cubicBezTo>
                    <a:cubicBezTo>
                      <a:pt x="251" y="252"/>
                      <a:pt x="298" y="181"/>
                      <a:pt x="286" y="109"/>
                    </a:cubicBezTo>
                    <a:cubicBezTo>
                      <a:pt x="276" y="45"/>
                      <a:pt x="208" y="0"/>
                      <a:pt x="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7"/>
              <p:cNvSpPr/>
              <p:nvPr/>
            </p:nvSpPr>
            <p:spPr>
              <a:xfrm>
                <a:off x="5444935" y="2985140"/>
                <a:ext cx="16760" cy="1467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08" extrusionOk="0">
                    <a:moveTo>
                      <a:pt x="240" y="0"/>
                    </a:moveTo>
                    <a:cubicBezTo>
                      <a:pt x="170" y="0"/>
                      <a:pt x="100" y="35"/>
                      <a:pt x="60" y="90"/>
                    </a:cubicBezTo>
                    <a:cubicBezTo>
                      <a:pt x="1" y="185"/>
                      <a:pt x="25" y="316"/>
                      <a:pt x="120" y="375"/>
                    </a:cubicBezTo>
                    <a:cubicBezTo>
                      <a:pt x="151" y="397"/>
                      <a:pt x="189" y="408"/>
                      <a:pt x="229" y="408"/>
                    </a:cubicBezTo>
                    <a:cubicBezTo>
                      <a:pt x="297" y="408"/>
                      <a:pt x="368" y="376"/>
                      <a:pt x="406" y="316"/>
                    </a:cubicBezTo>
                    <a:cubicBezTo>
                      <a:pt x="465" y="232"/>
                      <a:pt x="430" y="90"/>
                      <a:pt x="346" y="30"/>
                    </a:cubicBezTo>
                    <a:cubicBezTo>
                      <a:pt x="314" y="10"/>
                      <a:pt x="277" y="0"/>
                      <a:pt x="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7"/>
              <p:cNvSpPr/>
              <p:nvPr/>
            </p:nvSpPr>
            <p:spPr>
              <a:xfrm>
                <a:off x="5459501" y="2975321"/>
                <a:ext cx="12048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5" extrusionOk="0">
                    <a:moveTo>
                      <a:pt x="158" y="1"/>
                    </a:moveTo>
                    <a:cubicBezTo>
                      <a:pt x="111" y="1"/>
                      <a:pt x="65" y="22"/>
                      <a:pt x="36" y="65"/>
                    </a:cubicBezTo>
                    <a:cubicBezTo>
                      <a:pt x="1" y="148"/>
                      <a:pt x="13" y="232"/>
                      <a:pt x="84" y="279"/>
                    </a:cubicBezTo>
                    <a:cubicBezTo>
                      <a:pt x="109" y="296"/>
                      <a:pt x="138" y="304"/>
                      <a:pt x="166" y="304"/>
                    </a:cubicBezTo>
                    <a:cubicBezTo>
                      <a:pt x="217" y="304"/>
                      <a:pt x="268" y="278"/>
                      <a:pt x="298" y="232"/>
                    </a:cubicBezTo>
                    <a:cubicBezTo>
                      <a:pt x="334" y="160"/>
                      <a:pt x="310" y="65"/>
                      <a:pt x="251" y="29"/>
                    </a:cubicBezTo>
                    <a:cubicBezTo>
                      <a:pt x="222" y="10"/>
                      <a:pt x="190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7"/>
              <p:cNvSpPr/>
              <p:nvPr/>
            </p:nvSpPr>
            <p:spPr>
              <a:xfrm>
                <a:off x="5471082" y="2979601"/>
                <a:ext cx="20572" cy="17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96" extrusionOk="0">
                    <a:moveTo>
                      <a:pt x="277" y="1"/>
                    </a:moveTo>
                    <a:cubicBezTo>
                      <a:pt x="199" y="1"/>
                      <a:pt x="124" y="38"/>
                      <a:pt x="72" y="113"/>
                    </a:cubicBezTo>
                    <a:cubicBezTo>
                      <a:pt x="0" y="232"/>
                      <a:pt x="36" y="386"/>
                      <a:pt x="155" y="458"/>
                    </a:cubicBezTo>
                    <a:cubicBezTo>
                      <a:pt x="197" y="483"/>
                      <a:pt x="242" y="495"/>
                      <a:pt x="286" y="495"/>
                    </a:cubicBezTo>
                    <a:cubicBezTo>
                      <a:pt x="366" y="495"/>
                      <a:pt x="442" y="456"/>
                      <a:pt x="488" y="386"/>
                    </a:cubicBezTo>
                    <a:cubicBezTo>
                      <a:pt x="572" y="267"/>
                      <a:pt x="536" y="113"/>
                      <a:pt x="417" y="41"/>
                    </a:cubicBezTo>
                    <a:cubicBezTo>
                      <a:pt x="372" y="14"/>
                      <a:pt x="324" y="1"/>
                      <a:pt x="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7"/>
              <p:cNvSpPr/>
              <p:nvPr/>
            </p:nvSpPr>
            <p:spPr>
              <a:xfrm>
                <a:off x="5492049" y="2972048"/>
                <a:ext cx="12444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4" extrusionOk="0">
                    <a:moveTo>
                      <a:pt x="169" y="0"/>
                    </a:moveTo>
                    <a:cubicBezTo>
                      <a:pt x="119" y="0"/>
                      <a:pt x="71" y="26"/>
                      <a:pt x="48" y="73"/>
                    </a:cubicBezTo>
                    <a:cubicBezTo>
                      <a:pt x="1" y="144"/>
                      <a:pt x="13" y="239"/>
                      <a:pt x="84" y="275"/>
                    </a:cubicBezTo>
                    <a:cubicBezTo>
                      <a:pt x="117" y="294"/>
                      <a:pt x="151" y="304"/>
                      <a:pt x="182" y="304"/>
                    </a:cubicBezTo>
                    <a:cubicBezTo>
                      <a:pt x="228" y="304"/>
                      <a:pt x="270" y="282"/>
                      <a:pt x="298" y="239"/>
                    </a:cubicBezTo>
                    <a:cubicBezTo>
                      <a:pt x="346" y="156"/>
                      <a:pt x="310" y="73"/>
                      <a:pt x="251" y="25"/>
                    </a:cubicBezTo>
                    <a:cubicBezTo>
                      <a:pt x="225" y="8"/>
                      <a:pt x="197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7"/>
              <p:cNvSpPr/>
              <p:nvPr/>
            </p:nvSpPr>
            <p:spPr>
              <a:xfrm>
                <a:off x="5471513" y="2960611"/>
                <a:ext cx="16724" cy="1449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03" extrusionOk="0">
                    <a:moveTo>
                      <a:pt x="237" y="1"/>
                    </a:moveTo>
                    <a:cubicBezTo>
                      <a:pt x="168" y="1"/>
                      <a:pt x="97" y="33"/>
                      <a:pt x="60" y="93"/>
                    </a:cubicBezTo>
                    <a:cubicBezTo>
                      <a:pt x="0" y="176"/>
                      <a:pt x="36" y="319"/>
                      <a:pt x="119" y="379"/>
                    </a:cubicBezTo>
                    <a:cubicBezTo>
                      <a:pt x="152" y="395"/>
                      <a:pt x="189" y="403"/>
                      <a:pt x="226" y="403"/>
                    </a:cubicBezTo>
                    <a:cubicBezTo>
                      <a:pt x="296" y="403"/>
                      <a:pt x="366" y="374"/>
                      <a:pt x="405" y="319"/>
                    </a:cubicBezTo>
                    <a:cubicBezTo>
                      <a:pt x="464" y="224"/>
                      <a:pt x="441" y="93"/>
                      <a:pt x="345" y="33"/>
                    </a:cubicBezTo>
                    <a:cubicBezTo>
                      <a:pt x="315" y="12"/>
                      <a:pt x="276" y="1"/>
                      <a:pt x="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7"/>
              <p:cNvSpPr/>
              <p:nvPr/>
            </p:nvSpPr>
            <p:spPr>
              <a:xfrm>
                <a:off x="5488201" y="2942305"/>
                <a:ext cx="23161" cy="2006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58" extrusionOk="0">
                    <a:moveTo>
                      <a:pt x="333" y="0"/>
                    </a:moveTo>
                    <a:cubicBezTo>
                      <a:pt x="239" y="0"/>
                      <a:pt x="146" y="48"/>
                      <a:pt x="84" y="126"/>
                    </a:cubicBezTo>
                    <a:cubicBezTo>
                      <a:pt x="0" y="257"/>
                      <a:pt x="48" y="423"/>
                      <a:pt x="167" y="507"/>
                    </a:cubicBezTo>
                    <a:cubicBezTo>
                      <a:pt x="215" y="542"/>
                      <a:pt x="268" y="557"/>
                      <a:pt x="320" y="557"/>
                    </a:cubicBezTo>
                    <a:cubicBezTo>
                      <a:pt x="409" y="557"/>
                      <a:pt x="495" y="511"/>
                      <a:pt x="548" y="435"/>
                    </a:cubicBezTo>
                    <a:cubicBezTo>
                      <a:pt x="643" y="316"/>
                      <a:pt x="608" y="149"/>
                      <a:pt x="477" y="42"/>
                    </a:cubicBezTo>
                    <a:cubicBezTo>
                      <a:pt x="432" y="14"/>
                      <a:pt x="382" y="0"/>
                      <a:pt x="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7"/>
              <p:cNvSpPr/>
              <p:nvPr/>
            </p:nvSpPr>
            <p:spPr>
              <a:xfrm>
                <a:off x="5470218" y="2942305"/>
                <a:ext cx="16292" cy="1471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09" extrusionOk="0">
                    <a:moveTo>
                      <a:pt x="231" y="1"/>
                    </a:moveTo>
                    <a:cubicBezTo>
                      <a:pt x="164" y="1"/>
                      <a:pt x="99" y="35"/>
                      <a:pt x="60" y="90"/>
                    </a:cubicBezTo>
                    <a:cubicBezTo>
                      <a:pt x="0" y="197"/>
                      <a:pt x="24" y="316"/>
                      <a:pt x="119" y="376"/>
                    </a:cubicBezTo>
                    <a:cubicBezTo>
                      <a:pt x="154" y="398"/>
                      <a:pt x="193" y="408"/>
                      <a:pt x="230" y="408"/>
                    </a:cubicBezTo>
                    <a:cubicBezTo>
                      <a:pt x="294" y="408"/>
                      <a:pt x="356" y="376"/>
                      <a:pt x="393" y="316"/>
                    </a:cubicBezTo>
                    <a:cubicBezTo>
                      <a:pt x="453" y="209"/>
                      <a:pt x="429" y="90"/>
                      <a:pt x="334" y="30"/>
                    </a:cubicBezTo>
                    <a:cubicBezTo>
                      <a:pt x="301" y="10"/>
                      <a:pt x="266" y="1"/>
                      <a:pt x="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7"/>
              <p:cNvSpPr/>
              <p:nvPr/>
            </p:nvSpPr>
            <p:spPr>
              <a:xfrm>
                <a:off x="5453926" y="2956619"/>
                <a:ext cx="1503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2" extrusionOk="0">
                    <a:moveTo>
                      <a:pt x="203" y="1"/>
                    </a:moveTo>
                    <a:cubicBezTo>
                      <a:pt x="149" y="1"/>
                      <a:pt x="96" y="28"/>
                      <a:pt x="61" y="85"/>
                    </a:cubicBezTo>
                    <a:cubicBezTo>
                      <a:pt x="1" y="168"/>
                      <a:pt x="13" y="275"/>
                      <a:pt x="108" y="335"/>
                    </a:cubicBezTo>
                    <a:cubicBezTo>
                      <a:pt x="142" y="359"/>
                      <a:pt x="179" y="371"/>
                      <a:pt x="216" y="371"/>
                    </a:cubicBezTo>
                    <a:cubicBezTo>
                      <a:pt x="270" y="371"/>
                      <a:pt x="323" y="344"/>
                      <a:pt x="358" y="287"/>
                    </a:cubicBezTo>
                    <a:cubicBezTo>
                      <a:pt x="418" y="216"/>
                      <a:pt x="382" y="97"/>
                      <a:pt x="311" y="37"/>
                    </a:cubicBezTo>
                    <a:cubicBezTo>
                      <a:pt x="277" y="13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67"/>
              <p:cNvSpPr/>
              <p:nvPr/>
            </p:nvSpPr>
            <p:spPr>
              <a:xfrm>
                <a:off x="5438533" y="2944211"/>
                <a:ext cx="15033" cy="1334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202" y="1"/>
                    </a:moveTo>
                    <a:cubicBezTo>
                      <a:pt x="148" y="1"/>
                      <a:pt x="95" y="28"/>
                      <a:pt x="60" y="85"/>
                    </a:cubicBezTo>
                    <a:cubicBezTo>
                      <a:pt x="0" y="168"/>
                      <a:pt x="12" y="275"/>
                      <a:pt x="108" y="335"/>
                    </a:cubicBezTo>
                    <a:cubicBezTo>
                      <a:pt x="141" y="359"/>
                      <a:pt x="179" y="371"/>
                      <a:pt x="215" y="371"/>
                    </a:cubicBezTo>
                    <a:cubicBezTo>
                      <a:pt x="270" y="371"/>
                      <a:pt x="322" y="344"/>
                      <a:pt x="358" y="287"/>
                    </a:cubicBezTo>
                    <a:cubicBezTo>
                      <a:pt x="417" y="204"/>
                      <a:pt x="405" y="96"/>
                      <a:pt x="310" y="37"/>
                    </a:cubicBezTo>
                    <a:cubicBezTo>
                      <a:pt x="276" y="13"/>
                      <a:pt x="239" y="1"/>
                      <a:pt x="2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67"/>
              <p:cNvSpPr/>
              <p:nvPr/>
            </p:nvSpPr>
            <p:spPr>
              <a:xfrm>
                <a:off x="5451804" y="2937234"/>
                <a:ext cx="12875" cy="11041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7" extrusionOk="0">
                    <a:moveTo>
                      <a:pt x="165" y="1"/>
                    </a:moveTo>
                    <a:cubicBezTo>
                      <a:pt x="120" y="1"/>
                      <a:pt x="77" y="25"/>
                      <a:pt x="48" y="76"/>
                    </a:cubicBezTo>
                    <a:cubicBezTo>
                      <a:pt x="0" y="148"/>
                      <a:pt x="12" y="231"/>
                      <a:pt x="96" y="279"/>
                    </a:cubicBezTo>
                    <a:cubicBezTo>
                      <a:pt x="123" y="297"/>
                      <a:pt x="152" y="306"/>
                      <a:pt x="181" y="306"/>
                    </a:cubicBezTo>
                    <a:cubicBezTo>
                      <a:pt x="226" y="306"/>
                      <a:pt x="269" y="282"/>
                      <a:pt x="298" y="231"/>
                    </a:cubicBezTo>
                    <a:cubicBezTo>
                      <a:pt x="358" y="160"/>
                      <a:pt x="334" y="76"/>
                      <a:pt x="250" y="29"/>
                    </a:cubicBezTo>
                    <a:cubicBezTo>
                      <a:pt x="223" y="10"/>
                      <a:pt x="194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67"/>
              <p:cNvSpPr/>
              <p:nvPr/>
            </p:nvSpPr>
            <p:spPr>
              <a:xfrm>
                <a:off x="5470650" y="2931768"/>
                <a:ext cx="6006" cy="481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4" extrusionOk="0">
                    <a:moveTo>
                      <a:pt x="79" y="1"/>
                    </a:moveTo>
                    <a:cubicBezTo>
                      <a:pt x="58" y="1"/>
                      <a:pt x="39" y="11"/>
                      <a:pt x="24" y="26"/>
                    </a:cubicBezTo>
                    <a:cubicBezTo>
                      <a:pt x="0" y="61"/>
                      <a:pt x="12" y="109"/>
                      <a:pt x="48" y="121"/>
                    </a:cubicBezTo>
                    <a:cubicBezTo>
                      <a:pt x="57" y="130"/>
                      <a:pt x="70" y="134"/>
                      <a:pt x="82" y="134"/>
                    </a:cubicBezTo>
                    <a:cubicBezTo>
                      <a:pt x="103" y="134"/>
                      <a:pt x="124" y="124"/>
                      <a:pt x="131" y="109"/>
                    </a:cubicBezTo>
                    <a:cubicBezTo>
                      <a:pt x="167" y="73"/>
                      <a:pt x="143" y="26"/>
                      <a:pt x="119" y="14"/>
                    </a:cubicBezTo>
                    <a:cubicBezTo>
                      <a:pt x="106" y="5"/>
                      <a:pt x="92" y="1"/>
                      <a:pt x="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67"/>
              <p:cNvSpPr/>
              <p:nvPr/>
            </p:nvSpPr>
            <p:spPr>
              <a:xfrm>
                <a:off x="5483921" y="2923064"/>
                <a:ext cx="16724" cy="1467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08" extrusionOk="0">
                    <a:moveTo>
                      <a:pt x="240" y="0"/>
                    </a:moveTo>
                    <a:cubicBezTo>
                      <a:pt x="169" y="0"/>
                      <a:pt x="99" y="34"/>
                      <a:pt x="60" y="89"/>
                    </a:cubicBezTo>
                    <a:cubicBezTo>
                      <a:pt x="0" y="184"/>
                      <a:pt x="36" y="315"/>
                      <a:pt x="119" y="375"/>
                    </a:cubicBezTo>
                    <a:cubicBezTo>
                      <a:pt x="154" y="397"/>
                      <a:pt x="194" y="407"/>
                      <a:pt x="233" y="407"/>
                    </a:cubicBezTo>
                    <a:cubicBezTo>
                      <a:pt x="301" y="407"/>
                      <a:pt x="368" y="376"/>
                      <a:pt x="405" y="315"/>
                    </a:cubicBezTo>
                    <a:cubicBezTo>
                      <a:pt x="465" y="232"/>
                      <a:pt x="429" y="89"/>
                      <a:pt x="346" y="30"/>
                    </a:cubicBezTo>
                    <a:cubicBezTo>
                      <a:pt x="313" y="9"/>
                      <a:pt x="276" y="0"/>
                      <a:pt x="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7"/>
              <p:cNvSpPr/>
              <p:nvPr/>
            </p:nvSpPr>
            <p:spPr>
              <a:xfrm>
                <a:off x="5440655" y="2903967"/>
                <a:ext cx="12480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4" extrusionOk="0">
                    <a:moveTo>
                      <a:pt x="170" y="0"/>
                    </a:moveTo>
                    <a:cubicBezTo>
                      <a:pt x="119" y="0"/>
                      <a:pt x="72" y="26"/>
                      <a:pt x="49" y="72"/>
                    </a:cubicBezTo>
                    <a:cubicBezTo>
                      <a:pt x="1" y="144"/>
                      <a:pt x="13" y="239"/>
                      <a:pt x="84" y="275"/>
                    </a:cubicBezTo>
                    <a:cubicBezTo>
                      <a:pt x="118" y="294"/>
                      <a:pt x="151" y="303"/>
                      <a:pt x="182" y="303"/>
                    </a:cubicBezTo>
                    <a:cubicBezTo>
                      <a:pt x="229" y="303"/>
                      <a:pt x="270" y="282"/>
                      <a:pt x="299" y="239"/>
                    </a:cubicBezTo>
                    <a:cubicBezTo>
                      <a:pt x="346" y="180"/>
                      <a:pt x="310" y="72"/>
                      <a:pt x="251" y="25"/>
                    </a:cubicBezTo>
                    <a:cubicBezTo>
                      <a:pt x="226" y="8"/>
                      <a:pt x="197" y="0"/>
                      <a:pt x="1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7"/>
              <p:cNvSpPr/>
              <p:nvPr/>
            </p:nvSpPr>
            <p:spPr>
              <a:xfrm>
                <a:off x="5436375" y="2926049"/>
                <a:ext cx="9459" cy="884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6" extrusionOk="0">
                    <a:moveTo>
                      <a:pt x="127" y="1"/>
                    </a:moveTo>
                    <a:cubicBezTo>
                      <a:pt x="92" y="1"/>
                      <a:pt x="62" y="19"/>
                      <a:pt x="48" y="54"/>
                    </a:cubicBezTo>
                    <a:cubicBezTo>
                      <a:pt x="1" y="113"/>
                      <a:pt x="13" y="185"/>
                      <a:pt x="72" y="220"/>
                    </a:cubicBezTo>
                    <a:cubicBezTo>
                      <a:pt x="94" y="238"/>
                      <a:pt x="118" y="246"/>
                      <a:pt x="140" y="246"/>
                    </a:cubicBezTo>
                    <a:cubicBezTo>
                      <a:pt x="179" y="246"/>
                      <a:pt x="216" y="222"/>
                      <a:pt x="239" y="185"/>
                    </a:cubicBezTo>
                    <a:cubicBezTo>
                      <a:pt x="263" y="149"/>
                      <a:pt x="251" y="66"/>
                      <a:pt x="203" y="30"/>
                    </a:cubicBezTo>
                    <a:cubicBezTo>
                      <a:pt x="178" y="10"/>
                      <a:pt x="151" y="1"/>
                      <a:pt x="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7"/>
              <p:cNvSpPr/>
              <p:nvPr/>
            </p:nvSpPr>
            <p:spPr>
              <a:xfrm>
                <a:off x="5413681" y="2930796"/>
                <a:ext cx="21040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5" extrusionOk="0">
                    <a:moveTo>
                      <a:pt x="295" y="1"/>
                    </a:moveTo>
                    <a:cubicBezTo>
                      <a:pt x="211" y="1"/>
                      <a:pt x="129" y="38"/>
                      <a:pt x="84" y="112"/>
                    </a:cubicBezTo>
                    <a:cubicBezTo>
                      <a:pt x="1" y="231"/>
                      <a:pt x="37" y="398"/>
                      <a:pt x="156" y="469"/>
                    </a:cubicBezTo>
                    <a:cubicBezTo>
                      <a:pt x="200" y="500"/>
                      <a:pt x="250" y="515"/>
                      <a:pt x="300" y="515"/>
                    </a:cubicBezTo>
                    <a:cubicBezTo>
                      <a:pt x="385" y="515"/>
                      <a:pt x="468" y="473"/>
                      <a:pt x="513" y="398"/>
                    </a:cubicBezTo>
                    <a:cubicBezTo>
                      <a:pt x="584" y="279"/>
                      <a:pt x="560" y="112"/>
                      <a:pt x="441" y="41"/>
                    </a:cubicBezTo>
                    <a:cubicBezTo>
                      <a:pt x="397" y="14"/>
                      <a:pt x="345" y="1"/>
                      <a:pt x="2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7"/>
              <p:cNvSpPr/>
              <p:nvPr/>
            </p:nvSpPr>
            <p:spPr>
              <a:xfrm>
                <a:off x="5449251" y="2918353"/>
                <a:ext cx="18414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58" extrusionOk="0">
                    <a:moveTo>
                      <a:pt x="252" y="1"/>
                    </a:moveTo>
                    <a:cubicBezTo>
                      <a:pt x="182" y="1"/>
                      <a:pt x="115" y="35"/>
                      <a:pt x="71" y="101"/>
                    </a:cubicBezTo>
                    <a:cubicBezTo>
                      <a:pt x="0" y="208"/>
                      <a:pt x="24" y="339"/>
                      <a:pt x="131" y="411"/>
                    </a:cubicBezTo>
                    <a:cubicBezTo>
                      <a:pt x="172" y="443"/>
                      <a:pt x="218" y="457"/>
                      <a:pt x="261" y="457"/>
                    </a:cubicBezTo>
                    <a:cubicBezTo>
                      <a:pt x="331" y="457"/>
                      <a:pt x="397" y="421"/>
                      <a:pt x="441" y="363"/>
                    </a:cubicBezTo>
                    <a:cubicBezTo>
                      <a:pt x="512" y="256"/>
                      <a:pt x="488" y="113"/>
                      <a:pt x="381" y="42"/>
                    </a:cubicBezTo>
                    <a:cubicBezTo>
                      <a:pt x="340" y="14"/>
                      <a:pt x="295" y="1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7"/>
              <p:cNvSpPr/>
              <p:nvPr/>
            </p:nvSpPr>
            <p:spPr>
              <a:xfrm>
                <a:off x="5465939" y="2907096"/>
                <a:ext cx="14170" cy="12552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49" extrusionOk="0">
                    <a:moveTo>
                      <a:pt x="197" y="0"/>
                    </a:moveTo>
                    <a:cubicBezTo>
                      <a:pt x="141" y="0"/>
                      <a:pt x="85" y="29"/>
                      <a:pt x="48" y="81"/>
                    </a:cubicBezTo>
                    <a:cubicBezTo>
                      <a:pt x="0" y="152"/>
                      <a:pt x="24" y="259"/>
                      <a:pt x="96" y="319"/>
                    </a:cubicBezTo>
                    <a:cubicBezTo>
                      <a:pt x="125" y="340"/>
                      <a:pt x="156" y="349"/>
                      <a:pt x="186" y="349"/>
                    </a:cubicBezTo>
                    <a:cubicBezTo>
                      <a:pt x="241" y="349"/>
                      <a:pt x="295" y="318"/>
                      <a:pt x="334" y="271"/>
                    </a:cubicBezTo>
                    <a:cubicBezTo>
                      <a:pt x="393" y="176"/>
                      <a:pt x="369" y="81"/>
                      <a:pt x="298" y="33"/>
                    </a:cubicBezTo>
                    <a:cubicBezTo>
                      <a:pt x="267" y="11"/>
                      <a:pt x="232" y="0"/>
                      <a:pt x="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2" name="Google Shape;2042;p67"/>
            <p:cNvGrpSpPr/>
            <p:nvPr/>
          </p:nvGrpSpPr>
          <p:grpSpPr>
            <a:xfrm>
              <a:off x="7575286" y="1528439"/>
              <a:ext cx="653052" cy="460927"/>
              <a:chOff x="7575286" y="1528439"/>
              <a:chExt cx="653052" cy="460927"/>
            </a:xfrm>
          </p:grpSpPr>
          <p:sp>
            <p:nvSpPr>
              <p:cNvPr id="2043" name="Google Shape;2043;p67"/>
              <p:cNvSpPr/>
              <p:nvPr/>
            </p:nvSpPr>
            <p:spPr>
              <a:xfrm>
                <a:off x="7575286" y="1528439"/>
                <a:ext cx="653052" cy="460856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12814" extrusionOk="0">
                    <a:moveTo>
                      <a:pt x="5226" y="0"/>
                    </a:moveTo>
                    <a:cubicBezTo>
                      <a:pt x="3535" y="0"/>
                      <a:pt x="2017" y="616"/>
                      <a:pt x="1382" y="2433"/>
                    </a:cubicBezTo>
                    <a:cubicBezTo>
                      <a:pt x="1" y="6326"/>
                      <a:pt x="3572" y="10065"/>
                      <a:pt x="7156" y="11636"/>
                    </a:cubicBezTo>
                    <a:cubicBezTo>
                      <a:pt x="9372" y="12626"/>
                      <a:pt x="11725" y="12814"/>
                      <a:pt x="13193" y="12814"/>
                    </a:cubicBezTo>
                    <a:cubicBezTo>
                      <a:pt x="14091" y="12814"/>
                      <a:pt x="14657" y="12744"/>
                      <a:pt x="14657" y="12744"/>
                    </a:cubicBezTo>
                    <a:cubicBezTo>
                      <a:pt x="16788" y="12291"/>
                      <a:pt x="18158" y="8695"/>
                      <a:pt x="17146" y="7100"/>
                    </a:cubicBezTo>
                    <a:cubicBezTo>
                      <a:pt x="16122" y="5528"/>
                      <a:pt x="13157" y="2945"/>
                      <a:pt x="10680" y="1564"/>
                    </a:cubicBezTo>
                    <a:cubicBezTo>
                      <a:pt x="9365" y="823"/>
                      <a:pt x="7181" y="0"/>
                      <a:pt x="52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7"/>
              <p:cNvSpPr/>
              <p:nvPr/>
            </p:nvSpPr>
            <p:spPr>
              <a:xfrm>
                <a:off x="7618947" y="1529842"/>
                <a:ext cx="570441" cy="45952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2777" extrusionOk="0">
                    <a:moveTo>
                      <a:pt x="3299" y="1"/>
                    </a:moveTo>
                    <a:cubicBezTo>
                      <a:pt x="3216" y="24"/>
                      <a:pt x="3156" y="24"/>
                      <a:pt x="3085" y="36"/>
                    </a:cubicBezTo>
                    <a:lnTo>
                      <a:pt x="3918" y="4085"/>
                    </a:lnTo>
                    <a:lnTo>
                      <a:pt x="3918" y="4085"/>
                    </a:lnTo>
                    <a:lnTo>
                      <a:pt x="263" y="2168"/>
                    </a:lnTo>
                    <a:cubicBezTo>
                      <a:pt x="227" y="2227"/>
                      <a:pt x="203" y="2287"/>
                      <a:pt x="180" y="2358"/>
                    </a:cubicBezTo>
                    <a:lnTo>
                      <a:pt x="3787" y="4251"/>
                    </a:lnTo>
                    <a:lnTo>
                      <a:pt x="1" y="5335"/>
                    </a:lnTo>
                    <a:cubicBezTo>
                      <a:pt x="25" y="5406"/>
                      <a:pt x="37" y="5466"/>
                      <a:pt x="49" y="5525"/>
                    </a:cubicBezTo>
                    <a:lnTo>
                      <a:pt x="4037" y="4382"/>
                    </a:lnTo>
                    <a:lnTo>
                      <a:pt x="6371" y="5609"/>
                    </a:lnTo>
                    <a:lnTo>
                      <a:pt x="751" y="7180"/>
                    </a:lnTo>
                    <a:cubicBezTo>
                      <a:pt x="775" y="7240"/>
                      <a:pt x="823" y="7299"/>
                      <a:pt x="858" y="7359"/>
                    </a:cubicBezTo>
                    <a:lnTo>
                      <a:pt x="6645" y="5751"/>
                    </a:lnTo>
                    <a:lnTo>
                      <a:pt x="9395" y="7192"/>
                    </a:lnTo>
                    <a:lnTo>
                      <a:pt x="3537" y="10204"/>
                    </a:lnTo>
                    <a:cubicBezTo>
                      <a:pt x="3597" y="10252"/>
                      <a:pt x="3656" y="10288"/>
                      <a:pt x="3728" y="10335"/>
                    </a:cubicBezTo>
                    <a:lnTo>
                      <a:pt x="9621" y="7323"/>
                    </a:lnTo>
                    <a:lnTo>
                      <a:pt x="13074" y="9145"/>
                    </a:lnTo>
                    <a:lnTo>
                      <a:pt x="7657" y="12216"/>
                    </a:lnTo>
                    <a:cubicBezTo>
                      <a:pt x="7740" y="12240"/>
                      <a:pt x="7847" y="12252"/>
                      <a:pt x="7942" y="12288"/>
                    </a:cubicBezTo>
                    <a:lnTo>
                      <a:pt x="13300" y="9252"/>
                    </a:lnTo>
                    <a:lnTo>
                      <a:pt x="15265" y="10288"/>
                    </a:lnTo>
                    <a:lnTo>
                      <a:pt x="12229" y="12776"/>
                    </a:lnTo>
                    <a:cubicBezTo>
                      <a:pt x="12348" y="12776"/>
                      <a:pt x="12467" y="12776"/>
                      <a:pt x="12562" y="12764"/>
                    </a:cubicBezTo>
                    <a:lnTo>
                      <a:pt x="15467" y="10395"/>
                    </a:lnTo>
                    <a:lnTo>
                      <a:pt x="15765" y="10561"/>
                    </a:lnTo>
                    <a:cubicBezTo>
                      <a:pt x="15801" y="10502"/>
                      <a:pt x="15824" y="10442"/>
                      <a:pt x="15860" y="10371"/>
                    </a:cubicBezTo>
                    <a:lnTo>
                      <a:pt x="15562" y="10216"/>
                    </a:lnTo>
                    <a:lnTo>
                      <a:pt x="15562" y="6549"/>
                    </a:lnTo>
                    <a:cubicBezTo>
                      <a:pt x="15503" y="6466"/>
                      <a:pt x="15420" y="6394"/>
                      <a:pt x="15348" y="6299"/>
                    </a:cubicBezTo>
                    <a:lnTo>
                      <a:pt x="15348" y="10097"/>
                    </a:lnTo>
                    <a:lnTo>
                      <a:pt x="13396" y="9073"/>
                    </a:lnTo>
                    <a:lnTo>
                      <a:pt x="13265" y="4251"/>
                    </a:lnTo>
                    <a:cubicBezTo>
                      <a:pt x="13193" y="4192"/>
                      <a:pt x="13134" y="4132"/>
                      <a:pt x="13062" y="4073"/>
                    </a:cubicBezTo>
                    <a:lnTo>
                      <a:pt x="13062" y="4073"/>
                    </a:lnTo>
                    <a:lnTo>
                      <a:pt x="13193" y="8966"/>
                    </a:lnTo>
                    <a:lnTo>
                      <a:pt x="13193" y="8966"/>
                    </a:lnTo>
                    <a:lnTo>
                      <a:pt x="9728" y="7133"/>
                    </a:lnTo>
                    <a:lnTo>
                      <a:pt x="8931" y="1239"/>
                    </a:lnTo>
                    <a:cubicBezTo>
                      <a:pt x="8859" y="1215"/>
                      <a:pt x="8788" y="1167"/>
                      <a:pt x="8716" y="1132"/>
                    </a:cubicBezTo>
                    <a:lnTo>
                      <a:pt x="8716" y="1132"/>
                    </a:lnTo>
                    <a:lnTo>
                      <a:pt x="9502" y="7013"/>
                    </a:lnTo>
                    <a:lnTo>
                      <a:pt x="6764" y="5573"/>
                    </a:lnTo>
                    <a:lnTo>
                      <a:pt x="5859" y="167"/>
                    </a:lnTo>
                    <a:lnTo>
                      <a:pt x="5633" y="120"/>
                    </a:lnTo>
                    <a:lnTo>
                      <a:pt x="6526" y="5454"/>
                    </a:lnTo>
                    <a:lnTo>
                      <a:pt x="4156" y="4204"/>
                    </a:lnTo>
                    <a:lnTo>
                      <a:pt x="3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5" name="Google Shape;2045;p67"/>
            <p:cNvGrpSpPr/>
            <p:nvPr/>
          </p:nvGrpSpPr>
          <p:grpSpPr>
            <a:xfrm>
              <a:off x="7866890" y="1409935"/>
              <a:ext cx="498727" cy="430645"/>
              <a:chOff x="7866890" y="1409935"/>
              <a:chExt cx="498727" cy="430645"/>
            </a:xfrm>
          </p:grpSpPr>
          <p:sp>
            <p:nvSpPr>
              <p:cNvPr id="2046" name="Google Shape;2046;p67"/>
              <p:cNvSpPr/>
              <p:nvPr/>
            </p:nvSpPr>
            <p:spPr>
              <a:xfrm>
                <a:off x="7866890" y="1409935"/>
                <a:ext cx="498727" cy="430645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11974" extrusionOk="0">
                    <a:moveTo>
                      <a:pt x="3926" y="0"/>
                    </a:moveTo>
                    <a:cubicBezTo>
                      <a:pt x="3067" y="0"/>
                      <a:pt x="2291" y="323"/>
                      <a:pt x="1739" y="1156"/>
                    </a:cubicBezTo>
                    <a:cubicBezTo>
                      <a:pt x="1" y="3787"/>
                      <a:pt x="2191" y="7407"/>
                      <a:pt x="4739" y="9431"/>
                    </a:cubicBezTo>
                    <a:cubicBezTo>
                      <a:pt x="7275" y="11455"/>
                      <a:pt x="10454" y="11967"/>
                      <a:pt x="10454" y="11967"/>
                    </a:cubicBezTo>
                    <a:cubicBezTo>
                      <a:pt x="10508" y="11971"/>
                      <a:pt x="10562" y="11974"/>
                      <a:pt x="10615" y="11974"/>
                    </a:cubicBezTo>
                    <a:cubicBezTo>
                      <a:pt x="12295" y="11974"/>
                      <a:pt x="13867" y="9672"/>
                      <a:pt x="13348" y="8276"/>
                    </a:cubicBezTo>
                    <a:cubicBezTo>
                      <a:pt x="12812" y="6847"/>
                      <a:pt x="10931" y="4228"/>
                      <a:pt x="9216" y="2620"/>
                    </a:cubicBezTo>
                    <a:cubicBezTo>
                      <a:pt x="8042" y="1520"/>
                      <a:pt x="5791" y="0"/>
                      <a:pt x="39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67"/>
              <p:cNvSpPr/>
              <p:nvPr/>
            </p:nvSpPr>
            <p:spPr>
              <a:xfrm>
                <a:off x="7907566" y="1411229"/>
                <a:ext cx="431256" cy="423524"/>
              </a:xfrm>
              <a:custGeom>
                <a:avLst/>
                <a:gdLst/>
                <a:ahLst/>
                <a:cxnLst/>
                <a:rect l="l" t="t" r="r" b="b"/>
                <a:pathLst>
                  <a:path w="11991" h="11776" extrusionOk="0">
                    <a:moveTo>
                      <a:pt x="3311" y="1"/>
                    </a:moveTo>
                    <a:lnTo>
                      <a:pt x="3275" y="3251"/>
                    </a:lnTo>
                    <a:lnTo>
                      <a:pt x="727" y="953"/>
                    </a:lnTo>
                    <a:lnTo>
                      <a:pt x="644" y="1084"/>
                    </a:lnTo>
                    <a:lnTo>
                      <a:pt x="3156" y="3334"/>
                    </a:lnTo>
                    <a:lnTo>
                      <a:pt x="1" y="3311"/>
                    </a:lnTo>
                    <a:lnTo>
                      <a:pt x="1" y="3465"/>
                    </a:lnTo>
                    <a:lnTo>
                      <a:pt x="3335" y="3513"/>
                    </a:lnTo>
                    <a:lnTo>
                      <a:pt x="4954" y="4977"/>
                    </a:lnTo>
                    <a:lnTo>
                      <a:pt x="263" y="4882"/>
                    </a:lnTo>
                    <a:lnTo>
                      <a:pt x="263" y="4882"/>
                    </a:lnTo>
                    <a:cubicBezTo>
                      <a:pt x="287" y="4942"/>
                      <a:pt x="298" y="4989"/>
                      <a:pt x="322" y="5049"/>
                    </a:cubicBezTo>
                    <a:lnTo>
                      <a:pt x="5144" y="5156"/>
                    </a:lnTo>
                    <a:lnTo>
                      <a:pt x="7073" y="6859"/>
                    </a:lnTo>
                    <a:lnTo>
                      <a:pt x="1953" y="7787"/>
                    </a:lnTo>
                    <a:cubicBezTo>
                      <a:pt x="1989" y="7835"/>
                      <a:pt x="2037" y="7894"/>
                      <a:pt x="2072" y="7930"/>
                    </a:cubicBezTo>
                    <a:lnTo>
                      <a:pt x="7216" y="7002"/>
                    </a:lnTo>
                    <a:lnTo>
                      <a:pt x="9633" y="9157"/>
                    </a:lnTo>
                    <a:lnTo>
                      <a:pt x="4835" y="10240"/>
                    </a:lnTo>
                    <a:cubicBezTo>
                      <a:pt x="4906" y="10288"/>
                      <a:pt x="4990" y="10335"/>
                      <a:pt x="5049" y="10359"/>
                    </a:cubicBezTo>
                    <a:lnTo>
                      <a:pt x="9764" y="9288"/>
                    </a:lnTo>
                    <a:lnTo>
                      <a:pt x="11133" y="10526"/>
                    </a:lnTo>
                    <a:lnTo>
                      <a:pt x="8323" y="11704"/>
                    </a:lnTo>
                    <a:cubicBezTo>
                      <a:pt x="8407" y="11728"/>
                      <a:pt x="8502" y="11740"/>
                      <a:pt x="8585" y="11776"/>
                    </a:cubicBezTo>
                    <a:lnTo>
                      <a:pt x="11264" y="10645"/>
                    </a:lnTo>
                    <a:lnTo>
                      <a:pt x="11478" y="10835"/>
                    </a:lnTo>
                    <a:cubicBezTo>
                      <a:pt x="11502" y="10788"/>
                      <a:pt x="11538" y="10764"/>
                      <a:pt x="11574" y="10716"/>
                    </a:cubicBezTo>
                    <a:lnTo>
                      <a:pt x="11371" y="10538"/>
                    </a:lnTo>
                    <a:lnTo>
                      <a:pt x="11990" y="7764"/>
                    </a:lnTo>
                    <a:cubicBezTo>
                      <a:pt x="11955" y="7692"/>
                      <a:pt x="11919" y="7621"/>
                      <a:pt x="11871" y="7525"/>
                    </a:cubicBezTo>
                    <a:lnTo>
                      <a:pt x="11216" y="10407"/>
                    </a:lnTo>
                    <a:lnTo>
                      <a:pt x="9847" y="9180"/>
                    </a:lnTo>
                    <a:lnTo>
                      <a:pt x="10609" y="5513"/>
                    </a:lnTo>
                    <a:lnTo>
                      <a:pt x="10478" y="5335"/>
                    </a:lnTo>
                    <a:lnTo>
                      <a:pt x="9752" y="9061"/>
                    </a:lnTo>
                    <a:lnTo>
                      <a:pt x="7323" y="6894"/>
                    </a:lnTo>
                    <a:lnTo>
                      <a:pt x="7692" y="2263"/>
                    </a:lnTo>
                    <a:cubicBezTo>
                      <a:pt x="7657" y="2215"/>
                      <a:pt x="7597" y="2179"/>
                      <a:pt x="7537" y="2132"/>
                    </a:cubicBezTo>
                    <a:lnTo>
                      <a:pt x="7156" y="6763"/>
                    </a:lnTo>
                    <a:lnTo>
                      <a:pt x="5251" y="5037"/>
                    </a:lnTo>
                    <a:lnTo>
                      <a:pt x="5466" y="751"/>
                    </a:lnTo>
                    <a:cubicBezTo>
                      <a:pt x="5406" y="715"/>
                      <a:pt x="5359" y="691"/>
                      <a:pt x="5299" y="667"/>
                    </a:cubicBezTo>
                    <a:lnTo>
                      <a:pt x="5097" y="4894"/>
                    </a:lnTo>
                    <a:lnTo>
                      <a:pt x="3442" y="3406"/>
                    </a:lnTo>
                    <a:lnTo>
                      <a:pt x="3466" y="24"/>
                    </a:lnTo>
                    <a:cubicBezTo>
                      <a:pt x="3406" y="13"/>
                      <a:pt x="3370" y="13"/>
                      <a:pt x="33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8" name="Google Shape;2048;p67"/>
            <p:cNvGrpSpPr/>
            <p:nvPr/>
          </p:nvGrpSpPr>
          <p:grpSpPr>
            <a:xfrm>
              <a:off x="5922838" y="2434012"/>
              <a:ext cx="668050" cy="1008531"/>
              <a:chOff x="5922838" y="2434012"/>
              <a:chExt cx="668050" cy="1008531"/>
            </a:xfrm>
          </p:grpSpPr>
          <p:sp>
            <p:nvSpPr>
              <p:cNvPr id="2049" name="Google Shape;2049;p67"/>
              <p:cNvSpPr/>
              <p:nvPr/>
            </p:nvSpPr>
            <p:spPr>
              <a:xfrm>
                <a:off x="5922838" y="2435127"/>
                <a:ext cx="668050" cy="1007416"/>
              </a:xfrm>
              <a:custGeom>
                <a:avLst/>
                <a:gdLst/>
                <a:ahLst/>
                <a:cxnLst/>
                <a:rect l="l" t="t" r="r" b="b"/>
                <a:pathLst>
                  <a:path w="18575" h="28011" extrusionOk="0">
                    <a:moveTo>
                      <a:pt x="17604" y="0"/>
                    </a:moveTo>
                    <a:cubicBezTo>
                      <a:pt x="16598" y="0"/>
                      <a:pt x="13520" y="2228"/>
                      <a:pt x="9871" y="5786"/>
                    </a:cubicBezTo>
                    <a:cubicBezTo>
                      <a:pt x="6073" y="9489"/>
                      <a:pt x="3882" y="14573"/>
                      <a:pt x="3882" y="14573"/>
                    </a:cubicBezTo>
                    <a:cubicBezTo>
                      <a:pt x="822" y="20598"/>
                      <a:pt x="0" y="25920"/>
                      <a:pt x="1798" y="27253"/>
                    </a:cubicBezTo>
                    <a:cubicBezTo>
                      <a:pt x="2452" y="27731"/>
                      <a:pt x="3427" y="28011"/>
                      <a:pt x="4528" y="28011"/>
                    </a:cubicBezTo>
                    <a:cubicBezTo>
                      <a:pt x="6473" y="28011"/>
                      <a:pt x="8813" y="27136"/>
                      <a:pt x="10478" y="24931"/>
                    </a:cubicBezTo>
                    <a:cubicBezTo>
                      <a:pt x="13085" y="21479"/>
                      <a:pt x="15371" y="16002"/>
                      <a:pt x="16348" y="12275"/>
                    </a:cubicBezTo>
                    <a:cubicBezTo>
                      <a:pt x="17312" y="8560"/>
                      <a:pt x="18574" y="202"/>
                      <a:pt x="17717" y="12"/>
                    </a:cubicBezTo>
                    <a:cubicBezTo>
                      <a:pt x="17683" y="4"/>
                      <a:pt x="17645" y="0"/>
                      <a:pt x="176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67"/>
              <p:cNvSpPr/>
              <p:nvPr/>
            </p:nvSpPr>
            <p:spPr>
              <a:xfrm>
                <a:off x="5966068" y="2434012"/>
                <a:ext cx="603385" cy="991123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7558" extrusionOk="0">
                    <a:moveTo>
                      <a:pt x="16385" y="1"/>
                    </a:moveTo>
                    <a:cubicBezTo>
                      <a:pt x="16345" y="1"/>
                      <a:pt x="16301" y="7"/>
                      <a:pt x="16253" y="19"/>
                    </a:cubicBezTo>
                    <a:cubicBezTo>
                      <a:pt x="15943" y="555"/>
                      <a:pt x="15527" y="1281"/>
                      <a:pt x="15015" y="2138"/>
                    </a:cubicBezTo>
                    <a:lnTo>
                      <a:pt x="14896" y="614"/>
                    </a:lnTo>
                    <a:cubicBezTo>
                      <a:pt x="14836" y="650"/>
                      <a:pt x="14765" y="686"/>
                      <a:pt x="14705" y="733"/>
                    </a:cubicBezTo>
                    <a:lnTo>
                      <a:pt x="14836" y="2460"/>
                    </a:lnTo>
                    <a:cubicBezTo>
                      <a:pt x="14419" y="3174"/>
                      <a:pt x="13943" y="3984"/>
                      <a:pt x="13443" y="4865"/>
                    </a:cubicBezTo>
                    <a:lnTo>
                      <a:pt x="12693" y="2186"/>
                    </a:lnTo>
                    <a:lnTo>
                      <a:pt x="12514" y="2317"/>
                    </a:lnTo>
                    <a:lnTo>
                      <a:pt x="13288" y="5115"/>
                    </a:lnTo>
                    <a:cubicBezTo>
                      <a:pt x="12860" y="5865"/>
                      <a:pt x="12419" y="6651"/>
                      <a:pt x="11943" y="7472"/>
                    </a:cubicBezTo>
                    <a:lnTo>
                      <a:pt x="10764" y="3829"/>
                    </a:lnTo>
                    <a:cubicBezTo>
                      <a:pt x="10705" y="3865"/>
                      <a:pt x="10645" y="3924"/>
                      <a:pt x="10597" y="3972"/>
                    </a:cubicBezTo>
                    <a:lnTo>
                      <a:pt x="11800" y="7722"/>
                    </a:lnTo>
                    <a:cubicBezTo>
                      <a:pt x="11348" y="8532"/>
                      <a:pt x="10847" y="9377"/>
                      <a:pt x="10359" y="10234"/>
                    </a:cubicBezTo>
                    <a:lnTo>
                      <a:pt x="8192" y="6282"/>
                    </a:lnTo>
                    <a:cubicBezTo>
                      <a:pt x="8145" y="6341"/>
                      <a:pt x="8085" y="6389"/>
                      <a:pt x="8038" y="6448"/>
                    </a:cubicBezTo>
                    <a:lnTo>
                      <a:pt x="10240" y="10461"/>
                    </a:lnTo>
                    <a:cubicBezTo>
                      <a:pt x="9871" y="11104"/>
                      <a:pt x="9502" y="11758"/>
                      <a:pt x="9121" y="12413"/>
                    </a:cubicBezTo>
                    <a:lnTo>
                      <a:pt x="6740" y="7936"/>
                    </a:lnTo>
                    <a:lnTo>
                      <a:pt x="6609" y="8115"/>
                    </a:lnTo>
                    <a:lnTo>
                      <a:pt x="9002" y="12639"/>
                    </a:lnTo>
                    <a:cubicBezTo>
                      <a:pt x="8633" y="13294"/>
                      <a:pt x="8264" y="13961"/>
                      <a:pt x="7871" y="14616"/>
                    </a:cubicBezTo>
                    <a:lnTo>
                      <a:pt x="5192" y="10044"/>
                    </a:lnTo>
                    <a:cubicBezTo>
                      <a:pt x="5156" y="10103"/>
                      <a:pt x="5109" y="10175"/>
                      <a:pt x="5061" y="10234"/>
                    </a:cubicBezTo>
                    <a:lnTo>
                      <a:pt x="7740" y="14818"/>
                    </a:lnTo>
                    <a:cubicBezTo>
                      <a:pt x="7335" y="15533"/>
                      <a:pt x="6942" y="16247"/>
                      <a:pt x="6537" y="16949"/>
                    </a:cubicBezTo>
                    <a:lnTo>
                      <a:pt x="3668" y="12544"/>
                    </a:lnTo>
                    <a:cubicBezTo>
                      <a:pt x="3620" y="12616"/>
                      <a:pt x="3585" y="12675"/>
                      <a:pt x="3549" y="12758"/>
                    </a:cubicBezTo>
                    <a:lnTo>
                      <a:pt x="6418" y="17164"/>
                    </a:lnTo>
                    <a:cubicBezTo>
                      <a:pt x="5954" y="17973"/>
                      <a:pt x="5490" y="18795"/>
                      <a:pt x="5061" y="19581"/>
                    </a:cubicBezTo>
                    <a:lnTo>
                      <a:pt x="2204" y="15461"/>
                    </a:lnTo>
                    <a:cubicBezTo>
                      <a:pt x="2180" y="15533"/>
                      <a:pt x="2132" y="15616"/>
                      <a:pt x="2096" y="15676"/>
                    </a:cubicBezTo>
                    <a:lnTo>
                      <a:pt x="4942" y="19783"/>
                    </a:lnTo>
                    <a:cubicBezTo>
                      <a:pt x="4632" y="20343"/>
                      <a:pt x="4323" y="20890"/>
                      <a:pt x="4025" y="21450"/>
                    </a:cubicBezTo>
                    <a:lnTo>
                      <a:pt x="1287" y="17545"/>
                    </a:lnTo>
                    <a:lnTo>
                      <a:pt x="1191" y="17771"/>
                    </a:lnTo>
                    <a:lnTo>
                      <a:pt x="3918" y="21652"/>
                    </a:lnTo>
                    <a:cubicBezTo>
                      <a:pt x="3382" y="22617"/>
                      <a:pt x="2870" y="23557"/>
                      <a:pt x="2394" y="24438"/>
                    </a:cubicBezTo>
                    <a:lnTo>
                      <a:pt x="60" y="21271"/>
                    </a:lnTo>
                    <a:cubicBezTo>
                      <a:pt x="48" y="21355"/>
                      <a:pt x="13" y="21450"/>
                      <a:pt x="1" y="21533"/>
                    </a:cubicBezTo>
                    <a:lnTo>
                      <a:pt x="2299" y="24641"/>
                    </a:lnTo>
                    <a:cubicBezTo>
                      <a:pt x="1727" y="25689"/>
                      <a:pt x="1239" y="26629"/>
                      <a:pt x="810" y="27463"/>
                    </a:cubicBezTo>
                    <a:cubicBezTo>
                      <a:pt x="870" y="27486"/>
                      <a:pt x="930" y="27534"/>
                      <a:pt x="989" y="27558"/>
                    </a:cubicBezTo>
                    <a:cubicBezTo>
                      <a:pt x="1263" y="27022"/>
                      <a:pt x="1561" y="26427"/>
                      <a:pt x="1906" y="25808"/>
                    </a:cubicBezTo>
                    <a:lnTo>
                      <a:pt x="7061" y="26986"/>
                    </a:lnTo>
                    <a:cubicBezTo>
                      <a:pt x="7145" y="26939"/>
                      <a:pt x="7216" y="26879"/>
                      <a:pt x="7299" y="26820"/>
                    </a:cubicBezTo>
                    <a:lnTo>
                      <a:pt x="2001" y="25617"/>
                    </a:lnTo>
                    <a:cubicBezTo>
                      <a:pt x="2382" y="24879"/>
                      <a:pt x="2811" y="24081"/>
                      <a:pt x="3263" y="23260"/>
                    </a:cubicBezTo>
                    <a:lnTo>
                      <a:pt x="9752" y="24260"/>
                    </a:lnTo>
                    <a:cubicBezTo>
                      <a:pt x="9800" y="24200"/>
                      <a:pt x="9847" y="24141"/>
                      <a:pt x="9883" y="24069"/>
                    </a:cubicBezTo>
                    <a:lnTo>
                      <a:pt x="3382" y="23069"/>
                    </a:lnTo>
                    <a:cubicBezTo>
                      <a:pt x="3763" y="22367"/>
                      <a:pt x="4168" y="21629"/>
                      <a:pt x="4585" y="20879"/>
                    </a:cubicBezTo>
                    <a:lnTo>
                      <a:pt x="11586" y="21307"/>
                    </a:lnTo>
                    <a:cubicBezTo>
                      <a:pt x="11609" y="21248"/>
                      <a:pt x="11657" y="21176"/>
                      <a:pt x="11693" y="21117"/>
                    </a:cubicBezTo>
                    <a:lnTo>
                      <a:pt x="4751" y="20676"/>
                    </a:lnTo>
                    <a:cubicBezTo>
                      <a:pt x="5144" y="19986"/>
                      <a:pt x="5525" y="19283"/>
                      <a:pt x="5930" y="18569"/>
                    </a:cubicBezTo>
                    <a:lnTo>
                      <a:pt x="12836" y="18747"/>
                    </a:lnTo>
                    <a:cubicBezTo>
                      <a:pt x="12860" y="18676"/>
                      <a:pt x="12895" y="18616"/>
                      <a:pt x="12919" y="18545"/>
                    </a:cubicBezTo>
                    <a:lnTo>
                      <a:pt x="6025" y="18366"/>
                    </a:lnTo>
                    <a:cubicBezTo>
                      <a:pt x="6466" y="17592"/>
                      <a:pt x="6906" y="16807"/>
                      <a:pt x="7359" y="15997"/>
                    </a:cubicBezTo>
                    <a:lnTo>
                      <a:pt x="13860" y="16235"/>
                    </a:lnTo>
                    <a:cubicBezTo>
                      <a:pt x="13884" y="16164"/>
                      <a:pt x="13907" y="16104"/>
                      <a:pt x="13931" y="16033"/>
                    </a:cubicBezTo>
                    <a:lnTo>
                      <a:pt x="7454" y="15795"/>
                    </a:lnTo>
                    <a:cubicBezTo>
                      <a:pt x="7811" y="15152"/>
                      <a:pt x="8192" y="14497"/>
                      <a:pt x="8550" y="13854"/>
                    </a:cubicBezTo>
                    <a:lnTo>
                      <a:pt x="14705" y="13735"/>
                    </a:lnTo>
                    <a:cubicBezTo>
                      <a:pt x="14717" y="13663"/>
                      <a:pt x="14753" y="13604"/>
                      <a:pt x="14765" y="13532"/>
                    </a:cubicBezTo>
                    <a:lnTo>
                      <a:pt x="14765" y="13532"/>
                    </a:lnTo>
                    <a:lnTo>
                      <a:pt x="8645" y="13651"/>
                    </a:lnTo>
                    <a:lnTo>
                      <a:pt x="8645" y="13651"/>
                    </a:lnTo>
                    <a:lnTo>
                      <a:pt x="9943" y="11365"/>
                    </a:lnTo>
                    <a:lnTo>
                      <a:pt x="15288" y="11592"/>
                    </a:lnTo>
                    <a:cubicBezTo>
                      <a:pt x="15300" y="11520"/>
                      <a:pt x="15312" y="11461"/>
                      <a:pt x="15336" y="11389"/>
                    </a:cubicBezTo>
                    <a:lnTo>
                      <a:pt x="10062" y="11175"/>
                    </a:lnTo>
                    <a:cubicBezTo>
                      <a:pt x="10419" y="10556"/>
                      <a:pt x="10776" y="9925"/>
                      <a:pt x="11121" y="9318"/>
                    </a:cubicBezTo>
                    <a:lnTo>
                      <a:pt x="15789" y="9139"/>
                    </a:lnTo>
                    <a:cubicBezTo>
                      <a:pt x="15812" y="9068"/>
                      <a:pt x="15824" y="9008"/>
                      <a:pt x="15836" y="8925"/>
                    </a:cubicBezTo>
                    <a:lnTo>
                      <a:pt x="15836" y="8925"/>
                    </a:lnTo>
                    <a:lnTo>
                      <a:pt x="11252" y="9091"/>
                    </a:lnTo>
                    <a:cubicBezTo>
                      <a:pt x="11740" y="8234"/>
                      <a:pt x="12240" y="7401"/>
                      <a:pt x="12693" y="6591"/>
                    </a:cubicBezTo>
                    <a:lnTo>
                      <a:pt x="16265" y="6389"/>
                    </a:lnTo>
                    <a:cubicBezTo>
                      <a:pt x="16289" y="6305"/>
                      <a:pt x="16289" y="6246"/>
                      <a:pt x="16301" y="6174"/>
                    </a:cubicBezTo>
                    <a:lnTo>
                      <a:pt x="16301" y="6174"/>
                    </a:lnTo>
                    <a:lnTo>
                      <a:pt x="12812" y="6365"/>
                    </a:lnTo>
                    <a:cubicBezTo>
                      <a:pt x="13229" y="5650"/>
                      <a:pt x="13622" y="4984"/>
                      <a:pt x="13979" y="4341"/>
                    </a:cubicBezTo>
                    <a:lnTo>
                      <a:pt x="16562" y="4138"/>
                    </a:lnTo>
                    <a:cubicBezTo>
                      <a:pt x="16586" y="4067"/>
                      <a:pt x="16586" y="4007"/>
                      <a:pt x="16598" y="3924"/>
                    </a:cubicBezTo>
                    <a:lnTo>
                      <a:pt x="16598" y="3924"/>
                    </a:lnTo>
                    <a:lnTo>
                      <a:pt x="14110" y="4126"/>
                    </a:lnTo>
                    <a:cubicBezTo>
                      <a:pt x="14705" y="3079"/>
                      <a:pt x="15241" y="2174"/>
                      <a:pt x="15693" y="1412"/>
                    </a:cubicBezTo>
                    <a:lnTo>
                      <a:pt x="16777" y="1245"/>
                    </a:lnTo>
                    <a:lnTo>
                      <a:pt x="16777" y="1043"/>
                    </a:lnTo>
                    <a:lnTo>
                      <a:pt x="15824" y="1174"/>
                    </a:lnTo>
                    <a:cubicBezTo>
                      <a:pt x="16086" y="733"/>
                      <a:pt x="16312" y="328"/>
                      <a:pt x="16491" y="19"/>
                    </a:cubicBezTo>
                    <a:cubicBezTo>
                      <a:pt x="16461" y="7"/>
                      <a:pt x="16426" y="1"/>
                      <a:pt x="16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1" name="Google Shape;2051;p67"/>
            <p:cNvSpPr/>
            <p:nvPr/>
          </p:nvSpPr>
          <p:spPr>
            <a:xfrm>
              <a:off x="5853461" y="2263286"/>
              <a:ext cx="314766" cy="1065571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2" name="Google Shape;2052;p67"/>
            <p:cNvGrpSpPr/>
            <p:nvPr/>
          </p:nvGrpSpPr>
          <p:grpSpPr>
            <a:xfrm>
              <a:off x="6448682" y="2500979"/>
              <a:ext cx="771665" cy="1120705"/>
              <a:chOff x="6448682" y="2500979"/>
              <a:chExt cx="771665" cy="1120705"/>
            </a:xfrm>
          </p:grpSpPr>
          <p:sp>
            <p:nvSpPr>
              <p:cNvPr id="2053" name="Google Shape;2053;p67"/>
              <p:cNvSpPr/>
              <p:nvPr/>
            </p:nvSpPr>
            <p:spPr>
              <a:xfrm>
                <a:off x="6448682" y="2871131"/>
                <a:ext cx="537425" cy="494339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13745" extrusionOk="0">
                    <a:moveTo>
                      <a:pt x="3727" y="0"/>
                    </a:moveTo>
                    <a:cubicBezTo>
                      <a:pt x="3082" y="0"/>
                      <a:pt x="2543" y="205"/>
                      <a:pt x="2155" y="640"/>
                    </a:cubicBezTo>
                    <a:cubicBezTo>
                      <a:pt x="0" y="3057"/>
                      <a:pt x="3001" y="7832"/>
                      <a:pt x="4263" y="9141"/>
                    </a:cubicBezTo>
                    <a:cubicBezTo>
                      <a:pt x="5288" y="10205"/>
                      <a:pt x="8743" y="13744"/>
                      <a:pt x="11604" y="13744"/>
                    </a:cubicBezTo>
                    <a:cubicBezTo>
                      <a:pt x="12298" y="13744"/>
                      <a:pt x="12957" y="13536"/>
                      <a:pt x="13538" y="13035"/>
                    </a:cubicBezTo>
                    <a:cubicBezTo>
                      <a:pt x="13538" y="13035"/>
                      <a:pt x="14943" y="8891"/>
                      <a:pt x="11323" y="4891"/>
                    </a:cubicBezTo>
                    <a:cubicBezTo>
                      <a:pt x="8604" y="1868"/>
                      <a:pt x="5677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67"/>
              <p:cNvSpPr/>
              <p:nvPr/>
            </p:nvSpPr>
            <p:spPr>
              <a:xfrm>
                <a:off x="6526187" y="2882999"/>
                <a:ext cx="608923" cy="733974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20408" extrusionOk="0">
                    <a:moveTo>
                      <a:pt x="346" y="1"/>
                    </a:moveTo>
                    <a:cubicBezTo>
                      <a:pt x="226" y="96"/>
                      <a:pt x="95" y="179"/>
                      <a:pt x="0" y="298"/>
                    </a:cubicBezTo>
                    <a:cubicBezTo>
                      <a:pt x="1512" y="1977"/>
                      <a:pt x="4584" y="5370"/>
                      <a:pt x="7704" y="9026"/>
                    </a:cubicBezTo>
                    <a:cubicBezTo>
                      <a:pt x="7799" y="9157"/>
                      <a:pt x="7906" y="9264"/>
                      <a:pt x="7989" y="9383"/>
                    </a:cubicBezTo>
                    <a:cubicBezTo>
                      <a:pt x="8156" y="9561"/>
                      <a:pt x="8299" y="9752"/>
                      <a:pt x="8466" y="9942"/>
                    </a:cubicBezTo>
                    <a:cubicBezTo>
                      <a:pt x="8561" y="10050"/>
                      <a:pt x="8656" y="10169"/>
                      <a:pt x="8751" y="10276"/>
                    </a:cubicBezTo>
                    <a:cubicBezTo>
                      <a:pt x="8930" y="10478"/>
                      <a:pt x="9085" y="10669"/>
                      <a:pt x="9275" y="10883"/>
                    </a:cubicBezTo>
                    <a:cubicBezTo>
                      <a:pt x="9347" y="10966"/>
                      <a:pt x="9418" y="11062"/>
                      <a:pt x="9513" y="11145"/>
                    </a:cubicBezTo>
                    <a:cubicBezTo>
                      <a:pt x="9751" y="11443"/>
                      <a:pt x="10001" y="11728"/>
                      <a:pt x="10240" y="12014"/>
                    </a:cubicBezTo>
                    <a:cubicBezTo>
                      <a:pt x="10311" y="12097"/>
                      <a:pt x="10371" y="12169"/>
                      <a:pt x="10442" y="12264"/>
                    </a:cubicBezTo>
                    <a:cubicBezTo>
                      <a:pt x="10609" y="12466"/>
                      <a:pt x="10787" y="12681"/>
                      <a:pt x="10954" y="12871"/>
                    </a:cubicBezTo>
                    <a:cubicBezTo>
                      <a:pt x="13359" y="15812"/>
                      <a:pt x="15502" y="18562"/>
                      <a:pt x="16621" y="20408"/>
                    </a:cubicBezTo>
                    <a:lnTo>
                      <a:pt x="16931" y="20063"/>
                    </a:lnTo>
                    <a:cubicBezTo>
                      <a:pt x="15788" y="18205"/>
                      <a:pt x="13716" y="15526"/>
                      <a:pt x="11395" y="12693"/>
                    </a:cubicBezTo>
                    <a:cubicBezTo>
                      <a:pt x="11359" y="12657"/>
                      <a:pt x="11323" y="12597"/>
                      <a:pt x="11275" y="12550"/>
                    </a:cubicBezTo>
                    <a:lnTo>
                      <a:pt x="10835" y="12014"/>
                    </a:lnTo>
                    <a:cubicBezTo>
                      <a:pt x="10740" y="11895"/>
                      <a:pt x="10644" y="11788"/>
                      <a:pt x="10549" y="11669"/>
                    </a:cubicBezTo>
                    <a:cubicBezTo>
                      <a:pt x="10359" y="11443"/>
                      <a:pt x="10168" y="11204"/>
                      <a:pt x="9966" y="10990"/>
                    </a:cubicBezTo>
                    <a:cubicBezTo>
                      <a:pt x="9906" y="10907"/>
                      <a:pt x="9847" y="10847"/>
                      <a:pt x="9787" y="10776"/>
                    </a:cubicBezTo>
                    <a:cubicBezTo>
                      <a:pt x="9549" y="10490"/>
                      <a:pt x="9311" y="10216"/>
                      <a:pt x="9073" y="9942"/>
                    </a:cubicBezTo>
                    <a:cubicBezTo>
                      <a:pt x="8978" y="9823"/>
                      <a:pt x="8870" y="9704"/>
                      <a:pt x="8775" y="9585"/>
                    </a:cubicBezTo>
                    <a:cubicBezTo>
                      <a:pt x="8632" y="9407"/>
                      <a:pt x="8477" y="9240"/>
                      <a:pt x="8335" y="9061"/>
                    </a:cubicBezTo>
                    <a:cubicBezTo>
                      <a:pt x="8227" y="8930"/>
                      <a:pt x="8108" y="8811"/>
                      <a:pt x="8001" y="8680"/>
                    </a:cubicBezTo>
                    <a:cubicBezTo>
                      <a:pt x="7930" y="8585"/>
                      <a:pt x="7835" y="8490"/>
                      <a:pt x="7763" y="8395"/>
                    </a:cubicBezTo>
                    <a:cubicBezTo>
                      <a:pt x="4727" y="4870"/>
                      <a:pt x="1834" y="1620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67"/>
              <p:cNvSpPr/>
              <p:nvPr/>
            </p:nvSpPr>
            <p:spPr>
              <a:xfrm>
                <a:off x="6876881" y="2500979"/>
                <a:ext cx="343466" cy="722105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20078" extrusionOk="0">
                    <a:moveTo>
                      <a:pt x="3727" y="0"/>
                    </a:moveTo>
                    <a:cubicBezTo>
                      <a:pt x="2149" y="0"/>
                      <a:pt x="1482" y="1884"/>
                      <a:pt x="798" y="4312"/>
                    </a:cubicBezTo>
                    <a:cubicBezTo>
                      <a:pt x="0" y="7229"/>
                      <a:pt x="191" y="12885"/>
                      <a:pt x="1572" y="15921"/>
                    </a:cubicBezTo>
                    <a:cubicBezTo>
                      <a:pt x="2796" y="18612"/>
                      <a:pt x="4105" y="20078"/>
                      <a:pt x="5555" y="20078"/>
                    </a:cubicBezTo>
                    <a:cubicBezTo>
                      <a:pt x="5741" y="20078"/>
                      <a:pt x="5929" y="20053"/>
                      <a:pt x="6120" y="20005"/>
                    </a:cubicBezTo>
                    <a:cubicBezTo>
                      <a:pt x="6120" y="20005"/>
                      <a:pt x="9549" y="18659"/>
                      <a:pt x="9013" y="10861"/>
                    </a:cubicBezTo>
                    <a:cubicBezTo>
                      <a:pt x="8597" y="4789"/>
                      <a:pt x="7180" y="1205"/>
                      <a:pt x="4799" y="240"/>
                    </a:cubicBezTo>
                    <a:cubicBezTo>
                      <a:pt x="4400" y="77"/>
                      <a:pt x="4045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7"/>
              <p:cNvSpPr/>
              <p:nvPr/>
            </p:nvSpPr>
            <p:spPr>
              <a:xfrm>
                <a:off x="6992509" y="2501482"/>
                <a:ext cx="125913" cy="1120202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1147" extrusionOk="0">
                    <a:moveTo>
                      <a:pt x="441" y="0"/>
                    </a:moveTo>
                    <a:cubicBezTo>
                      <a:pt x="274" y="0"/>
                      <a:pt x="131" y="24"/>
                      <a:pt x="0" y="72"/>
                    </a:cubicBezTo>
                    <a:lnTo>
                      <a:pt x="1512" y="15490"/>
                    </a:lnTo>
                    <a:lnTo>
                      <a:pt x="3060" y="31147"/>
                    </a:lnTo>
                    <a:lnTo>
                      <a:pt x="3501" y="31099"/>
                    </a:lnTo>
                    <a:lnTo>
                      <a:pt x="1905" y="14847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67"/>
            <p:cNvGrpSpPr/>
            <p:nvPr/>
          </p:nvGrpSpPr>
          <p:grpSpPr>
            <a:xfrm>
              <a:off x="5607677" y="2618836"/>
              <a:ext cx="504049" cy="1066542"/>
              <a:chOff x="5607677" y="2618836"/>
              <a:chExt cx="504049" cy="1066542"/>
            </a:xfrm>
          </p:grpSpPr>
          <p:sp>
            <p:nvSpPr>
              <p:cNvPr id="2058" name="Google Shape;2058;p67"/>
              <p:cNvSpPr/>
              <p:nvPr/>
            </p:nvSpPr>
            <p:spPr>
              <a:xfrm>
                <a:off x="5607677" y="2618836"/>
                <a:ext cx="504049" cy="1066542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7"/>
              <p:cNvSpPr/>
              <p:nvPr/>
            </p:nvSpPr>
            <p:spPr>
              <a:xfrm>
                <a:off x="5657344" y="2620095"/>
                <a:ext cx="437227" cy="104913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0" name="Google Shape;2060;p67"/>
            <p:cNvSpPr/>
            <p:nvPr/>
          </p:nvSpPr>
          <p:spPr>
            <a:xfrm>
              <a:off x="5717118" y="3124180"/>
              <a:ext cx="280311" cy="709697"/>
            </a:xfrm>
            <a:custGeom>
              <a:avLst/>
              <a:gdLst/>
              <a:ahLst/>
              <a:cxnLst/>
              <a:rect l="l" t="t" r="r" b="b"/>
              <a:pathLst>
                <a:path w="7794" h="19733" extrusionOk="0">
                  <a:moveTo>
                    <a:pt x="1091" y="0"/>
                  </a:moveTo>
                  <a:cubicBezTo>
                    <a:pt x="400" y="0"/>
                    <a:pt x="0" y="1201"/>
                    <a:pt x="41" y="3748"/>
                  </a:cubicBezTo>
                  <a:cubicBezTo>
                    <a:pt x="112" y="8951"/>
                    <a:pt x="4387" y="18631"/>
                    <a:pt x="4387" y="18631"/>
                  </a:cubicBezTo>
                  <a:cubicBezTo>
                    <a:pt x="4707" y="19387"/>
                    <a:pt x="5271" y="19733"/>
                    <a:pt x="5845" y="19733"/>
                  </a:cubicBezTo>
                  <a:cubicBezTo>
                    <a:pt x="6806" y="19733"/>
                    <a:pt x="7794" y="18760"/>
                    <a:pt x="7697" y="17119"/>
                  </a:cubicBezTo>
                  <a:cubicBezTo>
                    <a:pt x="7554" y="14500"/>
                    <a:pt x="6387" y="8606"/>
                    <a:pt x="4053" y="3784"/>
                  </a:cubicBezTo>
                  <a:cubicBezTo>
                    <a:pt x="2860" y="1317"/>
                    <a:pt x="1815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1" name="Google Shape;2061;p67"/>
            <p:cNvGrpSpPr/>
            <p:nvPr/>
          </p:nvGrpSpPr>
          <p:grpSpPr>
            <a:xfrm>
              <a:off x="5358861" y="2735291"/>
              <a:ext cx="663087" cy="1104377"/>
              <a:chOff x="5358861" y="2735291"/>
              <a:chExt cx="663087" cy="1104377"/>
            </a:xfrm>
          </p:grpSpPr>
          <p:sp>
            <p:nvSpPr>
              <p:cNvPr id="2062" name="Google Shape;2062;p67"/>
              <p:cNvSpPr/>
              <p:nvPr/>
            </p:nvSpPr>
            <p:spPr>
              <a:xfrm>
                <a:off x="5358861" y="2735507"/>
                <a:ext cx="663087" cy="1103370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30679" extrusionOk="0">
                    <a:moveTo>
                      <a:pt x="2709" y="0"/>
                    </a:moveTo>
                    <a:cubicBezTo>
                      <a:pt x="1869" y="0"/>
                      <a:pt x="1178" y="1064"/>
                      <a:pt x="870" y="3864"/>
                    </a:cubicBezTo>
                    <a:cubicBezTo>
                      <a:pt x="0" y="11662"/>
                      <a:pt x="4894" y="19461"/>
                      <a:pt x="4894" y="19461"/>
                    </a:cubicBezTo>
                    <a:cubicBezTo>
                      <a:pt x="7774" y="24401"/>
                      <a:pt x="15980" y="30679"/>
                      <a:pt x="17743" y="30679"/>
                    </a:cubicBezTo>
                    <a:cubicBezTo>
                      <a:pt x="18436" y="30679"/>
                      <a:pt x="18134" y="29709"/>
                      <a:pt x="16122" y="27307"/>
                    </a:cubicBezTo>
                    <a:cubicBezTo>
                      <a:pt x="8990" y="18794"/>
                      <a:pt x="8978" y="10936"/>
                      <a:pt x="7263" y="6316"/>
                    </a:cubicBezTo>
                    <a:cubicBezTo>
                      <a:pt x="6165" y="3373"/>
                      <a:pt x="4203" y="0"/>
                      <a:pt x="27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67"/>
              <p:cNvSpPr/>
              <p:nvPr/>
            </p:nvSpPr>
            <p:spPr>
              <a:xfrm>
                <a:off x="5465066" y="2736550"/>
                <a:ext cx="510451" cy="1026873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85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1" y="1930"/>
                      <a:pt x="1786" y="6728"/>
                      <a:pt x="3929" y="13360"/>
                    </a:cubicBezTo>
                    <a:cubicBezTo>
                      <a:pt x="6037" y="19920"/>
                      <a:pt x="11204" y="25659"/>
                      <a:pt x="14192" y="28552"/>
                    </a:cubicBezTo>
                    <a:cubicBezTo>
                      <a:pt x="13931" y="28183"/>
                      <a:pt x="13585" y="27754"/>
                      <a:pt x="13180" y="27278"/>
                    </a:cubicBezTo>
                    <a:cubicBezTo>
                      <a:pt x="13133" y="27218"/>
                      <a:pt x="13073" y="27159"/>
                      <a:pt x="13038" y="27099"/>
                    </a:cubicBezTo>
                    <a:cubicBezTo>
                      <a:pt x="10037" y="23968"/>
                      <a:pt x="5941" y="18944"/>
                      <a:pt x="4120" y="13300"/>
                    </a:cubicBezTo>
                    <a:cubicBezTo>
                      <a:pt x="1393" y="4870"/>
                      <a:pt x="500" y="1453"/>
                      <a:pt x="215" y="72"/>
                    </a:cubicBezTo>
                    <a:cubicBezTo>
                      <a:pt x="143" y="36"/>
                      <a:pt x="72" y="1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67"/>
              <p:cNvSpPr/>
              <p:nvPr/>
            </p:nvSpPr>
            <p:spPr>
              <a:xfrm>
                <a:off x="5411514" y="2742556"/>
                <a:ext cx="594394" cy="1097112"/>
              </a:xfrm>
              <a:custGeom>
                <a:avLst/>
                <a:gdLst/>
                <a:ahLst/>
                <a:cxnLst/>
                <a:rect l="l" t="t" r="r" b="b"/>
                <a:pathLst>
                  <a:path w="16527" h="30505" extrusionOk="0">
                    <a:moveTo>
                      <a:pt x="692" y="0"/>
                    </a:moveTo>
                    <a:lnTo>
                      <a:pt x="692" y="0"/>
                    </a:lnTo>
                    <a:cubicBezTo>
                      <a:pt x="620" y="60"/>
                      <a:pt x="537" y="119"/>
                      <a:pt x="453" y="215"/>
                    </a:cubicBezTo>
                    <a:cubicBezTo>
                      <a:pt x="1" y="4799"/>
                      <a:pt x="715" y="13431"/>
                      <a:pt x="3335" y="18134"/>
                    </a:cubicBezTo>
                    <a:cubicBezTo>
                      <a:pt x="5752" y="22491"/>
                      <a:pt x="14027" y="28837"/>
                      <a:pt x="16277" y="30504"/>
                    </a:cubicBezTo>
                    <a:cubicBezTo>
                      <a:pt x="16384" y="30504"/>
                      <a:pt x="16467" y="30480"/>
                      <a:pt x="16527" y="30421"/>
                    </a:cubicBezTo>
                    <a:cubicBezTo>
                      <a:pt x="14503" y="28921"/>
                      <a:pt x="5954" y="22456"/>
                      <a:pt x="3513" y="18026"/>
                    </a:cubicBezTo>
                    <a:cubicBezTo>
                      <a:pt x="870" y="13288"/>
                      <a:pt x="180" y="4489"/>
                      <a:pt x="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67"/>
              <p:cNvSpPr/>
              <p:nvPr/>
            </p:nvSpPr>
            <p:spPr>
              <a:xfrm>
                <a:off x="5448773" y="2735291"/>
                <a:ext cx="560155" cy="1091933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30361" extrusionOk="0">
                    <a:moveTo>
                      <a:pt x="215" y="0"/>
                    </a:moveTo>
                    <a:cubicBezTo>
                      <a:pt x="132" y="0"/>
                      <a:pt x="72" y="12"/>
                      <a:pt x="1" y="36"/>
                    </a:cubicBezTo>
                    <a:cubicBezTo>
                      <a:pt x="298" y="2393"/>
                      <a:pt x="2180" y="16431"/>
                      <a:pt x="6085" y="21193"/>
                    </a:cubicBezTo>
                    <a:cubicBezTo>
                      <a:pt x="9169" y="24932"/>
                      <a:pt x="12205" y="27503"/>
                      <a:pt x="14443" y="29396"/>
                    </a:cubicBezTo>
                    <a:cubicBezTo>
                      <a:pt x="14860" y="29742"/>
                      <a:pt x="15229" y="30063"/>
                      <a:pt x="15574" y="30361"/>
                    </a:cubicBezTo>
                    <a:cubicBezTo>
                      <a:pt x="15574" y="30278"/>
                      <a:pt x="15538" y="30170"/>
                      <a:pt x="15491" y="30016"/>
                    </a:cubicBezTo>
                    <a:cubicBezTo>
                      <a:pt x="15217" y="29766"/>
                      <a:pt x="14896" y="29516"/>
                      <a:pt x="14574" y="29230"/>
                    </a:cubicBezTo>
                    <a:cubicBezTo>
                      <a:pt x="12359" y="27361"/>
                      <a:pt x="9323" y="24765"/>
                      <a:pt x="6252" y="21050"/>
                    </a:cubicBezTo>
                    <a:cubicBezTo>
                      <a:pt x="2382" y="16347"/>
                      <a:pt x="513" y="2369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6" name="Google Shape;2066;p67"/>
            <p:cNvSpPr/>
            <p:nvPr/>
          </p:nvSpPr>
          <p:spPr>
            <a:xfrm>
              <a:off x="7499910" y="1770474"/>
              <a:ext cx="945124" cy="1276146"/>
            </a:xfrm>
            <a:custGeom>
              <a:avLst/>
              <a:gdLst/>
              <a:ahLst/>
              <a:cxnLst/>
              <a:rect l="l" t="t" r="r" b="b"/>
              <a:pathLst>
                <a:path w="26279" h="35483" extrusionOk="0">
                  <a:moveTo>
                    <a:pt x="4004" y="0"/>
                  </a:moveTo>
                  <a:cubicBezTo>
                    <a:pt x="1" y="0"/>
                    <a:pt x="3479" y="7987"/>
                    <a:pt x="5895" y="14472"/>
                  </a:cubicBezTo>
                  <a:cubicBezTo>
                    <a:pt x="8348" y="21068"/>
                    <a:pt x="13706" y="30283"/>
                    <a:pt x="13706" y="30283"/>
                  </a:cubicBezTo>
                  <a:cubicBezTo>
                    <a:pt x="15570" y="33650"/>
                    <a:pt x="18969" y="35483"/>
                    <a:pt x="21038" y="35483"/>
                  </a:cubicBezTo>
                  <a:cubicBezTo>
                    <a:pt x="21559" y="35483"/>
                    <a:pt x="21995" y="35366"/>
                    <a:pt x="22302" y="35129"/>
                  </a:cubicBezTo>
                  <a:cubicBezTo>
                    <a:pt x="23838" y="33962"/>
                    <a:pt x="26279" y="31426"/>
                    <a:pt x="22921" y="24104"/>
                  </a:cubicBezTo>
                  <a:cubicBezTo>
                    <a:pt x="19552" y="16794"/>
                    <a:pt x="8479" y="280"/>
                    <a:pt x="4192" y="6"/>
                  </a:cubicBezTo>
                  <a:cubicBezTo>
                    <a:pt x="4128" y="2"/>
                    <a:pt x="4065" y="0"/>
                    <a:pt x="4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7"/>
            <p:cNvSpPr/>
            <p:nvPr/>
          </p:nvSpPr>
          <p:spPr>
            <a:xfrm rot="-5580981">
              <a:off x="7630537" y="2550014"/>
              <a:ext cx="657905" cy="905343"/>
            </a:xfrm>
            <a:custGeom>
              <a:avLst/>
              <a:gdLst/>
              <a:ahLst/>
              <a:cxnLst/>
              <a:rect l="l" t="t" r="r" b="b"/>
              <a:pathLst>
                <a:path w="18293" h="25173" extrusionOk="0">
                  <a:moveTo>
                    <a:pt x="1906" y="0"/>
                  </a:moveTo>
                  <a:cubicBezTo>
                    <a:pt x="1019" y="0"/>
                    <a:pt x="513" y="947"/>
                    <a:pt x="358" y="3116"/>
                  </a:cubicBezTo>
                  <a:cubicBezTo>
                    <a:pt x="0" y="8093"/>
                    <a:pt x="3346" y="20821"/>
                    <a:pt x="4918" y="23047"/>
                  </a:cubicBezTo>
                  <a:cubicBezTo>
                    <a:pt x="5705" y="24144"/>
                    <a:pt x="9313" y="25172"/>
                    <a:pt x="12464" y="25172"/>
                  </a:cubicBezTo>
                  <a:cubicBezTo>
                    <a:pt x="15605" y="25172"/>
                    <a:pt x="18293" y="24150"/>
                    <a:pt x="17276" y="21154"/>
                  </a:cubicBezTo>
                  <a:cubicBezTo>
                    <a:pt x="17276" y="21154"/>
                    <a:pt x="11800" y="8795"/>
                    <a:pt x="7359" y="4200"/>
                  </a:cubicBezTo>
                  <a:cubicBezTo>
                    <a:pt x="4855" y="1602"/>
                    <a:pt x="3059" y="0"/>
                    <a:pt x="1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8" name="Google Shape;2068;p67"/>
            <p:cNvGrpSpPr/>
            <p:nvPr/>
          </p:nvGrpSpPr>
          <p:grpSpPr>
            <a:xfrm>
              <a:off x="7043871" y="2010044"/>
              <a:ext cx="1336883" cy="1732782"/>
              <a:chOff x="7180846" y="1995194"/>
              <a:chExt cx="1336883" cy="1732782"/>
            </a:xfrm>
          </p:grpSpPr>
          <p:sp>
            <p:nvSpPr>
              <p:cNvPr id="2069" name="Google Shape;2069;p67"/>
              <p:cNvSpPr/>
              <p:nvPr/>
            </p:nvSpPr>
            <p:spPr>
              <a:xfrm rot="1059773">
                <a:off x="7352039" y="2472451"/>
                <a:ext cx="1024297" cy="1091157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30339" extrusionOk="0">
                    <a:moveTo>
                      <a:pt x="357" y="1"/>
                    </a:moveTo>
                    <a:lnTo>
                      <a:pt x="0" y="215"/>
                    </a:lnTo>
                    <a:cubicBezTo>
                      <a:pt x="9168" y="15503"/>
                      <a:pt x="28027" y="30183"/>
                      <a:pt x="28218" y="30338"/>
                    </a:cubicBezTo>
                    <a:lnTo>
                      <a:pt x="28480" y="30005"/>
                    </a:lnTo>
                    <a:cubicBezTo>
                      <a:pt x="28301" y="29874"/>
                      <a:pt x="9489" y="15229"/>
                      <a:pt x="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67"/>
              <p:cNvSpPr/>
              <p:nvPr/>
            </p:nvSpPr>
            <p:spPr>
              <a:xfrm rot="1059773">
                <a:off x="7357773" y="2031178"/>
                <a:ext cx="292507" cy="356022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9899" extrusionOk="0">
                    <a:moveTo>
                      <a:pt x="1338" y="1"/>
                    </a:moveTo>
                    <a:cubicBezTo>
                      <a:pt x="1235" y="1"/>
                      <a:pt x="1138" y="25"/>
                      <a:pt x="1049" y="76"/>
                    </a:cubicBezTo>
                    <a:cubicBezTo>
                      <a:pt x="1" y="671"/>
                      <a:pt x="203" y="2755"/>
                      <a:pt x="2835" y="6255"/>
                    </a:cubicBezTo>
                    <a:cubicBezTo>
                      <a:pt x="5466" y="9755"/>
                      <a:pt x="7383" y="9898"/>
                      <a:pt x="7383" y="9898"/>
                    </a:cubicBezTo>
                    <a:cubicBezTo>
                      <a:pt x="8133" y="9482"/>
                      <a:pt x="6073" y="5672"/>
                      <a:pt x="5585" y="4886"/>
                    </a:cubicBezTo>
                    <a:cubicBezTo>
                      <a:pt x="5142" y="4177"/>
                      <a:pt x="2703" y="1"/>
                      <a:pt x="13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67"/>
              <p:cNvSpPr/>
              <p:nvPr/>
            </p:nvSpPr>
            <p:spPr>
              <a:xfrm rot="1059773">
                <a:off x="7193866" y="2463308"/>
                <a:ext cx="392707" cy="136237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3788" extrusionOk="0">
                    <a:moveTo>
                      <a:pt x="8809" y="0"/>
                    </a:moveTo>
                    <a:cubicBezTo>
                      <a:pt x="7379" y="0"/>
                      <a:pt x="5402" y="337"/>
                      <a:pt x="3512" y="631"/>
                    </a:cubicBezTo>
                    <a:cubicBezTo>
                      <a:pt x="179" y="1167"/>
                      <a:pt x="0" y="1929"/>
                      <a:pt x="167" y="2417"/>
                    </a:cubicBezTo>
                    <a:cubicBezTo>
                      <a:pt x="322" y="2917"/>
                      <a:pt x="1619" y="3751"/>
                      <a:pt x="3036" y="3787"/>
                    </a:cubicBezTo>
                    <a:cubicBezTo>
                      <a:pt x="3064" y="3787"/>
                      <a:pt x="3092" y="3788"/>
                      <a:pt x="3121" y="3788"/>
                    </a:cubicBezTo>
                    <a:cubicBezTo>
                      <a:pt x="4589" y="3788"/>
                      <a:pt x="8006" y="2915"/>
                      <a:pt x="9454" y="2167"/>
                    </a:cubicBezTo>
                    <a:cubicBezTo>
                      <a:pt x="10918" y="1417"/>
                      <a:pt x="10859" y="786"/>
                      <a:pt x="10859" y="786"/>
                    </a:cubicBezTo>
                    <a:cubicBezTo>
                      <a:pt x="10702" y="203"/>
                      <a:pt x="9920" y="0"/>
                      <a:pt x="88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67"/>
              <p:cNvSpPr/>
              <p:nvPr/>
            </p:nvSpPr>
            <p:spPr>
              <a:xfrm rot="1059773">
                <a:off x="7650141" y="2249643"/>
                <a:ext cx="218778" cy="332717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9251" extrusionOk="0">
                    <a:moveTo>
                      <a:pt x="4550" y="0"/>
                    </a:moveTo>
                    <a:cubicBezTo>
                      <a:pt x="4072" y="0"/>
                      <a:pt x="3447" y="333"/>
                      <a:pt x="2940" y="1107"/>
                    </a:cubicBezTo>
                    <a:cubicBezTo>
                      <a:pt x="2237" y="2178"/>
                      <a:pt x="546" y="6524"/>
                      <a:pt x="368" y="7310"/>
                    </a:cubicBezTo>
                    <a:cubicBezTo>
                      <a:pt x="201" y="7959"/>
                      <a:pt x="1" y="9250"/>
                      <a:pt x="500" y="9250"/>
                    </a:cubicBezTo>
                    <a:cubicBezTo>
                      <a:pt x="605" y="9250"/>
                      <a:pt x="742" y="9193"/>
                      <a:pt x="916" y="9060"/>
                    </a:cubicBezTo>
                    <a:cubicBezTo>
                      <a:pt x="916" y="9060"/>
                      <a:pt x="4261" y="5405"/>
                      <a:pt x="5166" y="3369"/>
                    </a:cubicBezTo>
                    <a:cubicBezTo>
                      <a:pt x="6083" y="1309"/>
                      <a:pt x="5452" y="464"/>
                      <a:pt x="5023" y="142"/>
                    </a:cubicBezTo>
                    <a:cubicBezTo>
                      <a:pt x="4897" y="50"/>
                      <a:pt x="4735" y="0"/>
                      <a:pt x="4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67"/>
              <p:cNvSpPr/>
              <p:nvPr/>
            </p:nvSpPr>
            <p:spPr>
              <a:xfrm rot="1059773">
                <a:off x="7700255" y="2417814"/>
                <a:ext cx="177705" cy="312972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8702" extrusionOk="0">
                    <a:moveTo>
                      <a:pt x="3681" y="0"/>
                    </a:moveTo>
                    <a:cubicBezTo>
                      <a:pt x="3483" y="0"/>
                      <a:pt x="3292" y="61"/>
                      <a:pt x="3167" y="126"/>
                    </a:cubicBezTo>
                    <a:cubicBezTo>
                      <a:pt x="2655" y="400"/>
                      <a:pt x="1190" y="2853"/>
                      <a:pt x="666" y="4615"/>
                    </a:cubicBezTo>
                    <a:cubicBezTo>
                      <a:pt x="200" y="6199"/>
                      <a:pt x="0" y="8702"/>
                      <a:pt x="635" y="8702"/>
                    </a:cubicBezTo>
                    <a:cubicBezTo>
                      <a:pt x="697" y="8702"/>
                      <a:pt x="767" y="8678"/>
                      <a:pt x="845" y="8627"/>
                    </a:cubicBezTo>
                    <a:cubicBezTo>
                      <a:pt x="845" y="8627"/>
                      <a:pt x="3036" y="6532"/>
                      <a:pt x="4119" y="3103"/>
                    </a:cubicBezTo>
                    <a:cubicBezTo>
                      <a:pt x="4940" y="541"/>
                      <a:pt x="4276" y="0"/>
                      <a:pt x="36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67"/>
              <p:cNvSpPr/>
              <p:nvPr/>
            </p:nvSpPr>
            <p:spPr>
              <a:xfrm rot="1059773">
                <a:off x="7201189" y="2650800"/>
                <a:ext cx="425831" cy="200256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5568" extrusionOk="0">
                    <a:moveTo>
                      <a:pt x="11264" y="0"/>
                    </a:moveTo>
                    <a:cubicBezTo>
                      <a:pt x="11168" y="0"/>
                      <a:pt x="11054" y="12"/>
                      <a:pt x="10918" y="39"/>
                    </a:cubicBezTo>
                    <a:cubicBezTo>
                      <a:pt x="9990" y="229"/>
                      <a:pt x="6311" y="1503"/>
                      <a:pt x="3941" y="2230"/>
                    </a:cubicBezTo>
                    <a:cubicBezTo>
                      <a:pt x="1572" y="2920"/>
                      <a:pt x="0" y="3135"/>
                      <a:pt x="310" y="4444"/>
                    </a:cubicBezTo>
                    <a:cubicBezTo>
                      <a:pt x="484" y="5181"/>
                      <a:pt x="1099" y="5567"/>
                      <a:pt x="2201" y="5567"/>
                    </a:cubicBezTo>
                    <a:cubicBezTo>
                      <a:pt x="3058" y="5567"/>
                      <a:pt x="4210" y="5334"/>
                      <a:pt x="5679" y="4849"/>
                    </a:cubicBezTo>
                    <a:cubicBezTo>
                      <a:pt x="9061" y="3730"/>
                      <a:pt x="11609" y="1587"/>
                      <a:pt x="11752" y="420"/>
                    </a:cubicBezTo>
                    <a:cubicBezTo>
                      <a:pt x="11752" y="420"/>
                      <a:pt x="11839" y="0"/>
                      <a:pt x="11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67"/>
              <p:cNvSpPr/>
              <p:nvPr/>
            </p:nvSpPr>
            <p:spPr>
              <a:xfrm rot="1059773">
                <a:off x="7292070" y="2811655"/>
                <a:ext cx="410690" cy="310094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8622" extrusionOk="0">
                    <a:moveTo>
                      <a:pt x="10300" y="1"/>
                    </a:moveTo>
                    <a:cubicBezTo>
                      <a:pt x="10103" y="1"/>
                      <a:pt x="9687" y="133"/>
                      <a:pt x="8788" y="767"/>
                    </a:cubicBezTo>
                    <a:cubicBezTo>
                      <a:pt x="7323" y="1767"/>
                      <a:pt x="3382" y="4410"/>
                      <a:pt x="2144" y="5422"/>
                    </a:cubicBezTo>
                    <a:cubicBezTo>
                      <a:pt x="930" y="6434"/>
                      <a:pt x="1" y="7232"/>
                      <a:pt x="477" y="8137"/>
                    </a:cubicBezTo>
                    <a:cubicBezTo>
                      <a:pt x="637" y="8444"/>
                      <a:pt x="1070" y="8621"/>
                      <a:pt x="1686" y="8621"/>
                    </a:cubicBezTo>
                    <a:cubicBezTo>
                      <a:pt x="2908" y="8621"/>
                      <a:pt x="4848" y="7922"/>
                      <a:pt x="6787" y="6148"/>
                    </a:cubicBezTo>
                    <a:cubicBezTo>
                      <a:pt x="9704" y="3505"/>
                      <a:pt x="11419" y="969"/>
                      <a:pt x="10478" y="64"/>
                    </a:cubicBezTo>
                    <a:cubicBezTo>
                      <a:pt x="10460" y="51"/>
                      <a:pt x="10421" y="1"/>
                      <a:pt x="10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67"/>
              <p:cNvSpPr/>
              <p:nvPr/>
            </p:nvSpPr>
            <p:spPr>
              <a:xfrm rot="1059773">
                <a:off x="7755282" y="2505957"/>
                <a:ext cx="222878" cy="361129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10041" extrusionOk="0">
                    <a:moveTo>
                      <a:pt x="4392" y="1"/>
                    </a:moveTo>
                    <a:cubicBezTo>
                      <a:pt x="4378" y="1"/>
                      <a:pt x="4365" y="1"/>
                      <a:pt x="4352" y="1"/>
                    </a:cubicBezTo>
                    <a:cubicBezTo>
                      <a:pt x="3732" y="13"/>
                      <a:pt x="2982" y="1502"/>
                      <a:pt x="2101" y="4014"/>
                    </a:cubicBezTo>
                    <a:cubicBezTo>
                      <a:pt x="1280" y="6399"/>
                      <a:pt x="1" y="10040"/>
                      <a:pt x="999" y="10040"/>
                    </a:cubicBezTo>
                    <a:cubicBezTo>
                      <a:pt x="1057" y="10040"/>
                      <a:pt x="1123" y="10028"/>
                      <a:pt x="1196" y="10003"/>
                    </a:cubicBezTo>
                    <a:cubicBezTo>
                      <a:pt x="1196" y="10003"/>
                      <a:pt x="3994" y="7729"/>
                      <a:pt x="5102" y="4109"/>
                    </a:cubicBezTo>
                    <a:cubicBezTo>
                      <a:pt x="6197" y="556"/>
                      <a:pt x="5012" y="1"/>
                      <a:pt x="4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67"/>
              <p:cNvSpPr/>
              <p:nvPr/>
            </p:nvSpPr>
            <p:spPr>
              <a:xfrm rot="1059773">
                <a:off x="7822466" y="2744078"/>
                <a:ext cx="225647" cy="297614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8275" extrusionOk="0">
                    <a:moveTo>
                      <a:pt x="5477" y="0"/>
                    </a:moveTo>
                    <a:cubicBezTo>
                      <a:pt x="5181" y="0"/>
                      <a:pt x="4813" y="170"/>
                      <a:pt x="4488" y="302"/>
                    </a:cubicBezTo>
                    <a:cubicBezTo>
                      <a:pt x="3607" y="659"/>
                      <a:pt x="2321" y="3159"/>
                      <a:pt x="1618" y="4362"/>
                    </a:cubicBezTo>
                    <a:cubicBezTo>
                      <a:pt x="968" y="5475"/>
                      <a:pt x="0" y="8275"/>
                      <a:pt x="902" y="8275"/>
                    </a:cubicBezTo>
                    <a:cubicBezTo>
                      <a:pt x="974" y="8275"/>
                      <a:pt x="1057" y="8257"/>
                      <a:pt x="1154" y="8219"/>
                    </a:cubicBezTo>
                    <a:cubicBezTo>
                      <a:pt x="1154" y="8219"/>
                      <a:pt x="5012" y="5683"/>
                      <a:pt x="5786" y="2504"/>
                    </a:cubicBezTo>
                    <a:cubicBezTo>
                      <a:pt x="6273" y="493"/>
                      <a:pt x="5981" y="0"/>
                      <a:pt x="5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67"/>
              <p:cNvSpPr/>
              <p:nvPr/>
            </p:nvSpPr>
            <p:spPr>
              <a:xfrm rot="1059773">
                <a:off x="7345794" y="2977713"/>
                <a:ext cx="390441" cy="31282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8698" extrusionOk="0">
                    <a:moveTo>
                      <a:pt x="10034" y="1"/>
                    </a:moveTo>
                    <a:cubicBezTo>
                      <a:pt x="9776" y="1"/>
                      <a:pt x="9373" y="71"/>
                      <a:pt x="8760" y="321"/>
                    </a:cubicBezTo>
                    <a:cubicBezTo>
                      <a:pt x="7367" y="880"/>
                      <a:pt x="2843" y="4131"/>
                      <a:pt x="1629" y="5595"/>
                    </a:cubicBezTo>
                    <a:cubicBezTo>
                      <a:pt x="511" y="6967"/>
                      <a:pt x="0" y="8698"/>
                      <a:pt x="1509" y="8698"/>
                    </a:cubicBezTo>
                    <a:cubicBezTo>
                      <a:pt x="1624" y="8698"/>
                      <a:pt x="1751" y="8688"/>
                      <a:pt x="1891" y="8667"/>
                    </a:cubicBezTo>
                    <a:cubicBezTo>
                      <a:pt x="3855" y="8381"/>
                      <a:pt x="6796" y="6166"/>
                      <a:pt x="8284" y="4535"/>
                    </a:cubicBezTo>
                    <a:cubicBezTo>
                      <a:pt x="9761" y="2892"/>
                      <a:pt x="10856" y="713"/>
                      <a:pt x="10463" y="118"/>
                    </a:cubicBezTo>
                    <a:cubicBezTo>
                      <a:pt x="10463" y="118"/>
                      <a:pt x="10368" y="1"/>
                      <a:pt x="100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67"/>
              <p:cNvSpPr/>
              <p:nvPr/>
            </p:nvSpPr>
            <p:spPr>
              <a:xfrm rot="1059773">
                <a:off x="7477564" y="3159313"/>
                <a:ext cx="358036" cy="344046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9566" extrusionOk="0">
                    <a:moveTo>
                      <a:pt x="9232" y="0"/>
                    </a:moveTo>
                    <a:cubicBezTo>
                      <a:pt x="9032" y="0"/>
                      <a:pt x="8743" y="79"/>
                      <a:pt x="8323" y="315"/>
                    </a:cubicBezTo>
                    <a:cubicBezTo>
                      <a:pt x="7049" y="1029"/>
                      <a:pt x="3513" y="3708"/>
                      <a:pt x="1929" y="5458"/>
                    </a:cubicBezTo>
                    <a:cubicBezTo>
                      <a:pt x="358" y="7220"/>
                      <a:pt x="1" y="9137"/>
                      <a:pt x="644" y="9482"/>
                    </a:cubicBezTo>
                    <a:cubicBezTo>
                      <a:pt x="749" y="9536"/>
                      <a:pt x="904" y="9566"/>
                      <a:pt x="1100" y="9566"/>
                    </a:cubicBezTo>
                    <a:cubicBezTo>
                      <a:pt x="2080" y="9566"/>
                      <a:pt x="4083" y="8825"/>
                      <a:pt x="6037" y="6613"/>
                    </a:cubicBezTo>
                    <a:cubicBezTo>
                      <a:pt x="8406" y="3946"/>
                      <a:pt x="9954" y="755"/>
                      <a:pt x="9669" y="326"/>
                    </a:cubicBezTo>
                    <a:cubicBezTo>
                      <a:pt x="9669" y="326"/>
                      <a:pt x="9636" y="0"/>
                      <a:pt x="9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67"/>
              <p:cNvSpPr/>
              <p:nvPr/>
            </p:nvSpPr>
            <p:spPr>
              <a:xfrm rot="1059773">
                <a:off x="7885583" y="2900666"/>
                <a:ext cx="319050" cy="316352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8796" extrusionOk="0">
                    <a:moveTo>
                      <a:pt x="7480" y="0"/>
                    </a:moveTo>
                    <a:cubicBezTo>
                      <a:pt x="6448" y="0"/>
                      <a:pt x="4801" y="1695"/>
                      <a:pt x="4096" y="2687"/>
                    </a:cubicBezTo>
                    <a:cubicBezTo>
                      <a:pt x="3251" y="3878"/>
                      <a:pt x="0" y="8748"/>
                      <a:pt x="1846" y="8795"/>
                    </a:cubicBezTo>
                    <a:cubicBezTo>
                      <a:pt x="1846" y="8795"/>
                      <a:pt x="4191" y="7593"/>
                      <a:pt x="6418" y="4628"/>
                    </a:cubicBezTo>
                    <a:cubicBezTo>
                      <a:pt x="8656" y="1652"/>
                      <a:pt x="8871" y="1163"/>
                      <a:pt x="8013" y="223"/>
                    </a:cubicBezTo>
                    <a:cubicBezTo>
                      <a:pt x="7868" y="68"/>
                      <a:pt x="7687" y="0"/>
                      <a:pt x="7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7"/>
              <p:cNvSpPr/>
              <p:nvPr/>
            </p:nvSpPr>
            <p:spPr>
              <a:xfrm rot="1059773">
                <a:off x="7973830" y="3120154"/>
                <a:ext cx="363143" cy="267116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7427" extrusionOk="0">
                    <a:moveTo>
                      <a:pt x="8716" y="0"/>
                    </a:moveTo>
                    <a:cubicBezTo>
                      <a:pt x="7649" y="0"/>
                      <a:pt x="5728" y="1282"/>
                      <a:pt x="4918" y="1938"/>
                    </a:cubicBezTo>
                    <a:cubicBezTo>
                      <a:pt x="3906" y="2735"/>
                      <a:pt x="0" y="7403"/>
                      <a:pt x="1500" y="7426"/>
                    </a:cubicBezTo>
                    <a:cubicBezTo>
                      <a:pt x="1500" y="7426"/>
                      <a:pt x="4322" y="7010"/>
                      <a:pt x="7215" y="4378"/>
                    </a:cubicBezTo>
                    <a:cubicBezTo>
                      <a:pt x="10097" y="1747"/>
                      <a:pt x="9966" y="1116"/>
                      <a:pt x="9299" y="235"/>
                    </a:cubicBezTo>
                    <a:cubicBezTo>
                      <a:pt x="9168" y="70"/>
                      <a:pt x="8965" y="0"/>
                      <a:pt x="87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7"/>
              <p:cNvSpPr/>
              <p:nvPr/>
            </p:nvSpPr>
            <p:spPr>
              <a:xfrm rot="1059773">
                <a:off x="7607288" y="3296589"/>
                <a:ext cx="335882" cy="269489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7493" extrusionOk="0">
                    <a:moveTo>
                      <a:pt x="8624" y="1"/>
                    </a:moveTo>
                    <a:cubicBezTo>
                      <a:pt x="8554" y="1"/>
                      <a:pt x="8475" y="8"/>
                      <a:pt x="8386" y="23"/>
                    </a:cubicBezTo>
                    <a:cubicBezTo>
                      <a:pt x="7540" y="177"/>
                      <a:pt x="2421" y="3702"/>
                      <a:pt x="1052" y="5345"/>
                    </a:cubicBezTo>
                    <a:cubicBezTo>
                      <a:pt x="1" y="6615"/>
                      <a:pt x="395" y="7493"/>
                      <a:pt x="1695" y="7493"/>
                    </a:cubicBezTo>
                    <a:cubicBezTo>
                      <a:pt x="2089" y="7493"/>
                      <a:pt x="2566" y="7412"/>
                      <a:pt x="3111" y="7238"/>
                    </a:cubicBezTo>
                    <a:cubicBezTo>
                      <a:pt x="5457" y="6488"/>
                      <a:pt x="9338" y="2535"/>
                      <a:pt x="9184" y="487"/>
                    </a:cubicBezTo>
                    <a:cubicBezTo>
                      <a:pt x="9184" y="487"/>
                      <a:pt x="9222" y="1"/>
                      <a:pt x="8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7"/>
              <p:cNvSpPr/>
              <p:nvPr/>
            </p:nvSpPr>
            <p:spPr>
              <a:xfrm rot="1059773">
                <a:off x="8066430" y="3314179"/>
                <a:ext cx="322395" cy="220217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6123" extrusionOk="0">
                    <a:moveTo>
                      <a:pt x="7910" y="1"/>
                    </a:moveTo>
                    <a:cubicBezTo>
                      <a:pt x="7001" y="1"/>
                      <a:pt x="5325" y="940"/>
                      <a:pt x="4058" y="1864"/>
                    </a:cubicBezTo>
                    <a:cubicBezTo>
                      <a:pt x="2474" y="3021"/>
                      <a:pt x="0" y="6123"/>
                      <a:pt x="1052" y="6123"/>
                    </a:cubicBezTo>
                    <a:cubicBezTo>
                      <a:pt x="1083" y="6123"/>
                      <a:pt x="1117" y="6120"/>
                      <a:pt x="1153" y="6115"/>
                    </a:cubicBezTo>
                    <a:cubicBezTo>
                      <a:pt x="1153" y="6115"/>
                      <a:pt x="3463" y="5258"/>
                      <a:pt x="5856" y="3472"/>
                    </a:cubicBezTo>
                    <a:cubicBezTo>
                      <a:pt x="8249" y="1710"/>
                      <a:pt x="8964" y="1067"/>
                      <a:pt x="8476" y="257"/>
                    </a:cubicBezTo>
                    <a:cubicBezTo>
                      <a:pt x="8369" y="79"/>
                      <a:pt x="8171" y="1"/>
                      <a:pt x="79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7"/>
              <p:cNvSpPr/>
              <p:nvPr/>
            </p:nvSpPr>
            <p:spPr>
              <a:xfrm rot="1059773">
                <a:off x="7690581" y="3433524"/>
                <a:ext cx="326782" cy="250787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6973" extrusionOk="0">
                    <a:moveTo>
                      <a:pt x="8730" y="0"/>
                    </a:moveTo>
                    <a:cubicBezTo>
                      <a:pt x="7985" y="0"/>
                      <a:pt x="6156" y="1225"/>
                      <a:pt x="3894" y="2654"/>
                    </a:cubicBezTo>
                    <a:cubicBezTo>
                      <a:pt x="1001" y="4488"/>
                      <a:pt x="1" y="6286"/>
                      <a:pt x="561" y="6691"/>
                    </a:cubicBezTo>
                    <a:cubicBezTo>
                      <a:pt x="762" y="6840"/>
                      <a:pt x="1021" y="6973"/>
                      <a:pt x="1412" y="6973"/>
                    </a:cubicBezTo>
                    <a:cubicBezTo>
                      <a:pt x="2083" y="6973"/>
                      <a:pt x="3143" y="6583"/>
                      <a:pt x="4978" y="5214"/>
                    </a:cubicBezTo>
                    <a:cubicBezTo>
                      <a:pt x="7895" y="3059"/>
                      <a:pt x="9085" y="297"/>
                      <a:pt x="9085" y="297"/>
                    </a:cubicBezTo>
                    <a:cubicBezTo>
                      <a:pt x="9057" y="92"/>
                      <a:pt x="8934" y="0"/>
                      <a:pt x="8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7"/>
              <p:cNvSpPr/>
              <p:nvPr/>
            </p:nvSpPr>
            <p:spPr>
              <a:xfrm rot="1059773">
                <a:off x="7381468" y="2043319"/>
                <a:ext cx="243235" cy="344765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9586" extrusionOk="0">
                    <a:moveTo>
                      <a:pt x="84" y="1"/>
                    </a:moveTo>
                    <a:cubicBezTo>
                      <a:pt x="48" y="13"/>
                      <a:pt x="24" y="36"/>
                      <a:pt x="0" y="72"/>
                    </a:cubicBezTo>
                    <a:cubicBezTo>
                      <a:pt x="1608" y="2465"/>
                      <a:pt x="5822" y="8454"/>
                      <a:pt x="6668" y="9585"/>
                    </a:cubicBezTo>
                    <a:lnTo>
                      <a:pt x="6680" y="9585"/>
                    </a:lnTo>
                    <a:cubicBezTo>
                      <a:pt x="6715" y="9561"/>
                      <a:pt x="6727" y="9538"/>
                      <a:pt x="6763" y="9526"/>
                    </a:cubicBezTo>
                    <a:cubicBezTo>
                      <a:pt x="5953" y="8430"/>
                      <a:pt x="1679" y="2418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7"/>
              <p:cNvSpPr/>
              <p:nvPr/>
            </p:nvSpPr>
            <p:spPr>
              <a:xfrm rot="1059773">
                <a:off x="7664639" y="2249621"/>
                <a:ext cx="167887" cy="329336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9157" extrusionOk="0">
                    <a:moveTo>
                      <a:pt x="4584" y="1"/>
                    </a:moveTo>
                    <a:cubicBezTo>
                      <a:pt x="2894" y="3096"/>
                      <a:pt x="536" y="7990"/>
                      <a:pt x="1" y="9133"/>
                    </a:cubicBezTo>
                    <a:cubicBezTo>
                      <a:pt x="36" y="9157"/>
                      <a:pt x="60" y="9157"/>
                      <a:pt x="108" y="9157"/>
                    </a:cubicBezTo>
                    <a:cubicBezTo>
                      <a:pt x="679" y="7966"/>
                      <a:pt x="2977" y="3120"/>
                      <a:pt x="4668" y="72"/>
                    </a:cubicBezTo>
                    <a:lnTo>
                      <a:pt x="4620" y="25"/>
                    </a:lnTo>
                    <a:cubicBezTo>
                      <a:pt x="4608" y="13"/>
                      <a:pt x="4584" y="13"/>
                      <a:pt x="4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67"/>
              <p:cNvSpPr/>
              <p:nvPr/>
            </p:nvSpPr>
            <p:spPr>
              <a:xfrm rot="1059773">
                <a:off x="7723381" y="2414906"/>
                <a:ext cx="114370" cy="31304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8704" extrusionOk="0">
                    <a:moveTo>
                      <a:pt x="3072" y="0"/>
                    </a:moveTo>
                    <a:cubicBezTo>
                      <a:pt x="1715" y="3263"/>
                      <a:pt x="227" y="8013"/>
                      <a:pt x="1" y="8704"/>
                    </a:cubicBezTo>
                    <a:cubicBezTo>
                      <a:pt x="36" y="8704"/>
                      <a:pt x="84" y="8692"/>
                      <a:pt x="120" y="8680"/>
                    </a:cubicBezTo>
                    <a:cubicBezTo>
                      <a:pt x="393" y="7811"/>
                      <a:pt x="1846" y="3191"/>
                      <a:pt x="3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67"/>
              <p:cNvSpPr/>
              <p:nvPr/>
            </p:nvSpPr>
            <p:spPr>
              <a:xfrm rot="1059773">
                <a:off x="7217380" y="2656578"/>
                <a:ext cx="409827" cy="160622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4466" extrusionOk="0">
                    <a:moveTo>
                      <a:pt x="11335" y="0"/>
                    </a:moveTo>
                    <a:cubicBezTo>
                      <a:pt x="10538" y="524"/>
                      <a:pt x="5347" y="3870"/>
                      <a:pt x="1" y="4358"/>
                    </a:cubicBezTo>
                    <a:cubicBezTo>
                      <a:pt x="24" y="4406"/>
                      <a:pt x="36" y="4441"/>
                      <a:pt x="36" y="4465"/>
                    </a:cubicBezTo>
                    <a:cubicBezTo>
                      <a:pt x="5394" y="3965"/>
                      <a:pt x="10621" y="596"/>
                      <a:pt x="11395" y="96"/>
                    </a:cubicBezTo>
                    <a:cubicBezTo>
                      <a:pt x="11371" y="60"/>
                      <a:pt x="11359" y="36"/>
                      <a:pt x="11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67"/>
              <p:cNvSpPr/>
              <p:nvPr/>
            </p:nvSpPr>
            <p:spPr>
              <a:xfrm rot="1059773">
                <a:off x="7315696" y="2815593"/>
                <a:ext cx="358036" cy="29808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8288" extrusionOk="0">
                    <a:moveTo>
                      <a:pt x="9895" y="1"/>
                    </a:moveTo>
                    <a:cubicBezTo>
                      <a:pt x="9038" y="989"/>
                      <a:pt x="4537" y="5990"/>
                      <a:pt x="1" y="8216"/>
                    </a:cubicBezTo>
                    <a:cubicBezTo>
                      <a:pt x="25" y="8252"/>
                      <a:pt x="60" y="8264"/>
                      <a:pt x="84" y="8287"/>
                    </a:cubicBezTo>
                    <a:cubicBezTo>
                      <a:pt x="4597" y="6061"/>
                      <a:pt x="9061" y="1120"/>
                      <a:pt x="9954" y="96"/>
                    </a:cubicBezTo>
                    <a:cubicBezTo>
                      <a:pt x="9942" y="60"/>
                      <a:pt x="9907" y="36"/>
                      <a:pt x="9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67"/>
              <p:cNvSpPr/>
              <p:nvPr/>
            </p:nvSpPr>
            <p:spPr>
              <a:xfrm rot="1059773">
                <a:off x="7788535" y="2503080"/>
                <a:ext cx="135374" cy="360158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10014" extrusionOk="0">
                    <a:moveTo>
                      <a:pt x="3680" y="0"/>
                    </a:moveTo>
                    <a:cubicBezTo>
                      <a:pt x="2739" y="4322"/>
                      <a:pt x="536" y="8894"/>
                      <a:pt x="1" y="10002"/>
                    </a:cubicBezTo>
                    <a:cubicBezTo>
                      <a:pt x="24" y="10013"/>
                      <a:pt x="72" y="10013"/>
                      <a:pt x="108" y="10013"/>
                    </a:cubicBezTo>
                    <a:cubicBezTo>
                      <a:pt x="679" y="8859"/>
                      <a:pt x="2846" y="4298"/>
                      <a:pt x="3763" y="36"/>
                    </a:cubicBezTo>
                    <a:cubicBezTo>
                      <a:pt x="3751" y="12"/>
                      <a:pt x="3704" y="0"/>
                      <a:pt x="3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7"/>
              <p:cNvSpPr/>
              <p:nvPr/>
            </p:nvSpPr>
            <p:spPr>
              <a:xfrm rot="1059773">
                <a:off x="7846964" y="2744666"/>
                <a:ext cx="179899" cy="29596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8229" extrusionOk="0">
                    <a:moveTo>
                      <a:pt x="4894" y="1"/>
                    </a:moveTo>
                    <a:cubicBezTo>
                      <a:pt x="3025" y="3394"/>
                      <a:pt x="489" y="7395"/>
                      <a:pt x="1" y="8169"/>
                    </a:cubicBezTo>
                    <a:cubicBezTo>
                      <a:pt x="37" y="8192"/>
                      <a:pt x="48" y="8216"/>
                      <a:pt x="96" y="8228"/>
                    </a:cubicBezTo>
                    <a:cubicBezTo>
                      <a:pt x="584" y="7466"/>
                      <a:pt x="3108" y="3442"/>
                      <a:pt x="5001" y="25"/>
                    </a:cubicBezTo>
                    <a:cubicBezTo>
                      <a:pt x="4978" y="13"/>
                      <a:pt x="4930" y="13"/>
                      <a:pt x="4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7"/>
              <p:cNvSpPr/>
              <p:nvPr/>
            </p:nvSpPr>
            <p:spPr>
              <a:xfrm rot="1059773">
                <a:off x="7371528" y="2981837"/>
                <a:ext cx="349908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8407" extrusionOk="0">
                    <a:moveTo>
                      <a:pt x="9645" y="0"/>
                    </a:moveTo>
                    <a:cubicBezTo>
                      <a:pt x="8359" y="1286"/>
                      <a:pt x="3073" y="6525"/>
                      <a:pt x="1" y="8335"/>
                    </a:cubicBezTo>
                    <a:cubicBezTo>
                      <a:pt x="13" y="8359"/>
                      <a:pt x="37" y="8394"/>
                      <a:pt x="72" y="8406"/>
                    </a:cubicBezTo>
                    <a:cubicBezTo>
                      <a:pt x="3180" y="6573"/>
                      <a:pt x="8490" y="1286"/>
                      <a:pt x="9728" y="36"/>
                    </a:cubicBezTo>
                    <a:cubicBezTo>
                      <a:pt x="9716" y="24"/>
                      <a:pt x="9681" y="12"/>
                      <a:pt x="96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7"/>
              <p:cNvSpPr/>
              <p:nvPr/>
            </p:nvSpPr>
            <p:spPr>
              <a:xfrm rot="1059773">
                <a:off x="7494129" y="3160995"/>
                <a:ext cx="327610" cy="33361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9276" extrusionOk="0">
                    <a:moveTo>
                      <a:pt x="9025" y="1"/>
                    </a:moveTo>
                    <a:cubicBezTo>
                      <a:pt x="6287" y="3573"/>
                      <a:pt x="1786" y="7621"/>
                      <a:pt x="0" y="9192"/>
                    </a:cubicBezTo>
                    <a:lnTo>
                      <a:pt x="48" y="9276"/>
                    </a:lnTo>
                    <a:cubicBezTo>
                      <a:pt x="1822" y="7728"/>
                      <a:pt x="6358" y="3656"/>
                      <a:pt x="9109" y="48"/>
                    </a:cubicBez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7"/>
              <p:cNvSpPr/>
              <p:nvPr/>
            </p:nvSpPr>
            <p:spPr>
              <a:xfrm rot="1059773">
                <a:off x="7936672" y="2911368"/>
                <a:ext cx="238559" cy="305778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8502" extrusionOk="0">
                    <a:moveTo>
                      <a:pt x="6561" y="0"/>
                    </a:moveTo>
                    <a:cubicBezTo>
                      <a:pt x="4823" y="2417"/>
                      <a:pt x="1406" y="6668"/>
                      <a:pt x="1" y="8442"/>
                    </a:cubicBezTo>
                    <a:cubicBezTo>
                      <a:pt x="25" y="8465"/>
                      <a:pt x="37" y="8489"/>
                      <a:pt x="72" y="8501"/>
                    </a:cubicBezTo>
                    <a:cubicBezTo>
                      <a:pt x="1489" y="6739"/>
                      <a:pt x="4871" y="2488"/>
                      <a:pt x="6633" y="95"/>
                    </a:cubicBezTo>
                    <a:cubicBezTo>
                      <a:pt x="6621" y="60"/>
                      <a:pt x="6585" y="48"/>
                      <a:pt x="6573" y="12"/>
                    </a:cubicBezTo>
                    <a:lnTo>
                      <a:pt x="65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7"/>
              <p:cNvSpPr/>
              <p:nvPr/>
            </p:nvSpPr>
            <p:spPr>
              <a:xfrm rot="1059773">
                <a:off x="8014444" y="3132117"/>
                <a:ext cx="295492" cy="251399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6990" extrusionOk="0">
                    <a:moveTo>
                      <a:pt x="8156" y="1"/>
                    </a:moveTo>
                    <a:cubicBezTo>
                      <a:pt x="5549" y="2442"/>
                      <a:pt x="1179" y="5954"/>
                      <a:pt x="0" y="6871"/>
                    </a:cubicBezTo>
                    <a:cubicBezTo>
                      <a:pt x="12" y="6930"/>
                      <a:pt x="12" y="6966"/>
                      <a:pt x="36" y="6990"/>
                    </a:cubicBezTo>
                    <a:cubicBezTo>
                      <a:pt x="1143" y="6097"/>
                      <a:pt x="5584" y="2561"/>
                      <a:pt x="8216" y="84"/>
                    </a:cubicBezTo>
                    <a:cubicBezTo>
                      <a:pt x="8204" y="60"/>
                      <a:pt x="8168" y="25"/>
                      <a:pt x="8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7"/>
              <p:cNvSpPr/>
              <p:nvPr/>
            </p:nvSpPr>
            <p:spPr>
              <a:xfrm rot="1059773">
                <a:off x="7629328" y="3303821"/>
                <a:ext cx="306210" cy="253988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7062" extrusionOk="0">
                    <a:moveTo>
                      <a:pt x="8454" y="1"/>
                    </a:moveTo>
                    <a:cubicBezTo>
                      <a:pt x="7858" y="703"/>
                      <a:pt x="4120" y="4930"/>
                      <a:pt x="0" y="6978"/>
                    </a:cubicBezTo>
                    <a:cubicBezTo>
                      <a:pt x="36" y="7013"/>
                      <a:pt x="48" y="7037"/>
                      <a:pt x="72" y="7061"/>
                    </a:cubicBezTo>
                    <a:cubicBezTo>
                      <a:pt x="4167" y="5013"/>
                      <a:pt x="7870" y="834"/>
                      <a:pt x="8513" y="96"/>
                    </a:cubicBezTo>
                    <a:cubicBezTo>
                      <a:pt x="8501" y="60"/>
                      <a:pt x="8465" y="36"/>
                      <a:pt x="8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67"/>
              <p:cNvSpPr/>
              <p:nvPr/>
            </p:nvSpPr>
            <p:spPr>
              <a:xfrm rot="1059773">
                <a:off x="8094434" y="3322523"/>
                <a:ext cx="276215" cy="212016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5895" extrusionOk="0">
                    <a:moveTo>
                      <a:pt x="7608" y="1"/>
                    </a:moveTo>
                    <a:cubicBezTo>
                      <a:pt x="4620" y="2013"/>
                      <a:pt x="726" y="5192"/>
                      <a:pt x="0" y="5811"/>
                    </a:cubicBezTo>
                    <a:cubicBezTo>
                      <a:pt x="12" y="5835"/>
                      <a:pt x="36" y="5870"/>
                      <a:pt x="60" y="5894"/>
                    </a:cubicBezTo>
                    <a:cubicBezTo>
                      <a:pt x="774" y="5299"/>
                      <a:pt x="4691" y="2084"/>
                      <a:pt x="7680" y="72"/>
                    </a:cubicBezTo>
                    <a:cubicBezTo>
                      <a:pt x="7668" y="48"/>
                      <a:pt x="7632" y="12"/>
                      <a:pt x="7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67"/>
              <p:cNvSpPr/>
              <p:nvPr/>
            </p:nvSpPr>
            <p:spPr>
              <a:xfrm rot="1059773">
                <a:off x="7708304" y="3438095"/>
                <a:ext cx="308332" cy="237696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6609" extrusionOk="0">
                    <a:moveTo>
                      <a:pt x="8501" y="1"/>
                    </a:moveTo>
                    <a:cubicBezTo>
                      <a:pt x="5513" y="2870"/>
                      <a:pt x="1739" y="5418"/>
                      <a:pt x="0" y="6526"/>
                    </a:cubicBezTo>
                    <a:cubicBezTo>
                      <a:pt x="12" y="6561"/>
                      <a:pt x="48" y="6585"/>
                      <a:pt x="72" y="6609"/>
                    </a:cubicBezTo>
                    <a:cubicBezTo>
                      <a:pt x="1834" y="5478"/>
                      <a:pt x="5584" y="2930"/>
                      <a:pt x="8573" y="72"/>
                    </a:cubicBezTo>
                    <a:cubicBezTo>
                      <a:pt x="8561" y="37"/>
                      <a:pt x="8525" y="13"/>
                      <a:pt x="8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7"/>
              <p:cNvSpPr/>
              <p:nvPr/>
            </p:nvSpPr>
            <p:spPr>
              <a:xfrm rot="1059773">
                <a:off x="7202843" y="2486428"/>
                <a:ext cx="384543" cy="63407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1763" extrusionOk="0">
                    <a:moveTo>
                      <a:pt x="10656" y="1"/>
                    </a:moveTo>
                    <a:cubicBezTo>
                      <a:pt x="10049" y="155"/>
                      <a:pt x="4227" y="1584"/>
                      <a:pt x="0" y="1656"/>
                    </a:cubicBezTo>
                    <a:cubicBezTo>
                      <a:pt x="0" y="1691"/>
                      <a:pt x="12" y="1727"/>
                      <a:pt x="12" y="1763"/>
                    </a:cubicBezTo>
                    <a:cubicBezTo>
                      <a:pt x="4286" y="1691"/>
                      <a:pt x="10180" y="227"/>
                      <a:pt x="10692" y="108"/>
                    </a:cubicBezTo>
                    <a:cubicBezTo>
                      <a:pt x="10692" y="60"/>
                      <a:pt x="10668" y="36"/>
                      <a:pt x="10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0" name="Google Shape;2100;p67"/>
            <p:cNvSpPr/>
            <p:nvPr/>
          </p:nvSpPr>
          <p:spPr>
            <a:xfrm>
              <a:off x="7043867" y="3462899"/>
              <a:ext cx="152492" cy="748180"/>
            </a:xfrm>
            <a:custGeom>
              <a:avLst/>
              <a:gdLst/>
              <a:ahLst/>
              <a:cxnLst/>
              <a:rect l="l" t="t" r="r" b="b"/>
              <a:pathLst>
                <a:path w="4240" h="20803" extrusionOk="0">
                  <a:moveTo>
                    <a:pt x="2445" y="1"/>
                  </a:moveTo>
                  <a:cubicBezTo>
                    <a:pt x="1845" y="1"/>
                    <a:pt x="1147" y="1438"/>
                    <a:pt x="1049" y="1950"/>
                  </a:cubicBezTo>
                  <a:cubicBezTo>
                    <a:pt x="918" y="2736"/>
                    <a:pt x="1" y="8713"/>
                    <a:pt x="72" y="13702"/>
                  </a:cubicBezTo>
                  <a:cubicBezTo>
                    <a:pt x="138" y="18271"/>
                    <a:pt x="1132" y="20803"/>
                    <a:pt x="2095" y="20803"/>
                  </a:cubicBezTo>
                  <a:cubicBezTo>
                    <a:pt x="2183" y="20803"/>
                    <a:pt x="2271" y="20781"/>
                    <a:pt x="2358" y="20738"/>
                  </a:cubicBezTo>
                  <a:cubicBezTo>
                    <a:pt x="3406" y="20226"/>
                    <a:pt x="3847" y="16321"/>
                    <a:pt x="4049" y="13464"/>
                  </a:cubicBezTo>
                  <a:cubicBezTo>
                    <a:pt x="4240" y="10594"/>
                    <a:pt x="3251" y="1915"/>
                    <a:pt x="3251" y="1915"/>
                  </a:cubicBezTo>
                  <a:cubicBezTo>
                    <a:pt x="3107" y="485"/>
                    <a:pt x="279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1" name="Google Shape;2101;p67"/>
            <p:cNvGrpSpPr/>
            <p:nvPr/>
          </p:nvGrpSpPr>
          <p:grpSpPr>
            <a:xfrm>
              <a:off x="7556872" y="1875008"/>
              <a:ext cx="775477" cy="756380"/>
              <a:chOff x="7556872" y="1875008"/>
              <a:chExt cx="775477" cy="756380"/>
            </a:xfrm>
          </p:grpSpPr>
          <p:sp>
            <p:nvSpPr>
              <p:cNvPr id="2102" name="Google Shape;2102;p67"/>
              <p:cNvSpPr/>
              <p:nvPr/>
            </p:nvSpPr>
            <p:spPr>
              <a:xfrm>
                <a:off x="7556872" y="1875008"/>
                <a:ext cx="775477" cy="756344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67"/>
              <p:cNvSpPr/>
              <p:nvPr/>
            </p:nvSpPr>
            <p:spPr>
              <a:xfrm>
                <a:off x="7607834" y="1877130"/>
                <a:ext cx="721997" cy="754258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67"/>
            <p:cNvGrpSpPr/>
            <p:nvPr/>
          </p:nvGrpSpPr>
          <p:grpSpPr>
            <a:xfrm>
              <a:off x="7967520" y="1560098"/>
              <a:ext cx="534871" cy="1168107"/>
              <a:chOff x="7967520" y="1560098"/>
              <a:chExt cx="534871" cy="1168107"/>
            </a:xfrm>
          </p:grpSpPr>
          <p:sp>
            <p:nvSpPr>
              <p:cNvPr id="2105" name="Google Shape;2105;p67"/>
              <p:cNvSpPr/>
              <p:nvPr/>
            </p:nvSpPr>
            <p:spPr>
              <a:xfrm>
                <a:off x="7967520" y="1560098"/>
                <a:ext cx="534871" cy="1168107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67"/>
              <p:cNvSpPr/>
              <p:nvPr/>
            </p:nvSpPr>
            <p:spPr>
              <a:xfrm>
                <a:off x="8016325" y="1562400"/>
                <a:ext cx="422697" cy="1163504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7" name="Google Shape;2107;p67"/>
            <p:cNvSpPr/>
            <p:nvPr/>
          </p:nvSpPr>
          <p:spPr>
            <a:xfrm>
              <a:off x="6148021" y="3280262"/>
              <a:ext cx="1138184" cy="653988"/>
            </a:xfrm>
            <a:custGeom>
              <a:avLst/>
              <a:gdLst/>
              <a:ahLst/>
              <a:cxnLst/>
              <a:rect l="l" t="t" r="r" b="b"/>
              <a:pathLst>
                <a:path w="31647" h="18184" extrusionOk="0">
                  <a:moveTo>
                    <a:pt x="25600" y="0"/>
                  </a:moveTo>
                  <a:cubicBezTo>
                    <a:pt x="21679" y="0"/>
                    <a:pt x="16491" y="3348"/>
                    <a:pt x="12704" y="5756"/>
                  </a:cubicBezTo>
                  <a:cubicBezTo>
                    <a:pt x="8192" y="8626"/>
                    <a:pt x="274" y="17662"/>
                    <a:pt x="274" y="17662"/>
                  </a:cubicBezTo>
                  <a:cubicBezTo>
                    <a:pt x="0" y="18030"/>
                    <a:pt x="22" y="18184"/>
                    <a:pt x="272" y="18184"/>
                  </a:cubicBezTo>
                  <a:cubicBezTo>
                    <a:pt x="1258" y="18184"/>
                    <a:pt x="5802" y="15774"/>
                    <a:pt x="9632" y="14662"/>
                  </a:cubicBezTo>
                  <a:cubicBezTo>
                    <a:pt x="14419" y="13245"/>
                    <a:pt x="25741" y="8745"/>
                    <a:pt x="27194" y="7042"/>
                  </a:cubicBezTo>
                  <a:cubicBezTo>
                    <a:pt x="28658" y="5328"/>
                    <a:pt x="31647" y="2101"/>
                    <a:pt x="27694" y="398"/>
                  </a:cubicBezTo>
                  <a:cubicBezTo>
                    <a:pt x="27055" y="123"/>
                    <a:pt x="26351" y="0"/>
                    <a:pt x="25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8" name="Google Shape;2108;p67"/>
            <p:cNvGrpSpPr/>
            <p:nvPr/>
          </p:nvGrpSpPr>
          <p:grpSpPr>
            <a:xfrm>
              <a:off x="6057497" y="2783190"/>
              <a:ext cx="852335" cy="1247302"/>
              <a:chOff x="6057497" y="2783190"/>
              <a:chExt cx="852335" cy="1247302"/>
            </a:xfrm>
          </p:grpSpPr>
          <p:sp>
            <p:nvSpPr>
              <p:cNvPr id="2109" name="Google Shape;2109;p67"/>
              <p:cNvSpPr/>
              <p:nvPr/>
            </p:nvSpPr>
            <p:spPr>
              <a:xfrm>
                <a:off x="6057497" y="2783190"/>
                <a:ext cx="852335" cy="1247302"/>
              </a:xfrm>
              <a:custGeom>
                <a:avLst/>
                <a:gdLst/>
                <a:ahLst/>
                <a:cxnLst/>
                <a:rect l="l" t="t" r="r" b="b"/>
                <a:pathLst>
                  <a:path w="23699" h="34681" extrusionOk="0">
                    <a:moveTo>
                      <a:pt x="18552" y="0"/>
                    </a:moveTo>
                    <a:cubicBezTo>
                      <a:pt x="16124" y="0"/>
                      <a:pt x="12774" y="1621"/>
                      <a:pt x="8958" y="6647"/>
                    </a:cubicBezTo>
                    <a:cubicBezTo>
                      <a:pt x="1219" y="16827"/>
                      <a:pt x="64" y="31424"/>
                      <a:pt x="64" y="31424"/>
                    </a:cubicBezTo>
                    <a:cubicBezTo>
                      <a:pt x="6" y="31955"/>
                      <a:pt x="0" y="34681"/>
                      <a:pt x="585" y="34681"/>
                    </a:cubicBezTo>
                    <a:cubicBezTo>
                      <a:pt x="840" y="34681"/>
                      <a:pt x="1207" y="34163"/>
                      <a:pt x="1731" y="32722"/>
                    </a:cubicBezTo>
                    <a:cubicBezTo>
                      <a:pt x="3481" y="28007"/>
                      <a:pt x="10006" y="18315"/>
                      <a:pt x="13673" y="14077"/>
                    </a:cubicBezTo>
                    <a:cubicBezTo>
                      <a:pt x="17328" y="9850"/>
                      <a:pt x="23698" y="3682"/>
                      <a:pt x="21936" y="1492"/>
                    </a:cubicBezTo>
                    <a:cubicBezTo>
                      <a:pt x="21254" y="648"/>
                      <a:pt x="20087" y="0"/>
                      <a:pt x="18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67"/>
              <p:cNvSpPr/>
              <p:nvPr/>
            </p:nvSpPr>
            <p:spPr>
              <a:xfrm>
                <a:off x="6059368" y="2783298"/>
                <a:ext cx="788784" cy="1245432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4629" extrusionOk="0">
                    <a:moveTo>
                      <a:pt x="18479" y="0"/>
                    </a:moveTo>
                    <a:lnTo>
                      <a:pt x="17753" y="3370"/>
                    </a:lnTo>
                    <a:cubicBezTo>
                      <a:pt x="16979" y="3882"/>
                      <a:pt x="16157" y="4513"/>
                      <a:pt x="15312" y="5239"/>
                    </a:cubicBezTo>
                    <a:lnTo>
                      <a:pt x="15598" y="703"/>
                    </a:lnTo>
                    <a:lnTo>
                      <a:pt x="15598" y="703"/>
                    </a:lnTo>
                    <a:cubicBezTo>
                      <a:pt x="15502" y="751"/>
                      <a:pt x="15431" y="774"/>
                      <a:pt x="15348" y="822"/>
                    </a:cubicBezTo>
                    <a:lnTo>
                      <a:pt x="15062" y="5465"/>
                    </a:lnTo>
                    <a:cubicBezTo>
                      <a:pt x="14169" y="6251"/>
                      <a:pt x="13276" y="7156"/>
                      <a:pt x="12383" y="8216"/>
                    </a:cubicBezTo>
                    <a:lnTo>
                      <a:pt x="11716" y="3465"/>
                    </a:lnTo>
                    <a:lnTo>
                      <a:pt x="11490" y="3691"/>
                    </a:lnTo>
                    <a:lnTo>
                      <a:pt x="12169" y="8490"/>
                    </a:lnTo>
                    <a:cubicBezTo>
                      <a:pt x="11300" y="9561"/>
                      <a:pt x="10418" y="10776"/>
                      <a:pt x="9573" y="12145"/>
                    </a:cubicBezTo>
                    <a:lnTo>
                      <a:pt x="8704" y="6954"/>
                    </a:lnTo>
                    <a:cubicBezTo>
                      <a:pt x="8633" y="7061"/>
                      <a:pt x="8573" y="7144"/>
                      <a:pt x="8502" y="7239"/>
                    </a:cubicBezTo>
                    <a:lnTo>
                      <a:pt x="9359" y="12478"/>
                    </a:lnTo>
                    <a:cubicBezTo>
                      <a:pt x="9144" y="12847"/>
                      <a:pt x="8918" y="13216"/>
                      <a:pt x="8704" y="13609"/>
                    </a:cubicBezTo>
                    <a:cubicBezTo>
                      <a:pt x="8394" y="14169"/>
                      <a:pt x="8109" y="14705"/>
                      <a:pt x="7811" y="15240"/>
                    </a:cubicBezTo>
                    <a:lnTo>
                      <a:pt x="5942" y="11335"/>
                    </a:lnTo>
                    <a:cubicBezTo>
                      <a:pt x="5882" y="11418"/>
                      <a:pt x="5835" y="11502"/>
                      <a:pt x="5787" y="11597"/>
                    </a:cubicBezTo>
                    <a:lnTo>
                      <a:pt x="7668" y="15502"/>
                    </a:lnTo>
                    <a:cubicBezTo>
                      <a:pt x="7061" y="16610"/>
                      <a:pt x="6501" y="17669"/>
                      <a:pt x="5989" y="18657"/>
                    </a:cubicBezTo>
                    <a:lnTo>
                      <a:pt x="4227" y="14919"/>
                    </a:lnTo>
                    <a:cubicBezTo>
                      <a:pt x="4180" y="15002"/>
                      <a:pt x="4144" y="15109"/>
                      <a:pt x="4096" y="15217"/>
                    </a:cubicBezTo>
                    <a:lnTo>
                      <a:pt x="5835" y="18919"/>
                    </a:lnTo>
                    <a:cubicBezTo>
                      <a:pt x="5239" y="20062"/>
                      <a:pt x="4692" y="21134"/>
                      <a:pt x="4215" y="22146"/>
                    </a:cubicBezTo>
                    <a:lnTo>
                      <a:pt x="2679" y="18979"/>
                    </a:lnTo>
                    <a:cubicBezTo>
                      <a:pt x="2656" y="19098"/>
                      <a:pt x="2608" y="19205"/>
                      <a:pt x="2572" y="19324"/>
                    </a:cubicBezTo>
                    <a:lnTo>
                      <a:pt x="4084" y="22432"/>
                    </a:lnTo>
                    <a:cubicBezTo>
                      <a:pt x="3441" y="23789"/>
                      <a:pt x="2906" y="25003"/>
                      <a:pt x="2441" y="26135"/>
                    </a:cubicBezTo>
                    <a:lnTo>
                      <a:pt x="1179" y="24432"/>
                    </a:lnTo>
                    <a:cubicBezTo>
                      <a:pt x="1143" y="24527"/>
                      <a:pt x="1132" y="24634"/>
                      <a:pt x="1108" y="24742"/>
                    </a:cubicBezTo>
                    <a:lnTo>
                      <a:pt x="2322" y="26408"/>
                    </a:lnTo>
                    <a:cubicBezTo>
                      <a:pt x="1882" y="27528"/>
                      <a:pt x="1536" y="28540"/>
                      <a:pt x="1251" y="29504"/>
                    </a:cubicBezTo>
                    <a:lnTo>
                      <a:pt x="358" y="28599"/>
                    </a:lnTo>
                    <a:cubicBezTo>
                      <a:pt x="346" y="28694"/>
                      <a:pt x="334" y="28790"/>
                      <a:pt x="310" y="28897"/>
                    </a:cubicBezTo>
                    <a:lnTo>
                      <a:pt x="1179" y="29754"/>
                    </a:lnTo>
                    <a:cubicBezTo>
                      <a:pt x="953" y="30576"/>
                      <a:pt x="786" y="31350"/>
                      <a:pt x="655" y="32088"/>
                    </a:cubicBezTo>
                    <a:lnTo>
                      <a:pt x="12" y="31397"/>
                    </a:lnTo>
                    <a:lnTo>
                      <a:pt x="12" y="31421"/>
                    </a:lnTo>
                    <a:cubicBezTo>
                      <a:pt x="12" y="31492"/>
                      <a:pt x="0" y="31600"/>
                      <a:pt x="0" y="31731"/>
                    </a:cubicBezTo>
                    <a:lnTo>
                      <a:pt x="620" y="32338"/>
                    </a:lnTo>
                    <a:cubicBezTo>
                      <a:pt x="501" y="33100"/>
                      <a:pt x="429" y="33826"/>
                      <a:pt x="405" y="34564"/>
                    </a:cubicBezTo>
                    <a:cubicBezTo>
                      <a:pt x="441" y="34607"/>
                      <a:pt x="485" y="34628"/>
                      <a:pt x="536" y="34628"/>
                    </a:cubicBezTo>
                    <a:cubicBezTo>
                      <a:pt x="569" y="34628"/>
                      <a:pt x="605" y="34619"/>
                      <a:pt x="643" y="34600"/>
                    </a:cubicBezTo>
                    <a:cubicBezTo>
                      <a:pt x="667" y="33886"/>
                      <a:pt x="727" y="33159"/>
                      <a:pt x="846" y="32421"/>
                    </a:cubicBezTo>
                    <a:lnTo>
                      <a:pt x="1775" y="32481"/>
                    </a:lnTo>
                    <a:cubicBezTo>
                      <a:pt x="1798" y="32397"/>
                      <a:pt x="1834" y="32326"/>
                      <a:pt x="1858" y="32242"/>
                    </a:cubicBezTo>
                    <a:lnTo>
                      <a:pt x="882" y="32183"/>
                    </a:lnTo>
                    <a:cubicBezTo>
                      <a:pt x="1013" y="31421"/>
                      <a:pt x="1179" y="30611"/>
                      <a:pt x="1417" y="29778"/>
                    </a:cubicBezTo>
                    <a:lnTo>
                      <a:pt x="3001" y="29814"/>
                    </a:lnTo>
                    <a:cubicBezTo>
                      <a:pt x="3037" y="29742"/>
                      <a:pt x="3084" y="29659"/>
                      <a:pt x="3120" y="29575"/>
                    </a:cubicBezTo>
                    <a:lnTo>
                      <a:pt x="1489" y="29540"/>
                    </a:lnTo>
                    <a:cubicBezTo>
                      <a:pt x="1775" y="28587"/>
                      <a:pt x="2120" y="27599"/>
                      <a:pt x="2548" y="26492"/>
                    </a:cubicBezTo>
                    <a:lnTo>
                      <a:pt x="4703" y="26789"/>
                    </a:lnTo>
                    <a:lnTo>
                      <a:pt x="4834" y="26563"/>
                    </a:lnTo>
                    <a:lnTo>
                      <a:pt x="2632" y="26254"/>
                    </a:lnTo>
                    <a:cubicBezTo>
                      <a:pt x="3084" y="25111"/>
                      <a:pt x="3632" y="23884"/>
                      <a:pt x="4275" y="22539"/>
                    </a:cubicBezTo>
                    <a:lnTo>
                      <a:pt x="7037" y="23039"/>
                    </a:lnTo>
                    <a:cubicBezTo>
                      <a:pt x="7085" y="22968"/>
                      <a:pt x="7144" y="22896"/>
                      <a:pt x="7192" y="22813"/>
                    </a:cubicBezTo>
                    <a:lnTo>
                      <a:pt x="4394" y="22313"/>
                    </a:lnTo>
                    <a:cubicBezTo>
                      <a:pt x="4882" y="21301"/>
                      <a:pt x="5418" y="20217"/>
                      <a:pt x="6025" y="19038"/>
                    </a:cubicBezTo>
                    <a:lnTo>
                      <a:pt x="9287" y="19753"/>
                    </a:lnTo>
                    <a:cubicBezTo>
                      <a:pt x="9335" y="19681"/>
                      <a:pt x="9395" y="19598"/>
                      <a:pt x="9430" y="19527"/>
                    </a:cubicBezTo>
                    <a:lnTo>
                      <a:pt x="6144" y="18812"/>
                    </a:lnTo>
                    <a:cubicBezTo>
                      <a:pt x="6668" y="17800"/>
                      <a:pt x="7228" y="16741"/>
                      <a:pt x="7847" y="15609"/>
                    </a:cubicBezTo>
                    <a:lnTo>
                      <a:pt x="11692" y="16443"/>
                    </a:lnTo>
                    <a:cubicBezTo>
                      <a:pt x="11752" y="16383"/>
                      <a:pt x="11800" y="16312"/>
                      <a:pt x="11859" y="16241"/>
                    </a:cubicBezTo>
                    <a:lnTo>
                      <a:pt x="7966" y="15395"/>
                    </a:lnTo>
                    <a:cubicBezTo>
                      <a:pt x="8263" y="14836"/>
                      <a:pt x="8573" y="14276"/>
                      <a:pt x="8894" y="13681"/>
                    </a:cubicBezTo>
                    <a:cubicBezTo>
                      <a:pt x="9109" y="13312"/>
                      <a:pt x="9311" y="12954"/>
                      <a:pt x="9525" y="12597"/>
                    </a:cubicBezTo>
                    <a:lnTo>
                      <a:pt x="14050" y="13574"/>
                    </a:lnTo>
                    <a:cubicBezTo>
                      <a:pt x="14121" y="13502"/>
                      <a:pt x="14181" y="13443"/>
                      <a:pt x="14240" y="13371"/>
                    </a:cubicBezTo>
                    <a:lnTo>
                      <a:pt x="9668" y="12371"/>
                    </a:lnTo>
                    <a:cubicBezTo>
                      <a:pt x="10538" y="10954"/>
                      <a:pt x="11430" y="9704"/>
                      <a:pt x="12335" y="8621"/>
                    </a:cubicBezTo>
                    <a:lnTo>
                      <a:pt x="17229" y="10037"/>
                    </a:lnTo>
                    <a:cubicBezTo>
                      <a:pt x="17288" y="9954"/>
                      <a:pt x="17348" y="9894"/>
                      <a:pt x="17407" y="9823"/>
                    </a:cubicBezTo>
                    <a:lnTo>
                      <a:pt x="12502" y="8394"/>
                    </a:lnTo>
                    <a:cubicBezTo>
                      <a:pt x="13407" y="7323"/>
                      <a:pt x="14312" y="6406"/>
                      <a:pt x="15205" y="5608"/>
                    </a:cubicBezTo>
                    <a:lnTo>
                      <a:pt x="19872" y="6894"/>
                    </a:lnTo>
                    <a:cubicBezTo>
                      <a:pt x="19932" y="6823"/>
                      <a:pt x="19967" y="6763"/>
                      <a:pt x="20027" y="6680"/>
                    </a:cubicBezTo>
                    <a:lnTo>
                      <a:pt x="15431" y="5418"/>
                    </a:lnTo>
                    <a:cubicBezTo>
                      <a:pt x="16300" y="4680"/>
                      <a:pt x="17145" y="4037"/>
                      <a:pt x="17931" y="3513"/>
                    </a:cubicBezTo>
                    <a:lnTo>
                      <a:pt x="21837" y="3846"/>
                    </a:lnTo>
                    <a:cubicBezTo>
                      <a:pt x="21872" y="3763"/>
                      <a:pt x="21908" y="3679"/>
                      <a:pt x="21932" y="3608"/>
                    </a:cubicBezTo>
                    <a:lnTo>
                      <a:pt x="18277" y="3310"/>
                    </a:lnTo>
                    <a:cubicBezTo>
                      <a:pt x="19670" y="2394"/>
                      <a:pt x="20920" y="1834"/>
                      <a:pt x="21872" y="1465"/>
                    </a:cubicBezTo>
                    <a:cubicBezTo>
                      <a:pt x="21813" y="1405"/>
                      <a:pt x="21753" y="1322"/>
                      <a:pt x="21694" y="1262"/>
                    </a:cubicBezTo>
                    <a:cubicBezTo>
                      <a:pt x="20729" y="1655"/>
                      <a:pt x="19467" y="2251"/>
                      <a:pt x="18050" y="3156"/>
                    </a:cubicBezTo>
                    <a:lnTo>
                      <a:pt x="1874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67"/>
            <p:cNvGrpSpPr/>
            <p:nvPr/>
          </p:nvGrpSpPr>
          <p:grpSpPr>
            <a:xfrm>
              <a:off x="6465227" y="3516562"/>
              <a:ext cx="781088" cy="745087"/>
              <a:chOff x="6443539" y="3538137"/>
              <a:chExt cx="781088" cy="745087"/>
            </a:xfrm>
          </p:grpSpPr>
          <p:sp>
            <p:nvSpPr>
              <p:cNvPr id="2112" name="Google Shape;2112;p67"/>
              <p:cNvSpPr/>
              <p:nvPr/>
            </p:nvSpPr>
            <p:spPr>
              <a:xfrm>
                <a:off x="6443539" y="3538137"/>
                <a:ext cx="781088" cy="745087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67"/>
              <p:cNvSpPr/>
              <p:nvPr/>
            </p:nvSpPr>
            <p:spPr>
              <a:xfrm>
                <a:off x="6607971" y="3705087"/>
                <a:ext cx="418489" cy="431112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67"/>
              <p:cNvSpPr/>
              <p:nvPr/>
            </p:nvSpPr>
            <p:spPr>
              <a:xfrm>
                <a:off x="6739423" y="3821146"/>
                <a:ext cx="202591" cy="168172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67"/>
              <p:cNvSpPr/>
              <p:nvPr/>
            </p:nvSpPr>
            <p:spPr>
              <a:xfrm>
                <a:off x="6810886" y="3872504"/>
                <a:ext cx="63874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9" name="Google Shape;2119;p67"/>
          <p:cNvGrpSpPr/>
          <p:nvPr/>
        </p:nvGrpSpPr>
        <p:grpSpPr>
          <a:xfrm>
            <a:off x="864236" y="3912311"/>
            <a:ext cx="2684603" cy="2098286"/>
            <a:chOff x="1010710" y="4054575"/>
            <a:chExt cx="2134534" cy="1668351"/>
          </a:xfrm>
        </p:grpSpPr>
        <p:sp>
          <p:nvSpPr>
            <p:cNvPr id="2120" name="Google Shape;2120;p67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7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7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7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7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7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7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7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7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7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7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7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7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7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7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7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7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7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7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7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7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7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7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7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7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7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7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7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7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7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7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7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7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7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7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7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7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7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7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7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7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7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7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7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7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7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7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7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7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7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7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7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7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7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7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7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7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7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7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7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7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7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7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7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7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7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7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7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7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7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7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7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7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7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7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7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7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7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7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7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7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7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7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3" name="Google Shape;2203;p67"/>
          <p:cNvGrpSpPr/>
          <p:nvPr/>
        </p:nvGrpSpPr>
        <p:grpSpPr>
          <a:xfrm>
            <a:off x="4322767" y="3682639"/>
            <a:ext cx="1190699" cy="867633"/>
            <a:chOff x="3880914" y="3359134"/>
            <a:chExt cx="968363" cy="705622"/>
          </a:xfrm>
        </p:grpSpPr>
        <p:sp>
          <p:nvSpPr>
            <p:cNvPr id="2204" name="Google Shape;2204;p67"/>
            <p:cNvSpPr/>
            <p:nvPr/>
          </p:nvSpPr>
          <p:spPr>
            <a:xfrm>
              <a:off x="4364814" y="3503505"/>
              <a:ext cx="97920" cy="225339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7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7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7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7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7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7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7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7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7"/>
            <p:cNvSpPr/>
            <p:nvPr/>
          </p:nvSpPr>
          <p:spPr>
            <a:xfrm>
              <a:off x="4364814" y="3506519"/>
              <a:ext cx="232129" cy="96000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7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7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7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7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7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7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7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7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7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7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7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7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7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7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7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7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7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7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7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7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7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7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7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7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7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7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7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7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7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7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7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7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7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7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7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7"/>
            <p:cNvSpPr/>
            <p:nvPr/>
          </p:nvSpPr>
          <p:spPr>
            <a:xfrm>
              <a:off x="4128137" y="3503505"/>
              <a:ext cx="236689" cy="101230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7"/>
            <p:cNvSpPr/>
            <p:nvPr/>
          </p:nvSpPr>
          <p:spPr>
            <a:xfrm>
              <a:off x="4367579" y="3503505"/>
              <a:ext cx="226722" cy="92272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7"/>
            <p:cNvSpPr/>
            <p:nvPr/>
          </p:nvSpPr>
          <p:spPr>
            <a:xfrm>
              <a:off x="4273468" y="3523499"/>
              <a:ext cx="82150" cy="182153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7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3" name="Google Shape;2253;p67"/>
          <p:cNvGrpSpPr/>
          <p:nvPr/>
        </p:nvGrpSpPr>
        <p:grpSpPr>
          <a:xfrm>
            <a:off x="6259044" y="1405774"/>
            <a:ext cx="755431" cy="706196"/>
            <a:chOff x="5770756" y="873899"/>
            <a:chExt cx="755431" cy="706196"/>
          </a:xfrm>
        </p:grpSpPr>
        <p:sp>
          <p:nvSpPr>
            <p:cNvPr id="2254" name="Google Shape;2254;p67"/>
            <p:cNvSpPr/>
            <p:nvPr/>
          </p:nvSpPr>
          <p:spPr>
            <a:xfrm>
              <a:off x="5921702" y="1287654"/>
              <a:ext cx="236084" cy="97998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7"/>
            <p:cNvSpPr/>
            <p:nvPr/>
          </p:nvSpPr>
          <p:spPr>
            <a:xfrm>
              <a:off x="5936386" y="1327757"/>
              <a:ext cx="182268" cy="57392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7"/>
            <p:cNvSpPr/>
            <p:nvPr/>
          </p:nvSpPr>
          <p:spPr>
            <a:xfrm>
              <a:off x="5794894" y="1288171"/>
              <a:ext cx="35279" cy="59401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7"/>
            <p:cNvSpPr/>
            <p:nvPr/>
          </p:nvSpPr>
          <p:spPr>
            <a:xfrm>
              <a:off x="5878890" y="873899"/>
              <a:ext cx="47743" cy="51227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7"/>
            <p:cNvSpPr/>
            <p:nvPr/>
          </p:nvSpPr>
          <p:spPr>
            <a:xfrm>
              <a:off x="5828118" y="873899"/>
              <a:ext cx="98515" cy="471650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7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7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7"/>
            <p:cNvSpPr/>
            <p:nvPr/>
          </p:nvSpPr>
          <p:spPr>
            <a:xfrm>
              <a:off x="5926618" y="873899"/>
              <a:ext cx="48230" cy="51175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7"/>
            <p:cNvSpPr/>
            <p:nvPr/>
          </p:nvSpPr>
          <p:spPr>
            <a:xfrm>
              <a:off x="5926618" y="873899"/>
              <a:ext cx="98500" cy="360974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7"/>
            <p:cNvSpPr/>
            <p:nvPr/>
          </p:nvSpPr>
          <p:spPr>
            <a:xfrm>
              <a:off x="5926618" y="1023658"/>
              <a:ext cx="362496" cy="362511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67"/>
            <p:cNvSpPr/>
            <p:nvPr/>
          </p:nvSpPr>
          <p:spPr>
            <a:xfrm>
              <a:off x="5926615" y="1023160"/>
              <a:ext cx="349177" cy="360973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67"/>
            <p:cNvSpPr/>
            <p:nvPr/>
          </p:nvSpPr>
          <p:spPr>
            <a:xfrm>
              <a:off x="5926618" y="1150070"/>
              <a:ext cx="97983" cy="236099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67"/>
            <p:cNvSpPr/>
            <p:nvPr/>
          </p:nvSpPr>
          <p:spPr>
            <a:xfrm>
              <a:off x="5926618" y="1234356"/>
              <a:ext cx="40621" cy="151296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67"/>
            <p:cNvSpPr/>
            <p:nvPr/>
          </p:nvSpPr>
          <p:spPr>
            <a:xfrm>
              <a:off x="5963160" y="1323447"/>
              <a:ext cx="475713" cy="62460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7"/>
            <p:cNvSpPr/>
            <p:nvPr/>
          </p:nvSpPr>
          <p:spPr>
            <a:xfrm>
              <a:off x="5927121" y="1369398"/>
              <a:ext cx="511753" cy="31991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67"/>
            <p:cNvSpPr/>
            <p:nvPr/>
          </p:nvSpPr>
          <p:spPr>
            <a:xfrm>
              <a:off x="5926618" y="1385637"/>
              <a:ext cx="511753" cy="61958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7"/>
            <p:cNvSpPr/>
            <p:nvPr/>
          </p:nvSpPr>
          <p:spPr>
            <a:xfrm>
              <a:off x="5926618" y="1385637"/>
              <a:ext cx="511753" cy="97998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67"/>
            <p:cNvSpPr/>
            <p:nvPr/>
          </p:nvSpPr>
          <p:spPr>
            <a:xfrm>
              <a:off x="6460181" y="1380569"/>
              <a:ext cx="66007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7"/>
            <p:cNvSpPr/>
            <p:nvPr/>
          </p:nvSpPr>
          <p:spPr>
            <a:xfrm>
              <a:off x="6449010" y="1400369"/>
              <a:ext cx="61441" cy="29967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7"/>
            <p:cNvSpPr/>
            <p:nvPr/>
          </p:nvSpPr>
          <p:spPr>
            <a:xfrm>
              <a:off x="6429209" y="1416106"/>
              <a:ext cx="52811" cy="44684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7"/>
            <p:cNvSpPr/>
            <p:nvPr/>
          </p:nvSpPr>
          <p:spPr>
            <a:xfrm>
              <a:off x="6407887" y="1430321"/>
              <a:ext cx="44182" cy="53816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7"/>
            <p:cNvSpPr/>
            <p:nvPr/>
          </p:nvSpPr>
          <p:spPr>
            <a:xfrm>
              <a:off x="6383521" y="1445038"/>
              <a:ext cx="37075" cy="59417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7"/>
            <p:cNvSpPr/>
            <p:nvPr/>
          </p:nvSpPr>
          <p:spPr>
            <a:xfrm>
              <a:off x="6359656" y="1458233"/>
              <a:ext cx="30484" cy="64500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7"/>
            <p:cNvSpPr/>
            <p:nvPr/>
          </p:nvSpPr>
          <p:spPr>
            <a:xfrm>
              <a:off x="6332246" y="1472966"/>
              <a:ext cx="23879" cy="66509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7"/>
            <p:cNvSpPr/>
            <p:nvPr/>
          </p:nvSpPr>
          <p:spPr>
            <a:xfrm>
              <a:off x="6303816" y="1487181"/>
              <a:ext cx="14230" cy="69568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7"/>
            <p:cNvSpPr/>
            <p:nvPr/>
          </p:nvSpPr>
          <p:spPr>
            <a:xfrm>
              <a:off x="6270821" y="1495293"/>
              <a:ext cx="8127" cy="70588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7"/>
            <p:cNvSpPr/>
            <p:nvPr/>
          </p:nvSpPr>
          <p:spPr>
            <a:xfrm>
              <a:off x="6229698" y="1500878"/>
              <a:ext cx="8645" cy="70588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7"/>
            <p:cNvSpPr/>
            <p:nvPr/>
          </p:nvSpPr>
          <p:spPr>
            <a:xfrm>
              <a:off x="6193141" y="1505961"/>
              <a:ext cx="8142" cy="70070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7"/>
            <p:cNvSpPr/>
            <p:nvPr/>
          </p:nvSpPr>
          <p:spPr>
            <a:xfrm>
              <a:off x="5931686" y="1426760"/>
              <a:ext cx="24899" cy="24899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7"/>
            <p:cNvSpPr/>
            <p:nvPr/>
          </p:nvSpPr>
          <p:spPr>
            <a:xfrm>
              <a:off x="6449512" y="1343509"/>
              <a:ext cx="61456" cy="29967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7"/>
            <p:cNvSpPr/>
            <p:nvPr/>
          </p:nvSpPr>
          <p:spPr>
            <a:xfrm>
              <a:off x="6429209" y="1313040"/>
              <a:ext cx="52811" cy="45704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7"/>
            <p:cNvSpPr/>
            <p:nvPr/>
          </p:nvSpPr>
          <p:spPr>
            <a:xfrm>
              <a:off x="6407887" y="1289693"/>
              <a:ext cx="42660" cy="53375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7"/>
            <p:cNvSpPr/>
            <p:nvPr/>
          </p:nvSpPr>
          <p:spPr>
            <a:xfrm>
              <a:off x="6383521" y="1268873"/>
              <a:ext cx="37075" cy="59417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7"/>
            <p:cNvSpPr/>
            <p:nvPr/>
          </p:nvSpPr>
          <p:spPr>
            <a:xfrm>
              <a:off x="6359656" y="1252634"/>
              <a:ext cx="29967" cy="64485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7"/>
            <p:cNvSpPr/>
            <p:nvPr/>
          </p:nvSpPr>
          <p:spPr>
            <a:xfrm>
              <a:off x="6332749" y="1234356"/>
              <a:ext cx="23377" cy="66524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7"/>
            <p:cNvSpPr/>
            <p:nvPr/>
          </p:nvSpPr>
          <p:spPr>
            <a:xfrm>
              <a:off x="6303816" y="1218619"/>
              <a:ext cx="14230" cy="69568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7"/>
            <p:cNvSpPr/>
            <p:nvPr/>
          </p:nvSpPr>
          <p:spPr>
            <a:xfrm>
              <a:off x="6269299" y="1221145"/>
              <a:ext cx="9649" cy="55870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7"/>
            <p:cNvSpPr/>
            <p:nvPr/>
          </p:nvSpPr>
          <p:spPr>
            <a:xfrm>
              <a:off x="6234264" y="1238921"/>
              <a:ext cx="7625" cy="35553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7"/>
            <p:cNvSpPr/>
            <p:nvPr/>
          </p:nvSpPr>
          <p:spPr>
            <a:xfrm>
              <a:off x="5947423" y="1438433"/>
              <a:ext cx="37592" cy="45704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7"/>
            <p:cNvSpPr/>
            <p:nvPr/>
          </p:nvSpPr>
          <p:spPr>
            <a:xfrm>
              <a:off x="5972307" y="1453165"/>
              <a:ext cx="37075" cy="59919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7"/>
            <p:cNvSpPr/>
            <p:nvPr/>
          </p:nvSpPr>
          <p:spPr>
            <a:xfrm>
              <a:off x="6002761" y="1466863"/>
              <a:ext cx="30484" cy="63982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7"/>
            <p:cNvSpPr/>
            <p:nvPr/>
          </p:nvSpPr>
          <p:spPr>
            <a:xfrm>
              <a:off x="6036274" y="1481078"/>
              <a:ext cx="24382" cy="67026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7"/>
            <p:cNvSpPr/>
            <p:nvPr/>
          </p:nvSpPr>
          <p:spPr>
            <a:xfrm>
              <a:off x="6074338" y="1495293"/>
              <a:ext cx="14748" cy="69568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7"/>
            <p:cNvSpPr/>
            <p:nvPr/>
          </p:nvSpPr>
          <p:spPr>
            <a:xfrm>
              <a:off x="6113939" y="1503420"/>
              <a:ext cx="7640" cy="70588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7"/>
            <p:cNvSpPr/>
            <p:nvPr/>
          </p:nvSpPr>
          <p:spPr>
            <a:xfrm>
              <a:off x="6154560" y="1510025"/>
              <a:ext cx="8142" cy="70070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7"/>
            <p:cNvSpPr/>
            <p:nvPr/>
          </p:nvSpPr>
          <p:spPr>
            <a:xfrm>
              <a:off x="6109373" y="1287408"/>
              <a:ext cx="329500" cy="98500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7"/>
            <p:cNvSpPr/>
            <p:nvPr/>
          </p:nvSpPr>
          <p:spPr>
            <a:xfrm>
              <a:off x="5801210" y="1323191"/>
              <a:ext cx="125423" cy="125925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7"/>
            <p:cNvSpPr/>
            <p:nvPr/>
          </p:nvSpPr>
          <p:spPr>
            <a:xfrm>
              <a:off x="5770756" y="1277974"/>
              <a:ext cx="44182" cy="70618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7"/>
            <p:cNvSpPr/>
            <p:nvPr/>
          </p:nvSpPr>
          <p:spPr>
            <a:xfrm>
              <a:off x="5801210" y="1339696"/>
              <a:ext cx="97496" cy="94437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7"/>
            <p:cNvSpPr/>
            <p:nvPr/>
          </p:nvSpPr>
          <p:spPr>
            <a:xfrm>
              <a:off x="5801210" y="1355685"/>
              <a:ext cx="63480" cy="60436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7"/>
            <p:cNvSpPr/>
            <p:nvPr/>
          </p:nvSpPr>
          <p:spPr>
            <a:xfrm>
              <a:off x="5883974" y="1327255"/>
              <a:ext cx="42660" cy="58914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AB2207-177B-745C-8A71-F116845FD143}"/>
              </a:ext>
            </a:extLst>
          </p:cNvPr>
          <p:cNvSpPr/>
          <p:nvPr/>
        </p:nvSpPr>
        <p:spPr>
          <a:xfrm>
            <a:off x="770649" y="1219599"/>
            <a:ext cx="7602703" cy="270430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Nói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nghe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Chiếc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đèn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lồng</a:t>
            </a:r>
            <a:endParaRPr lang="en-US" sz="4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357" name="Google Shape;2357;p67"/>
          <p:cNvGrpSpPr/>
          <p:nvPr/>
        </p:nvGrpSpPr>
        <p:grpSpPr>
          <a:xfrm>
            <a:off x="6801721" y="1443841"/>
            <a:ext cx="867199" cy="866471"/>
            <a:chOff x="7308358" y="335271"/>
            <a:chExt cx="867199" cy="866471"/>
          </a:xfrm>
        </p:grpSpPr>
        <p:grpSp>
          <p:nvGrpSpPr>
            <p:cNvPr id="2358" name="Google Shape;2358;p67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359" name="Google Shape;2359;p67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67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67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67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3" name="Google Shape;2363;p67"/>
            <p:cNvSpPr/>
            <p:nvPr/>
          </p:nvSpPr>
          <p:spPr>
            <a:xfrm rot="-8100000">
              <a:off x="7503917" y="810858"/>
              <a:ext cx="244852" cy="148038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7"/>
            <p:cNvSpPr/>
            <p:nvPr/>
          </p:nvSpPr>
          <p:spPr>
            <a:xfrm rot="-8100000">
              <a:off x="7569710" y="772700"/>
              <a:ext cx="182931" cy="153117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7"/>
            <p:cNvSpPr/>
            <p:nvPr/>
          </p:nvSpPr>
          <p:spPr>
            <a:xfrm rot="-8100000">
              <a:off x="7734263" y="577823"/>
              <a:ext cx="199263" cy="19982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7"/>
            <p:cNvSpPr/>
            <p:nvPr/>
          </p:nvSpPr>
          <p:spPr>
            <a:xfrm rot="-8100000">
              <a:off x="7725905" y="597443"/>
              <a:ext cx="199263" cy="177295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7"/>
            <p:cNvSpPr/>
            <p:nvPr/>
          </p:nvSpPr>
          <p:spPr>
            <a:xfrm rot="-8100000">
              <a:off x="7744865" y="684668"/>
              <a:ext cx="188009" cy="242018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7"/>
            <p:cNvSpPr/>
            <p:nvPr/>
          </p:nvSpPr>
          <p:spPr>
            <a:xfrm rot="-8100000">
              <a:off x="7611473" y="551546"/>
              <a:ext cx="188549" cy="242018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7"/>
            <p:cNvSpPr/>
            <p:nvPr/>
          </p:nvSpPr>
          <p:spPr>
            <a:xfrm rot="-8100000">
              <a:off x="7695526" y="739616"/>
              <a:ext cx="368662" cy="305627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7"/>
            <p:cNvSpPr/>
            <p:nvPr/>
          </p:nvSpPr>
          <p:spPr>
            <a:xfrm rot="-8100000">
              <a:off x="7435133" y="478273"/>
              <a:ext cx="368105" cy="306184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7"/>
            <p:cNvSpPr/>
            <p:nvPr/>
          </p:nvSpPr>
          <p:spPr>
            <a:xfrm rot="-8100000">
              <a:off x="7684882" y="743806"/>
              <a:ext cx="391322" cy="326346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7"/>
            <p:cNvSpPr/>
            <p:nvPr/>
          </p:nvSpPr>
          <p:spPr>
            <a:xfrm rot="-8100000">
              <a:off x="7407889" y="467219"/>
              <a:ext cx="392182" cy="326228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7"/>
            <p:cNvSpPr/>
            <p:nvPr/>
          </p:nvSpPr>
          <p:spPr>
            <a:xfrm rot="-8100000">
              <a:off x="7677015" y="763941"/>
              <a:ext cx="448587" cy="327105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 rot="-8100000">
              <a:off x="7358317" y="446685"/>
              <a:ext cx="449700" cy="327578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 rot="-8100000">
              <a:off x="7685684" y="718902"/>
              <a:ext cx="329839" cy="350659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 rot="-8100000">
              <a:off x="7451595" y="485092"/>
              <a:ext cx="330395" cy="350659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7"/>
            <p:cNvSpPr/>
            <p:nvPr/>
          </p:nvSpPr>
          <p:spPr>
            <a:xfrm rot="-8100000">
              <a:off x="7671845" y="712932"/>
              <a:ext cx="329265" cy="390039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 rot="-8100000">
              <a:off x="7670064" y="705436"/>
              <a:ext cx="312949" cy="40183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 rot="-8100000">
              <a:off x="7636262" y="744494"/>
              <a:ext cx="123843" cy="137898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 rot="-8100000">
              <a:off x="7681823" y="765933"/>
              <a:ext cx="448587" cy="313506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7"/>
            <p:cNvSpPr/>
            <p:nvPr/>
          </p:nvSpPr>
          <p:spPr>
            <a:xfrm rot="-8100000">
              <a:off x="7448933" y="484220"/>
              <a:ext cx="312932" cy="40146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7"/>
            <p:cNvSpPr/>
            <p:nvPr/>
          </p:nvSpPr>
          <p:spPr>
            <a:xfrm rot="-8100000">
              <a:off x="7363298" y="448518"/>
              <a:ext cx="449700" cy="312376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 rot="-8100000">
              <a:off x="7439031" y="480118"/>
              <a:ext cx="329265" cy="390039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 rot="-8100000">
              <a:off x="7688013" y="741636"/>
              <a:ext cx="81629" cy="79941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 rot="2700000">
              <a:off x="7526594" y="945523"/>
              <a:ext cx="6950" cy="56490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 rot="2700000">
              <a:off x="7499630" y="924947"/>
              <a:ext cx="25290" cy="5202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 rot="2700000">
              <a:off x="7482987" y="897239"/>
              <a:ext cx="38655" cy="44669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 rot="2700000">
              <a:off x="7470552" y="873372"/>
              <a:ext cx="47075" cy="36235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7"/>
            <p:cNvSpPr/>
            <p:nvPr/>
          </p:nvSpPr>
          <p:spPr>
            <a:xfrm rot="2700000">
              <a:off x="7459514" y="849612"/>
              <a:ext cx="53015" cy="25587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7"/>
            <p:cNvSpPr/>
            <p:nvPr/>
          </p:nvSpPr>
          <p:spPr>
            <a:xfrm rot="2700000">
              <a:off x="7466036" y="825205"/>
              <a:ext cx="55985" cy="19157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 rot="2700000">
              <a:off x="7475351" y="799575"/>
              <a:ext cx="58955" cy="12400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 rot="2700000">
              <a:off x="7540822" y="965011"/>
              <a:ext cx="25780" cy="52035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 rot="2700000">
              <a:off x="7556223" y="979026"/>
              <a:ext cx="38165" cy="44610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 rot="2700000">
              <a:off x="7584815" y="994101"/>
              <a:ext cx="45575" cy="36665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 rot="2700000">
              <a:off x="7613017" y="1002535"/>
              <a:ext cx="53505" cy="26270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 rot="2700000">
              <a:off x="7639374" y="998027"/>
              <a:ext cx="56475" cy="18830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7"/>
            <p:cNvSpPr/>
            <p:nvPr/>
          </p:nvSpPr>
          <p:spPr>
            <a:xfrm rot="2700000">
              <a:off x="7672667" y="995492"/>
              <a:ext cx="58970" cy="12400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7"/>
            <p:cNvSpPr/>
            <p:nvPr/>
          </p:nvSpPr>
          <p:spPr>
            <a:xfrm rot="-8100000">
              <a:off x="7769929" y="630236"/>
              <a:ext cx="63052" cy="159849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67"/>
          <p:cNvGrpSpPr/>
          <p:nvPr/>
        </p:nvGrpSpPr>
        <p:grpSpPr>
          <a:xfrm rot="-215889" flipH="1">
            <a:off x="662967" y="881183"/>
            <a:ext cx="668063" cy="624522"/>
            <a:chOff x="5770756" y="873899"/>
            <a:chExt cx="755434" cy="706199"/>
          </a:xfrm>
        </p:grpSpPr>
        <p:sp>
          <p:nvSpPr>
            <p:cNvPr id="2306" name="Google Shape;2306;p67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7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7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7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7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7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7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7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7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7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7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7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67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67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7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67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7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7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7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7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7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7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7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7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7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7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7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7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7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7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7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7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7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7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7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7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7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7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7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7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7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67"/>
          <p:cNvGrpSpPr/>
          <p:nvPr/>
        </p:nvGrpSpPr>
        <p:grpSpPr>
          <a:xfrm rot="-4499860">
            <a:off x="7875061" y="3573274"/>
            <a:ext cx="708522" cy="707927"/>
            <a:chOff x="7308373" y="335298"/>
            <a:chExt cx="867172" cy="866444"/>
          </a:xfrm>
        </p:grpSpPr>
        <p:grpSp>
          <p:nvGrpSpPr>
            <p:cNvPr id="2405" name="Google Shape;2405;p67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406" name="Google Shape;2406;p67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67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67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67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0" name="Google Shape;2410;p67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7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7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7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7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7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39" name="Google Shape;15839;p119"/>
          <p:cNvGrpSpPr/>
          <p:nvPr/>
        </p:nvGrpSpPr>
        <p:grpSpPr>
          <a:xfrm rot="-1869837">
            <a:off x="7577917" y="3540592"/>
            <a:ext cx="892953" cy="859051"/>
            <a:chOff x="4144075" y="4033964"/>
            <a:chExt cx="1299475" cy="1250138"/>
          </a:xfrm>
        </p:grpSpPr>
        <p:grpSp>
          <p:nvGrpSpPr>
            <p:cNvPr id="15840" name="Google Shape;15840;p119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15841" name="Google Shape;15841;p119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2" name="Google Shape;15842;p119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3" name="Google Shape;15843;p119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4" name="Google Shape;15844;p119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5" name="Google Shape;15845;p119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6" name="Google Shape;15846;p119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7" name="Google Shape;15847;p119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8" name="Google Shape;15848;p119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9" name="Google Shape;15849;p119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0" name="Google Shape;15850;p119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1" name="Google Shape;15851;p119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2" name="Google Shape;15852;p119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3" name="Google Shape;15853;p119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4" name="Google Shape;15854;p119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5" name="Google Shape;15855;p119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6" name="Google Shape;15856;p119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7" name="Google Shape;15857;p119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8" name="Google Shape;15858;p119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9" name="Google Shape;15859;p119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0" name="Google Shape;15860;p119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1" name="Google Shape;15861;p119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2" name="Google Shape;15862;p119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3" name="Google Shape;15863;p119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4" name="Google Shape;15864;p119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5" name="Google Shape;15865;p119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6" name="Google Shape;15866;p119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7" name="Google Shape;15867;p119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8" name="Google Shape;15868;p119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9" name="Google Shape;15869;p119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0" name="Google Shape;15870;p119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1" name="Google Shape;15871;p119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2" name="Google Shape;15872;p119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3" name="Google Shape;15873;p119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4" name="Google Shape;15874;p119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5" name="Google Shape;15875;p119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6" name="Google Shape;15876;p119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7" name="Google Shape;15877;p119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8" name="Google Shape;15878;p119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9" name="Google Shape;15879;p119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0" name="Google Shape;15880;p119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1" name="Google Shape;15881;p119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2" name="Google Shape;15882;p119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3" name="Google Shape;15883;p119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4" name="Google Shape;15884;p119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5" name="Google Shape;15885;p119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6" name="Google Shape;15886;p119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7" name="Google Shape;15887;p119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8" name="Google Shape;15888;p119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9" name="Google Shape;15889;p119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0" name="Google Shape;15890;p119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1" name="Google Shape;15891;p119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2" name="Google Shape;15892;p119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3" name="Google Shape;15893;p119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94" name="Google Shape;15894;p119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15895" name="Google Shape;15895;p119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6" name="Google Shape;15896;p119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7" name="Google Shape;15897;p119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8" name="Google Shape;15898;p119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9" name="Google Shape;15899;p119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0" name="Google Shape;15900;p119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1" name="Google Shape;15901;p119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2" name="Google Shape;15902;p119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3" name="Google Shape;15903;p119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4" name="Google Shape;15904;p119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5" name="Google Shape;15905;p119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6" name="Google Shape;15906;p119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7" name="Google Shape;15907;p119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8" name="Google Shape;15908;p119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9" name="Google Shape;15909;p119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0" name="Google Shape;15910;p119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1" name="Google Shape;15911;p119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2" name="Google Shape;15912;p119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3" name="Google Shape;15913;p119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914" name="Google Shape;15914;p119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5" name="Google Shape;15915;p119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042" name="Google Shape;16042;p119"/>
          <p:cNvGrpSpPr/>
          <p:nvPr/>
        </p:nvGrpSpPr>
        <p:grpSpPr>
          <a:xfrm rot="-2513943">
            <a:off x="6324262" y="751991"/>
            <a:ext cx="946055" cy="835666"/>
            <a:chOff x="474137" y="781189"/>
            <a:chExt cx="946084" cy="835691"/>
          </a:xfrm>
        </p:grpSpPr>
        <p:sp>
          <p:nvSpPr>
            <p:cNvPr id="16043" name="Google Shape;16043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4" name="Google Shape;16044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5" name="Google Shape;16045;p119"/>
            <p:cNvSpPr/>
            <p:nvPr/>
          </p:nvSpPr>
          <p:spPr>
            <a:xfrm>
              <a:off x="872725" y="883450"/>
              <a:ext cx="200400" cy="200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6" name="Google Shape;16046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7" name="Google Shape;16047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8" name="Google Shape;16048;p119"/>
            <p:cNvSpPr/>
            <p:nvPr/>
          </p:nvSpPr>
          <p:spPr>
            <a:xfrm rot="856932">
              <a:off x="764790" y="1416384"/>
              <a:ext cx="183451" cy="65026"/>
            </a:xfrm>
            <a:custGeom>
              <a:avLst/>
              <a:gdLst/>
              <a:ahLst/>
              <a:cxnLst/>
              <a:rect l="l" t="t" r="r" b="b"/>
              <a:pathLst>
                <a:path w="7338" h="2601" fill="none" extrusionOk="0">
                  <a:moveTo>
                    <a:pt x="7338" y="0"/>
                  </a:moveTo>
                  <a:lnTo>
                    <a:pt x="7338" y="0"/>
                  </a:lnTo>
                  <a:lnTo>
                    <a:pt x="7049" y="520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6298" y="1445"/>
                  </a:lnTo>
                  <a:lnTo>
                    <a:pt x="5893" y="1849"/>
                  </a:lnTo>
                  <a:lnTo>
                    <a:pt x="5893" y="1849"/>
                  </a:lnTo>
                  <a:lnTo>
                    <a:pt x="5373" y="2138"/>
                  </a:lnTo>
                  <a:lnTo>
                    <a:pt x="4854" y="2427"/>
                  </a:lnTo>
                  <a:lnTo>
                    <a:pt x="4276" y="2542"/>
                  </a:lnTo>
                  <a:lnTo>
                    <a:pt x="3640" y="2600"/>
                  </a:lnTo>
                  <a:lnTo>
                    <a:pt x="3640" y="2600"/>
                  </a:lnTo>
                  <a:lnTo>
                    <a:pt x="3063" y="2600"/>
                  </a:lnTo>
                  <a:lnTo>
                    <a:pt x="2485" y="2427"/>
                  </a:lnTo>
                  <a:lnTo>
                    <a:pt x="1965" y="2196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983" y="1445"/>
                  </a:lnTo>
                  <a:lnTo>
                    <a:pt x="578" y="1040"/>
                  </a:lnTo>
                  <a:lnTo>
                    <a:pt x="578" y="1040"/>
                  </a:lnTo>
                  <a:lnTo>
                    <a:pt x="232" y="52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9" y="520"/>
                  </a:lnTo>
                  <a:lnTo>
                    <a:pt x="636" y="982"/>
                  </a:lnTo>
                  <a:lnTo>
                    <a:pt x="636" y="982"/>
                  </a:lnTo>
                  <a:lnTo>
                    <a:pt x="1040" y="1445"/>
                  </a:lnTo>
                  <a:lnTo>
                    <a:pt x="1503" y="1791"/>
                  </a:lnTo>
                  <a:lnTo>
                    <a:pt x="1503" y="1791"/>
                  </a:lnTo>
                  <a:lnTo>
                    <a:pt x="1965" y="2138"/>
                  </a:lnTo>
                  <a:lnTo>
                    <a:pt x="2485" y="2369"/>
                  </a:lnTo>
                  <a:lnTo>
                    <a:pt x="2485" y="2369"/>
                  </a:lnTo>
                  <a:lnTo>
                    <a:pt x="3063" y="2485"/>
                  </a:lnTo>
                  <a:lnTo>
                    <a:pt x="3640" y="2542"/>
                  </a:lnTo>
                  <a:lnTo>
                    <a:pt x="3640" y="2542"/>
                  </a:lnTo>
                  <a:lnTo>
                    <a:pt x="4218" y="2485"/>
                  </a:lnTo>
                  <a:lnTo>
                    <a:pt x="4796" y="2311"/>
                  </a:lnTo>
                  <a:lnTo>
                    <a:pt x="4796" y="2311"/>
                  </a:lnTo>
                  <a:lnTo>
                    <a:pt x="5316" y="2080"/>
                  </a:lnTo>
                  <a:lnTo>
                    <a:pt x="5836" y="1791"/>
                  </a:lnTo>
                  <a:lnTo>
                    <a:pt x="5836" y="1791"/>
                  </a:lnTo>
                  <a:lnTo>
                    <a:pt x="6298" y="1387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7049" y="520"/>
                  </a:lnTo>
                  <a:lnTo>
                    <a:pt x="7338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9" name="Google Shape;16049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0" name="Google Shape;16050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1" name="Google Shape;16051;p119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12307" y="0"/>
                  </a:moveTo>
                  <a:lnTo>
                    <a:pt x="11960" y="116"/>
                  </a:lnTo>
                  <a:lnTo>
                    <a:pt x="11613" y="404"/>
                  </a:lnTo>
                  <a:lnTo>
                    <a:pt x="405" y="10226"/>
                  </a:lnTo>
                  <a:lnTo>
                    <a:pt x="174" y="10457"/>
                  </a:lnTo>
                  <a:lnTo>
                    <a:pt x="59" y="10746"/>
                  </a:lnTo>
                  <a:lnTo>
                    <a:pt x="1" y="10977"/>
                  </a:lnTo>
                  <a:lnTo>
                    <a:pt x="59" y="11266"/>
                  </a:lnTo>
                  <a:lnTo>
                    <a:pt x="232" y="11670"/>
                  </a:lnTo>
                  <a:lnTo>
                    <a:pt x="521" y="12017"/>
                  </a:lnTo>
                  <a:lnTo>
                    <a:pt x="983" y="12421"/>
                  </a:lnTo>
                  <a:lnTo>
                    <a:pt x="1445" y="12710"/>
                  </a:lnTo>
                  <a:lnTo>
                    <a:pt x="2023" y="12941"/>
                  </a:lnTo>
                  <a:lnTo>
                    <a:pt x="2601" y="13115"/>
                  </a:lnTo>
                  <a:lnTo>
                    <a:pt x="3294" y="13172"/>
                  </a:lnTo>
                  <a:lnTo>
                    <a:pt x="3987" y="13172"/>
                  </a:lnTo>
                  <a:lnTo>
                    <a:pt x="4738" y="13115"/>
                  </a:lnTo>
                  <a:lnTo>
                    <a:pt x="5547" y="12941"/>
                  </a:lnTo>
                  <a:lnTo>
                    <a:pt x="6125" y="12826"/>
                  </a:lnTo>
                  <a:lnTo>
                    <a:pt x="6645" y="12595"/>
                  </a:lnTo>
                  <a:lnTo>
                    <a:pt x="7165" y="12306"/>
                  </a:lnTo>
                  <a:lnTo>
                    <a:pt x="7685" y="11959"/>
                  </a:lnTo>
                  <a:lnTo>
                    <a:pt x="8147" y="11613"/>
                  </a:lnTo>
                  <a:lnTo>
                    <a:pt x="8609" y="11150"/>
                  </a:lnTo>
                  <a:lnTo>
                    <a:pt x="9014" y="10688"/>
                  </a:lnTo>
                  <a:lnTo>
                    <a:pt x="9360" y="10226"/>
                  </a:lnTo>
                  <a:lnTo>
                    <a:pt x="9418" y="10168"/>
                  </a:lnTo>
                  <a:lnTo>
                    <a:pt x="10285" y="8724"/>
                  </a:lnTo>
                  <a:lnTo>
                    <a:pt x="11036" y="7222"/>
                  </a:lnTo>
                  <a:lnTo>
                    <a:pt x="11671" y="5835"/>
                  </a:lnTo>
                  <a:lnTo>
                    <a:pt x="12191" y="4449"/>
                  </a:lnTo>
                  <a:lnTo>
                    <a:pt x="12538" y="3178"/>
                  </a:lnTo>
                  <a:lnTo>
                    <a:pt x="12769" y="2022"/>
                  </a:lnTo>
                  <a:lnTo>
                    <a:pt x="12769" y="1502"/>
                  </a:lnTo>
                  <a:lnTo>
                    <a:pt x="12827" y="982"/>
                  </a:lnTo>
                  <a:lnTo>
                    <a:pt x="12769" y="578"/>
                  </a:lnTo>
                  <a:lnTo>
                    <a:pt x="12711" y="173"/>
                  </a:lnTo>
                  <a:lnTo>
                    <a:pt x="12653" y="58"/>
                  </a:lnTo>
                  <a:lnTo>
                    <a:pt x="125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2" name="Google Shape;16052;p119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521" y="12017"/>
                  </a:moveTo>
                  <a:lnTo>
                    <a:pt x="521" y="12017"/>
                  </a:lnTo>
                  <a:lnTo>
                    <a:pt x="232" y="11670"/>
                  </a:lnTo>
                  <a:lnTo>
                    <a:pt x="59" y="11266"/>
                  </a:lnTo>
                  <a:lnTo>
                    <a:pt x="59" y="11266"/>
                  </a:lnTo>
                  <a:lnTo>
                    <a:pt x="1" y="10977"/>
                  </a:lnTo>
                  <a:lnTo>
                    <a:pt x="59" y="10746"/>
                  </a:lnTo>
                  <a:lnTo>
                    <a:pt x="174" y="10457"/>
                  </a:lnTo>
                  <a:lnTo>
                    <a:pt x="405" y="10226"/>
                  </a:lnTo>
                  <a:lnTo>
                    <a:pt x="11613" y="404"/>
                  </a:lnTo>
                  <a:lnTo>
                    <a:pt x="11613" y="404"/>
                  </a:lnTo>
                  <a:lnTo>
                    <a:pt x="11960" y="116"/>
                  </a:lnTo>
                  <a:lnTo>
                    <a:pt x="12307" y="0"/>
                  </a:lnTo>
                  <a:lnTo>
                    <a:pt x="12480" y="0"/>
                  </a:lnTo>
                  <a:lnTo>
                    <a:pt x="12596" y="0"/>
                  </a:lnTo>
                  <a:lnTo>
                    <a:pt x="12653" y="58"/>
                  </a:lnTo>
                  <a:lnTo>
                    <a:pt x="12711" y="173"/>
                  </a:lnTo>
                  <a:lnTo>
                    <a:pt x="12711" y="173"/>
                  </a:lnTo>
                  <a:lnTo>
                    <a:pt x="12769" y="578"/>
                  </a:lnTo>
                  <a:lnTo>
                    <a:pt x="12827" y="982"/>
                  </a:lnTo>
                  <a:lnTo>
                    <a:pt x="12769" y="1502"/>
                  </a:lnTo>
                  <a:lnTo>
                    <a:pt x="12769" y="2022"/>
                  </a:lnTo>
                  <a:lnTo>
                    <a:pt x="12538" y="3178"/>
                  </a:lnTo>
                  <a:lnTo>
                    <a:pt x="12191" y="4449"/>
                  </a:lnTo>
                  <a:lnTo>
                    <a:pt x="11671" y="5835"/>
                  </a:lnTo>
                  <a:lnTo>
                    <a:pt x="11036" y="7222"/>
                  </a:lnTo>
                  <a:lnTo>
                    <a:pt x="10285" y="8724"/>
                  </a:lnTo>
                  <a:lnTo>
                    <a:pt x="9418" y="10168"/>
                  </a:lnTo>
                  <a:lnTo>
                    <a:pt x="9360" y="10226"/>
                  </a:lnTo>
                  <a:lnTo>
                    <a:pt x="9360" y="10226"/>
                  </a:lnTo>
                  <a:lnTo>
                    <a:pt x="9014" y="10688"/>
                  </a:lnTo>
                  <a:lnTo>
                    <a:pt x="8609" y="11150"/>
                  </a:lnTo>
                  <a:lnTo>
                    <a:pt x="8147" y="11613"/>
                  </a:lnTo>
                  <a:lnTo>
                    <a:pt x="7685" y="11959"/>
                  </a:lnTo>
                  <a:lnTo>
                    <a:pt x="7165" y="12306"/>
                  </a:lnTo>
                  <a:lnTo>
                    <a:pt x="6645" y="12595"/>
                  </a:lnTo>
                  <a:lnTo>
                    <a:pt x="6125" y="12826"/>
                  </a:lnTo>
                  <a:lnTo>
                    <a:pt x="5547" y="12941"/>
                  </a:lnTo>
                  <a:lnTo>
                    <a:pt x="5547" y="12941"/>
                  </a:lnTo>
                  <a:lnTo>
                    <a:pt x="4738" y="13115"/>
                  </a:lnTo>
                  <a:lnTo>
                    <a:pt x="3987" y="13172"/>
                  </a:lnTo>
                  <a:lnTo>
                    <a:pt x="3294" y="13172"/>
                  </a:lnTo>
                  <a:lnTo>
                    <a:pt x="2601" y="13115"/>
                  </a:lnTo>
                  <a:lnTo>
                    <a:pt x="2023" y="12941"/>
                  </a:lnTo>
                  <a:lnTo>
                    <a:pt x="1445" y="12710"/>
                  </a:lnTo>
                  <a:lnTo>
                    <a:pt x="983" y="12421"/>
                  </a:lnTo>
                  <a:lnTo>
                    <a:pt x="521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3" name="Google Shape;16053;p119"/>
            <p:cNvSpPr/>
            <p:nvPr/>
          </p:nvSpPr>
          <p:spPr>
            <a:xfrm rot="856932">
              <a:off x="634832" y="1001608"/>
              <a:ext cx="280227" cy="218127"/>
            </a:xfrm>
            <a:custGeom>
              <a:avLst/>
              <a:gdLst/>
              <a:ahLst/>
              <a:cxnLst/>
              <a:rect l="l" t="t" r="r" b="b"/>
              <a:pathLst>
                <a:path w="11209" h="8725" extrusionOk="0">
                  <a:moveTo>
                    <a:pt x="11209" y="0"/>
                  </a:moveTo>
                  <a:lnTo>
                    <a:pt x="10862" y="578"/>
                  </a:lnTo>
                  <a:lnTo>
                    <a:pt x="10458" y="1214"/>
                  </a:lnTo>
                  <a:lnTo>
                    <a:pt x="9995" y="1791"/>
                  </a:lnTo>
                  <a:lnTo>
                    <a:pt x="9418" y="2427"/>
                  </a:lnTo>
                  <a:lnTo>
                    <a:pt x="8840" y="3062"/>
                  </a:lnTo>
                  <a:lnTo>
                    <a:pt x="7569" y="4160"/>
                  </a:lnTo>
                  <a:lnTo>
                    <a:pt x="6182" y="5258"/>
                  </a:lnTo>
                  <a:lnTo>
                    <a:pt x="5431" y="5778"/>
                  </a:lnTo>
                  <a:lnTo>
                    <a:pt x="4622" y="6240"/>
                  </a:lnTo>
                  <a:lnTo>
                    <a:pt x="3814" y="6760"/>
                  </a:lnTo>
                  <a:lnTo>
                    <a:pt x="2947" y="7164"/>
                  </a:lnTo>
                  <a:lnTo>
                    <a:pt x="2369" y="7453"/>
                  </a:lnTo>
                  <a:lnTo>
                    <a:pt x="1734" y="7627"/>
                  </a:lnTo>
                  <a:lnTo>
                    <a:pt x="1156" y="7742"/>
                  </a:lnTo>
                  <a:lnTo>
                    <a:pt x="174" y="7742"/>
                  </a:lnTo>
                  <a:lnTo>
                    <a:pt x="1" y="7915"/>
                  </a:lnTo>
                  <a:lnTo>
                    <a:pt x="578" y="8262"/>
                  </a:lnTo>
                  <a:lnTo>
                    <a:pt x="1156" y="8493"/>
                  </a:lnTo>
                  <a:lnTo>
                    <a:pt x="1907" y="8667"/>
                  </a:lnTo>
                  <a:lnTo>
                    <a:pt x="2658" y="8724"/>
                  </a:lnTo>
                  <a:lnTo>
                    <a:pt x="2658" y="7742"/>
                  </a:lnTo>
                  <a:lnTo>
                    <a:pt x="6298" y="7742"/>
                  </a:lnTo>
                  <a:lnTo>
                    <a:pt x="6876" y="7338"/>
                  </a:lnTo>
                  <a:lnTo>
                    <a:pt x="7453" y="6876"/>
                  </a:lnTo>
                  <a:lnTo>
                    <a:pt x="7973" y="6298"/>
                  </a:lnTo>
                  <a:lnTo>
                    <a:pt x="8436" y="5720"/>
                  </a:lnTo>
                  <a:lnTo>
                    <a:pt x="9302" y="4218"/>
                  </a:lnTo>
                  <a:lnTo>
                    <a:pt x="10053" y="2774"/>
                  </a:lnTo>
                  <a:lnTo>
                    <a:pt x="10689" y="1387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4" name="Google Shape;16054;p119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5" name="Google Shape;16055;p119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fill="none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6" name="Google Shape;16056;p119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extrusionOk="0">
                  <a:moveTo>
                    <a:pt x="116" y="1"/>
                  </a:move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7" name="Google Shape;16057;p119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fill="none" extrusionOk="0">
                  <a:moveTo>
                    <a:pt x="116" y="1"/>
                  </a:moveTo>
                  <a:lnTo>
                    <a:pt x="116" y="1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8" name="Google Shape;16058;p119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9" name="Google Shape;16059;p119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fill="none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0" name="Google Shape;16060;p119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extrusionOk="0">
                  <a:moveTo>
                    <a:pt x="8667" y="0"/>
                  </a:move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1" name="Google Shape;16061;p119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fill="none" extrusionOk="0">
                  <a:moveTo>
                    <a:pt x="8667" y="0"/>
                  </a:moveTo>
                  <a:lnTo>
                    <a:pt x="8667" y="0"/>
                  </a:ln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1" y="4680"/>
                  </a:lnTo>
                  <a:lnTo>
                    <a:pt x="347" y="4680"/>
                  </a:lnTo>
                  <a:lnTo>
                    <a:pt x="347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2" name="Google Shape;16062;p119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extrusionOk="0">
                  <a:moveTo>
                    <a:pt x="405" y="1"/>
                  </a:moveTo>
                  <a:lnTo>
                    <a:pt x="232" y="290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3" name="Google Shape;16063;p119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fill="none" extrusionOk="0">
                  <a:moveTo>
                    <a:pt x="405" y="1"/>
                  </a:moveTo>
                  <a:lnTo>
                    <a:pt x="405" y="1"/>
                  </a:lnTo>
                  <a:lnTo>
                    <a:pt x="232" y="290"/>
                  </a:lnTo>
                  <a:lnTo>
                    <a:pt x="232" y="290"/>
                  </a:lnTo>
                  <a:lnTo>
                    <a:pt x="1" y="1156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17"/>
                  </a:lnTo>
                  <a:lnTo>
                    <a:pt x="405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4" name="Google Shape;16064;p119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extrusionOk="0">
                  <a:moveTo>
                    <a:pt x="2023" y="1"/>
                  </a:move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20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5" name="Google Shape;16065;p119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fill="none" extrusionOk="0">
                  <a:moveTo>
                    <a:pt x="2023" y="1"/>
                  </a:moveTo>
                  <a:lnTo>
                    <a:pt x="2023" y="1"/>
                  </a:lnTo>
                  <a:lnTo>
                    <a:pt x="1907" y="174"/>
                  </a:ln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1792" y="867"/>
                  </a:lnTo>
                  <a:lnTo>
                    <a:pt x="2023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6" name="Google Shape;16066;p119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7742" y="0"/>
                  </a:move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7" name="Google Shape;16067;p119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7742" y="0"/>
                  </a:moveTo>
                  <a:lnTo>
                    <a:pt x="7742" y="0"/>
                  </a:ln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8" name="Google Shape;16068;p119"/>
            <p:cNvSpPr/>
            <p:nvPr/>
          </p:nvSpPr>
          <p:spPr>
            <a:xfrm rot="856932">
              <a:off x="607605" y="985376"/>
              <a:ext cx="320678" cy="247027"/>
            </a:xfrm>
            <a:custGeom>
              <a:avLst/>
              <a:gdLst/>
              <a:ahLst/>
              <a:cxnLst/>
              <a:rect l="l" t="t" r="r" b="b"/>
              <a:pathLst>
                <a:path w="12827" h="9881" extrusionOk="0">
                  <a:moveTo>
                    <a:pt x="1" y="9880"/>
                  </a:moveTo>
                  <a:lnTo>
                    <a:pt x="1" y="9880"/>
                  </a:lnTo>
                  <a:lnTo>
                    <a:pt x="1" y="9880"/>
                  </a:lnTo>
                  <a:lnTo>
                    <a:pt x="1" y="9880"/>
                  </a:lnTo>
                  <a:close/>
                  <a:moveTo>
                    <a:pt x="12827" y="1"/>
                  </a:moveTo>
                  <a:lnTo>
                    <a:pt x="12827" y="59"/>
                  </a:lnTo>
                  <a:lnTo>
                    <a:pt x="12827" y="59"/>
                  </a:lnTo>
                  <a:lnTo>
                    <a:pt x="128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9" name="Google Shape;16069;p119"/>
            <p:cNvSpPr/>
            <p:nvPr/>
          </p:nvSpPr>
          <p:spPr>
            <a:xfrm rot="856932">
              <a:off x="1140270" y="102230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0" name="Google Shape;16070;p119"/>
            <p:cNvSpPr/>
            <p:nvPr/>
          </p:nvSpPr>
          <p:spPr>
            <a:xfrm rot="856932">
              <a:off x="953589" y="1028721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1" name="Google Shape;16071;p119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extrusionOk="0">
                  <a:moveTo>
                    <a:pt x="925" y="1"/>
                  </a:moveTo>
                  <a:lnTo>
                    <a:pt x="636" y="174"/>
                  </a:lnTo>
                  <a:lnTo>
                    <a:pt x="347" y="347"/>
                  </a:lnTo>
                  <a:lnTo>
                    <a:pt x="232" y="636"/>
                  </a:lnTo>
                  <a:lnTo>
                    <a:pt x="58" y="1214"/>
                  </a:lnTo>
                  <a:lnTo>
                    <a:pt x="0" y="1849"/>
                  </a:lnTo>
                  <a:lnTo>
                    <a:pt x="0" y="2600"/>
                  </a:lnTo>
                  <a:lnTo>
                    <a:pt x="116" y="3409"/>
                  </a:lnTo>
                  <a:lnTo>
                    <a:pt x="289" y="4160"/>
                  </a:lnTo>
                  <a:lnTo>
                    <a:pt x="636" y="4854"/>
                  </a:lnTo>
                  <a:lnTo>
                    <a:pt x="1040" y="5605"/>
                  </a:lnTo>
                  <a:lnTo>
                    <a:pt x="1560" y="6240"/>
                  </a:lnTo>
                  <a:lnTo>
                    <a:pt x="2138" y="6876"/>
                  </a:lnTo>
                  <a:lnTo>
                    <a:pt x="2831" y="7511"/>
                  </a:lnTo>
                  <a:lnTo>
                    <a:pt x="3351" y="7858"/>
                  </a:lnTo>
                  <a:lnTo>
                    <a:pt x="3929" y="8147"/>
                  </a:lnTo>
                  <a:lnTo>
                    <a:pt x="4507" y="8378"/>
                  </a:lnTo>
                  <a:lnTo>
                    <a:pt x="5085" y="8551"/>
                  </a:lnTo>
                  <a:lnTo>
                    <a:pt x="5720" y="8667"/>
                  </a:lnTo>
                  <a:lnTo>
                    <a:pt x="6356" y="8667"/>
                  </a:lnTo>
                  <a:lnTo>
                    <a:pt x="7049" y="8609"/>
                  </a:lnTo>
                  <a:lnTo>
                    <a:pt x="7684" y="8493"/>
                  </a:lnTo>
                  <a:lnTo>
                    <a:pt x="8609" y="8262"/>
                  </a:lnTo>
                  <a:lnTo>
                    <a:pt x="9475" y="7916"/>
                  </a:lnTo>
                  <a:lnTo>
                    <a:pt x="11151" y="7280"/>
                  </a:lnTo>
                  <a:lnTo>
                    <a:pt x="12711" y="6529"/>
                  </a:lnTo>
                  <a:lnTo>
                    <a:pt x="14097" y="5662"/>
                  </a:lnTo>
                  <a:lnTo>
                    <a:pt x="15368" y="4796"/>
                  </a:lnTo>
                  <a:lnTo>
                    <a:pt x="15888" y="4334"/>
                  </a:lnTo>
                  <a:lnTo>
                    <a:pt x="16408" y="3929"/>
                  </a:lnTo>
                  <a:lnTo>
                    <a:pt x="16813" y="3467"/>
                  </a:lnTo>
                  <a:lnTo>
                    <a:pt x="17217" y="3005"/>
                  </a:lnTo>
                  <a:lnTo>
                    <a:pt x="17506" y="2543"/>
                  </a:lnTo>
                  <a:lnTo>
                    <a:pt x="17737" y="2138"/>
                  </a:lnTo>
                  <a:lnTo>
                    <a:pt x="17795" y="2023"/>
                  </a:lnTo>
                  <a:lnTo>
                    <a:pt x="17795" y="1849"/>
                  </a:lnTo>
                  <a:lnTo>
                    <a:pt x="17737" y="1734"/>
                  </a:lnTo>
                  <a:lnTo>
                    <a:pt x="17622" y="1560"/>
                  </a:lnTo>
                  <a:lnTo>
                    <a:pt x="17448" y="1503"/>
                  </a:lnTo>
                  <a:lnTo>
                    <a:pt x="17275" y="1387"/>
                  </a:lnTo>
                  <a:lnTo>
                    <a:pt x="17044" y="1329"/>
                  </a:lnTo>
                  <a:lnTo>
                    <a:pt x="16813" y="1272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2" name="Google Shape;16072;p119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fill="none" extrusionOk="0">
                  <a:moveTo>
                    <a:pt x="0" y="1849"/>
                  </a:moveTo>
                  <a:lnTo>
                    <a:pt x="0" y="1849"/>
                  </a:lnTo>
                  <a:lnTo>
                    <a:pt x="58" y="1214"/>
                  </a:lnTo>
                  <a:lnTo>
                    <a:pt x="232" y="636"/>
                  </a:lnTo>
                  <a:lnTo>
                    <a:pt x="232" y="636"/>
                  </a:lnTo>
                  <a:lnTo>
                    <a:pt x="347" y="347"/>
                  </a:lnTo>
                  <a:lnTo>
                    <a:pt x="636" y="174"/>
                  </a:lnTo>
                  <a:lnTo>
                    <a:pt x="925" y="1"/>
                  </a:lnTo>
                  <a:lnTo>
                    <a:pt x="1271" y="1"/>
                  </a:lnTo>
                  <a:lnTo>
                    <a:pt x="16813" y="1272"/>
                  </a:lnTo>
                  <a:lnTo>
                    <a:pt x="16813" y="1272"/>
                  </a:lnTo>
                  <a:lnTo>
                    <a:pt x="17044" y="1329"/>
                  </a:lnTo>
                  <a:lnTo>
                    <a:pt x="17275" y="1387"/>
                  </a:lnTo>
                  <a:lnTo>
                    <a:pt x="17448" y="1503"/>
                  </a:lnTo>
                  <a:lnTo>
                    <a:pt x="17622" y="1560"/>
                  </a:lnTo>
                  <a:lnTo>
                    <a:pt x="17737" y="1734"/>
                  </a:lnTo>
                  <a:lnTo>
                    <a:pt x="17795" y="1849"/>
                  </a:lnTo>
                  <a:lnTo>
                    <a:pt x="17795" y="2023"/>
                  </a:lnTo>
                  <a:lnTo>
                    <a:pt x="17737" y="2138"/>
                  </a:lnTo>
                  <a:lnTo>
                    <a:pt x="17737" y="2138"/>
                  </a:lnTo>
                  <a:lnTo>
                    <a:pt x="17506" y="2543"/>
                  </a:lnTo>
                  <a:lnTo>
                    <a:pt x="17217" y="3005"/>
                  </a:lnTo>
                  <a:lnTo>
                    <a:pt x="16813" y="3467"/>
                  </a:lnTo>
                  <a:lnTo>
                    <a:pt x="16408" y="3929"/>
                  </a:lnTo>
                  <a:lnTo>
                    <a:pt x="15888" y="4334"/>
                  </a:lnTo>
                  <a:lnTo>
                    <a:pt x="15368" y="4796"/>
                  </a:lnTo>
                  <a:lnTo>
                    <a:pt x="14097" y="5662"/>
                  </a:lnTo>
                  <a:lnTo>
                    <a:pt x="12711" y="6529"/>
                  </a:lnTo>
                  <a:lnTo>
                    <a:pt x="11151" y="7280"/>
                  </a:lnTo>
                  <a:lnTo>
                    <a:pt x="9475" y="7916"/>
                  </a:lnTo>
                  <a:lnTo>
                    <a:pt x="8609" y="8262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049" y="8609"/>
                  </a:lnTo>
                  <a:lnTo>
                    <a:pt x="6356" y="8667"/>
                  </a:lnTo>
                  <a:lnTo>
                    <a:pt x="5720" y="8667"/>
                  </a:lnTo>
                  <a:lnTo>
                    <a:pt x="5085" y="8551"/>
                  </a:lnTo>
                  <a:lnTo>
                    <a:pt x="4507" y="8378"/>
                  </a:lnTo>
                  <a:lnTo>
                    <a:pt x="3929" y="8147"/>
                  </a:lnTo>
                  <a:lnTo>
                    <a:pt x="3351" y="7858"/>
                  </a:lnTo>
                  <a:lnTo>
                    <a:pt x="2831" y="7511"/>
                  </a:lnTo>
                  <a:lnTo>
                    <a:pt x="2831" y="7511"/>
                  </a:lnTo>
                  <a:lnTo>
                    <a:pt x="2138" y="6876"/>
                  </a:lnTo>
                  <a:lnTo>
                    <a:pt x="1560" y="6240"/>
                  </a:lnTo>
                  <a:lnTo>
                    <a:pt x="1040" y="5605"/>
                  </a:lnTo>
                  <a:lnTo>
                    <a:pt x="636" y="4854"/>
                  </a:lnTo>
                  <a:lnTo>
                    <a:pt x="289" y="4160"/>
                  </a:lnTo>
                  <a:lnTo>
                    <a:pt x="116" y="3409"/>
                  </a:lnTo>
                  <a:lnTo>
                    <a:pt x="0" y="2600"/>
                  </a:lnTo>
                  <a:lnTo>
                    <a:pt x="0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3" name="Google Shape;16073;p119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extrusionOk="0">
                  <a:moveTo>
                    <a:pt x="0" y="1"/>
                  </a:moveTo>
                  <a:lnTo>
                    <a:pt x="0" y="116"/>
                  </a:lnTo>
                  <a:lnTo>
                    <a:pt x="0" y="867"/>
                  </a:lnTo>
                  <a:lnTo>
                    <a:pt x="116" y="1676"/>
                  </a:lnTo>
                  <a:lnTo>
                    <a:pt x="289" y="2427"/>
                  </a:lnTo>
                  <a:lnTo>
                    <a:pt x="636" y="3121"/>
                  </a:lnTo>
                  <a:lnTo>
                    <a:pt x="1040" y="3872"/>
                  </a:lnTo>
                  <a:lnTo>
                    <a:pt x="1560" y="4507"/>
                  </a:lnTo>
                  <a:lnTo>
                    <a:pt x="2138" y="5143"/>
                  </a:lnTo>
                  <a:lnTo>
                    <a:pt x="2831" y="5778"/>
                  </a:lnTo>
                  <a:lnTo>
                    <a:pt x="3351" y="6125"/>
                  </a:lnTo>
                  <a:lnTo>
                    <a:pt x="3929" y="6414"/>
                  </a:lnTo>
                  <a:lnTo>
                    <a:pt x="4507" y="6645"/>
                  </a:lnTo>
                  <a:lnTo>
                    <a:pt x="5085" y="6818"/>
                  </a:lnTo>
                  <a:lnTo>
                    <a:pt x="5720" y="6934"/>
                  </a:lnTo>
                  <a:lnTo>
                    <a:pt x="6356" y="6934"/>
                  </a:lnTo>
                  <a:lnTo>
                    <a:pt x="7049" y="6876"/>
                  </a:lnTo>
                  <a:lnTo>
                    <a:pt x="7684" y="6760"/>
                  </a:lnTo>
                  <a:lnTo>
                    <a:pt x="8609" y="6529"/>
                  </a:lnTo>
                  <a:lnTo>
                    <a:pt x="9475" y="6183"/>
                  </a:lnTo>
                  <a:lnTo>
                    <a:pt x="11151" y="5547"/>
                  </a:lnTo>
                  <a:lnTo>
                    <a:pt x="12711" y="4796"/>
                  </a:lnTo>
                  <a:lnTo>
                    <a:pt x="14097" y="3929"/>
                  </a:lnTo>
                  <a:lnTo>
                    <a:pt x="15368" y="3063"/>
                  </a:lnTo>
                  <a:lnTo>
                    <a:pt x="15888" y="2601"/>
                  </a:lnTo>
                  <a:lnTo>
                    <a:pt x="16408" y="2196"/>
                  </a:lnTo>
                  <a:lnTo>
                    <a:pt x="16813" y="1734"/>
                  </a:lnTo>
                  <a:lnTo>
                    <a:pt x="17217" y="1272"/>
                  </a:lnTo>
                  <a:lnTo>
                    <a:pt x="17506" y="810"/>
                  </a:lnTo>
                  <a:lnTo>
                    <a:pt x="17737" y="405"/>
                  </a:lnTo>
                  <a:lnTo>
                    <a:pt x="17795" y="232"/>
                  </a:lnTo>
                  <a:lnTo>
                    <a:pt x="17795" y="116"/>
                  </a:lnTo>
                  <a:lnTo>
                    <a:pt x="17506" y="521"/>
                  </a:lnTo>
                  <a:lnTo>
                    <a:pt x="17159" y="925"/>
                  </a:lnTo>
                  <a:lnTo>
                    <a:pt x="16755" y="1387"/>
                  </a:lnTo>
                  <a:lnTo>
                    <a:pt x="16293" y="1792"/>
                  </a:lnTo>
                  <a:lnTo>
                    <a:pt x="15253" y="2658"/>
                  </a:lnTo>
                  <a:lnTo>
                    <a:pt x="14040" y="3467"/>
                  </a:lnTo>
                  <a:lnTo>
                    <a:pt x="12653" y="4218"/>
                  </a:lnTo>
                  <a:lnTo>
                    <a:pt x="11151" y="4912"/>
                  </a:lnTo>
                  <a:lnTo>
                    <a:pt x="9533" y="5547"/>
                  </a:lnTo>
                  <a:lnTo>
                    <a:pt x="7800" y="6067"/>
                  </a:lnTo>
                  <a:lnTo>
                    <a:pt x="7164" y="6240"/>
                  </a:lnTo>
                  <a:lnTo>
                    <a:pt x="6471" y="6298"/>
                  </a:lnTo>
                  <a:lnTo>
                    <a:pt x="5836" y="6240"/>
                  </a:lnTo>
                  <a:lnTo>
                    <a:pt x="5200" y="6125"/>
                  </a:lnTo>
                  <a:lnTo>
                    <a:pt x="4565" y="6009"/>
                  </a:lnTo>
                  <a:lnTo>
                    <a:pt x="3987" y="5720"/>
                  </a:lnTo>
                  <a:lnTo>
                    <a:pt x="3409" y="5432"/>
                  </a:lnTo>
                  <a:lnTo>
                    <a:pt x="2889" y="5085"/>
                  </a:lnTo>
                  <a:lnTo>
                    <a:pt x="2254" y="4507"/>
                  </a:lnTo>
                  <a:lnTo>
                    <a:pt x="1734" y="3929"/>
                  </a:lnTo>
                  <a:lnTo>
                    <a:pt x="1214" y="3352"/>
                  </a:lnTo>
                  <a:lnTo>
                    <a:pt x="809" y="2716"/>
                  </a:lnTo>
                  <a:lnTo>
                    <a:pt x="463" y="2081"/>
                  </a:lnTo>
                  <a:lnTo>
                    <a:pt x="232" y="1387"/>
                  </a:lnTo>
                  <a:lnTo>
                    <a:pt x="58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4" name="Google Shape;16074;p119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fill="none" extrusionOk="0">
                  <a:moveTo>
                    <a:pt x="0" y="116"/>
                  </a:moveTo>
                  <a:lnTo>
                    <a:pt x="0" y="116"/>
                  </a:lnTo>
                  <a:lnTo>
                    <a:pt x="0" y="1"/>
                  </a:lnTo>
                  <a:lnTo>
                    <a:pt x="0" y="1"/>
                  </a:lnTo>
                  <a:lnTo>
                    <a:pt x="58" y="694"/>
                  </a:lnTo>
                  <a:lnTo>
                    <a:pt x="232" y="1387"/>
                  </a:lnTo>
                  <a:lnTo>
                    <a:pt x="463" y="2081"/>
                  </a:lnTo>
                  <a:lnTo>
                    <a:pt x="809" y="2716"/>
                  </a:lnTo>
                  <a:lnTo>
                    <a:pt x="1214" y="3352"/>
                  </a:lnTo>
                  <a:lnTo>
                    <a:pt x="1734" y="3929"/>
                  </a:lnTo>
                  <a:lnTo>
                    <a:pt x="2254" y="4507"/>
                  </a:lnTo>
                  <a:lnTo>
                    <a:pt x="2889" y="5085"/>
                  </a:lnTo>
                  <a:lnTo>
                    <a:pt x="2889" y="5085"/>
                  </a:lnTo>
                  <a:lnTo>
                    <a:pt x="3409" y="5432"/>
                  </a:lnTo>
                  <a:lnTo>
                    <a:pt x="3987" y="5720"/>
                  </a:lnTo>
                  <a:lnTo>
                    <a:pt x="4565" y="6009"/>
                  </a:lnTo>
                  <a:lnTo>
                    <a:pt x="5200" y="6125"/>
                  </a:lnTo>
                  <a:lnTo>
                    <a:pt x="5836" y="6240"/>
                  </a:lnTo>
                  <a:lnTo>
                    <a:pt x="6471" y="6298"/>
                  </a:lnTo>
                  <a:lnTo>
                    <a:pt x="7164" y="6240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9533" y="5547"/>
                  </a:lnTo>
                  <a:lnTo>
                    <a:pt x="11151" y="4912"/>
                  </a:lnTo>
                  <a:lnTo>
                    <a:pt x="12653" y="4218"/>
                  </a:lnTo>
                  <a:lnTo>
                    <a:pt x="14040" y="3467"/>
                  </a:lnTo>
                  <a:lnTo>
                    <a:pt x="15253" y="2658"/>
                  </a:lnTo>
                  <a:lnTo>
                    <a:pt x="16293" y="1792"/>
                  </a:lnTo>
                  <a:lnTo>
                    <a:pt x="16755" y="1387"/>
                  </a:lnTo>
                  <a:lnTo>
                    <a:pt x="17159" y="925"/>
                  </a:lnTo>
                  <a:lnTo>
                    <a:pt x="17506" y="521"/>
                  </a:lnTo>
                  <a:lnTo>
                    <a:pt x="17795" y="116"/>
                  </a:lnTo>
                  <a:lnTo>
                    <a:pt x="17795" y="116"/>
                  </a:lnTo>
                  <a:lnTo>
                    <a:pt x="17795" y="232"/>
                  </a:lnTo>
                  <a:lnTo>
                    <a:pt x="17737" y="405"/>
                  </a:lnTo>
                  <a:lnTo>
                    <a:pt x="17737" y="405"/>
                  </a:lnTo>
                  <a:lnTo>
                    <a:pt x="17506" y="810"/>
                  </a:lnTo>
                  <a:lnTo>
                    <a:pt x="17217" y="1272"/>
                  </a:lnTo>
                  <a:lnTo>
                    <a:pt x="16813" y="1734"/>
                  </a:lnTo>
                  <a:lnTo>
                    <a:pt x="16408" y="2196"/>
                  </a:lnTo>
                  <a:lnTo>
                    <a:pt x="15888" y="2601"/>
                  </a:lnTo>
                  <a:lnTo>
                    <a:pt x="15368" y="3063"/>
                  </a:lnTo>
                  <a:lnTo>
                    <a:pt x="14097" y="3929"/>
                  </a:lnTo>
                  <a:lnTo>
                    <a:pt x="12711" y="4796"/>
                  </a:lnTo>
                  <a:lnTo>
                    <a:pt x="11151" y="5547"/>
                  </a:lnTo>
                  <a:lnTo>
                    <a:pt x="9475" y="6183"/>
                  </a:lnTo>
                  <a:lnTo>
                    <a:pt x="8609" y="6529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049" y="6876"/>
                  </a:lnTo>
                  <a:lnTo>
                    <a:pt x="6356" y="6934"/>
                  </a:lnTo>
                  <a:lnTo>
                    <a:pt x="5720" y="6934"/>
                  </a:lnTo>
                  <a:lnTo>
                    <a:pt x="5085" y="6818"/>
                  </a:lnTo>
                  <a:lnTo>
                    <a:pt x="4507" y="6645"/>
                  </a:lnTo>
                  <a:lnTo>
                    <a:pt x="3929" y="6414"/>
                  </a:lnTo>
                  <a:lnTo>
                    <a:pt x="3351" y="6125"/>
                  </a:lnTo>
                  <a:lnTo>
                    <a:pt x="2831" y="5778"/>
                  </a:lnTo>
                  <a:lnTo>
                    <a:pt x="2831" y="5778"/>
                  </a:lnTo>
                  <a:lnTo>
                    <a:pt x="2138" y="5143"/>
                  </a:lnTo>
                  <a:lnTo>
                    <a:pt x="1560" y="4507"/>
                  </a:lnTo>
                  <a:lnTo>
                    <a:pt x="1040" y="3872"/>
                  </a:lnTo>
                  <a:lnTo>
                    <a:pt x="636" y="3121"/>
                  </a:lnTo>
                  <a:lnTo>
                    <a:pt x="289" y="2427"/>
                  </a:lnTo>
                  <a:lnTo>
                    <a:pt x="116" y="1676"/>
                  </a:lnTo>
                  <a:lnTo>
                    <a:pt x="0" y="867"/>
                  </a:lnTo>
                  <a:lnTo>
                    <a:pt x="0" y="11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5" name="Google Shape;16075;p119"/>
            <p:cNvSpPr/>
            <p:nvPr/>
          </p:nvSpPr>
          <p:spPr>
            <a:xfrm rot="856932">
              <a:off x="539690" y="905372"/>
              <a:ext cx="405903" cy="119901"/>
            </a:xfrm>
            <a:custGeom>
              <a:avLst/>
              <a:gdLst/>
              <a:ahLst/>
              <a:cxnLst/>
              <a:rect l="l" t="t" r="r" b="b"/>
              <a:pathLst>
                <a:path w="16236" h="4796" fill="none" extrusionOk="0">
                  <a:moveTo>
                    <a:pt x="290" y="1"/>
                  </a:moveTo>
                  <a:lnTo>
                    <a:pt x="290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59" y="521"/>
                  </a:lnTo>
                  <a:lnTo>
                    <a:pt x="232" y="983"/>
                  </a:lnTo>
                  <a:lnTo>
                    <a:pt x="463" y="1445"/>
                  </a:lnTo>
                  <a:lnTo>
                    <a:pt x="752" y="1907"/>
                  </a:lnTo>
                  <a:lnTo>
                    <a:pt x="1099" y="2312"/>
                  </a:lnTo>
                  <a:lnTo>
                    <a:pt x="1503" y="2716"/>
                  </a:lnTo>
                  <a:lnTo>
                    <a:pt x="2023" y="3063"/>
                  </a:lnTo>
                  <a:lnTo>
                    <a:pt x="2543" y="3409"/>
                  </a:lnTo>
                  <a:lnTo>
                    <a:pt x="3121" y="3756"/>
                  </a:lnTo>
                  <a:lnTo>
                    <a:pt x="3756" y="3987"/>
                  </a:lnTo>
                  <a:lnTo>
                    <a:pt x="4392" y="4218"/>
                  </a:lnTo>
                  <a:lnTo>
                    <a:pt x="5143" y="4449"/>
                  </a:lnTo>
                  <a:lnTo>
                    <a:pt x="5894" y="4622"/>
                  </a:lnTo>
                  <a:lnTo>
                    <a:pt x="6645" y="4738"/>
                  </a:lnTo>
                  <a:lnTo>
                    <a:pt x="7454" y="4796"/>
                  </a:lnTo>
                  <a:lnTo>
                    <a:pt x="8263" y="4796"/>
                  </a:lnTo>
                  <a:lnTo>
                    <a:pt x="8263" y="4796"/>
                  </a:lnTo>
                  <a:lnTo>
                    <a:pt x="9649" y="4738"/>
                  </a:lnTo>
                  <a:lnTo>
                    <a:pt x="10920" y="4565"/>
                  </a:lnTo>
                  <a:lnTo>
                    <a:pt x="12133" y="4276"/>
                  </a:lnTo>
                  <a:lnTo>
                    <a:pt x="13231" y="3814"/>
                  </a:lnTo>
                  <a:lnTo>
                    <a:pt x="13751" y="3583"/>
                  </a:lnTo>
                  <a:lnTo>
                    <a:pt x="14213" y="3351"/>
                  </a:lnTo>
                  <a:lnTo>
                    <a:pt x="14675" y="3063"/>
                  </a:lnTo>
                  <a:lnTo>
                    <a:pt x="15022" y="2716"/>
                  </a:lnTo>
                  <a:lnTo>
                    <a:pt x="15426" y="2427"/>
                  </a:lnTo>
                  <a:lnTo>
                    <a:pt x="15715" y="2080"/>
                  </a:lnTo>
                  <a:lnTo>
                    <a:pt x="16004" y="1734"/>
                  </a:lnTo>
                  <a:lnTo>
                    <a:pt x="16235" y="1329"/>
                  </a:lnTo>
                  <a:lnTo>
                    <a:pt x="16235" y="1329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484" y="1272"/>
                  </a:lnTo>
                  <a:lnTo>
                    <a:pt x="14675" y="1156"/>
                  </a:lnTo>
                  <a:lnTo>
                    <a:pt x="13809" y="1098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290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6" name="Google Shape;16076;p119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232" y="0"/>
                  </a:moveTo>
                  <a:lnTo>
                    <a:pt x="174" y="58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7" name="Google Shape;16077;p119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12307" y="12017"/>
                  </a:move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lnTo>
                    <a:pt x="348" y="0"/>
                  </a:lnTo>
                  <a:lnTo>
                    <a:pt x="232" y="0"/>
                  </a:lnTo>
                  <a:lnTo>
                    <a:pt x="174" y="58"/>
                  </a:lnTo>
                  <a:lnTo>
                    <a:pt x="116" y="173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8" name="Google Shape;16078;p119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extrusionOk="0">
                  <a:moveTo>
                    <a:pt x="0" y="0"/>
                  </a:move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9" name="Google Shape;16079;p119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10804" y="7222"/>
                  </a:lnTo>
                  <a:lnTo>
                    <a:pt x="10400" y="7222"/>
                  </a:lnTo>
                  <a:lnTo>
                    <a:pt x="10400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0" name="Google Shape;16080;p119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1" name="Google Shape;16081;p119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fill="none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2" name="Google Shape;16082;p119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extrusionOk="0">
                  <a:moveTo>
                    <a:pt x="16524" y="1"/>
                  </a:move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3" name="Google Shape;16083;p119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fill="none" extrusionOk="0">
                  <a:moveTo>
                    <a:pt x="17795" y="1849"/>
                  </a:move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lnTo>
                    <a:pt x="16524" y="1"/>
                  </a:lnTo>
                  <a:lnTo>
                    <a:pt x="983" y="1272"/>
                  </a:ln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4" name="Google Shape;16084;p119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extrusionOk="0">
                  <a:moveTo>
                    <a:pt x="9879" y="1"/>
                  </a:move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5" name="Google Shape;16085;p119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fill="none" extrusionOk="0">
                  <a:moveTo>
                    <a:pt x="9879" y="1"/>
                  </a:moveTo>
                  <a:lnTo>
                    <a:pt x="9879" y="1"/>
                  </a:ln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986" y="4392"/>
                  </a:lnTo>
                  <a:lnTo>
                    <a:pt x="3986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lnTo>
                    <a:pt x="9879" y="1"/>
                  </a:lnTo>
                  <a:lnTo>
                    <a:pt x="9879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6" name="Google Shape;16086;p119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extrusionOk="0">
                  <a:moveTo>
                    <a:pt x="59" y="1"/>
                  </a:moveTo>
                  <a:lnTo>
                    <a:pt x="1" y="116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7" name="Google Shape;16087;p119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1" y="116"/>
                  </a:lnTo>
                  <a:lnTo>
                    <a:pt x="1" y="290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8" name="Google Shape;16088;p119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extrusionOk="0">
                  <a:moveTo>
                    <a:pt x="0" y="0"/>
                  </a:move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9" name="Google Shape;16089;p119"/>
            <p:cNvSpPr/>
            <p:nvPr/>
          </p:nvSpPr>
          <p:spPr>
            <a:xfrm rot="856932">
              <a:off x="1113223" y="1208225"/>
              <a:ext cx="96776" cy="86701"/>
            </a:xfrm>
            <a:custGeom>
              <a:avLst/>
              <a:gdLst/>
              <a:ahLst/>
              <a:cxnLst/>
              <a:rect l="l" t="t" r="r" b="b"/>
              <a:pathLst>
                <a:path w="3871" h="3468" fill="none" extrusionOk="0">
                  <a:moveTo>
                    <a:pt x="0" y="1"/>
                  </a:moveTo>
                  <a:lnTo>
                    <a:pt x="3871" y="3467"/>
                  </a:lnTo>
                  <a:lnTo>
                    <a:pt x="3871" y="346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0" name="Google Shape;16090;p119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578"/>
                  </a:ln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1" name="Google Shape;16091;p119"/>
            <p:cNvSpPr/>
            <p:nvPr/>
          </p:nvSpPr>
          <p:spPr>
            <a:xfrm rot="856932">
              <a:off x="975166" y="1016451"/>
              <a:ext cx="25" cy="8700"/>
            </a:xfrm>
            <a:custGeom>
              <a:avLst/>
              <a:gdLst/>
              <a:ahLst/>
              <a:cxnLst/>
              <a:rect l="l" t="t" r="r" b="b"/>
              <a:pathLst>
                <a:path w="1" h="3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2" name="Google Shape;16092;p119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extrusionOk="0">
                  <a:moveTo>
                    <a:pt x="7338" y="5143"/>
                  </a:moveTo>
                  <a:lnTo>
                    <a:pt x="7855" y="5605"/>
                  </a:lnTo>
                  <a:lnTo>
                    <a:pt x="7858" y="5605"/>
                  </a:lnTo>
                  <a:lnTo>
                    <a:pt x="7338" y="5143"/>
                  </a:lnTo>
                  <a:close/>
                  <a:moveTo>
                    <a:pt x="1" y="1"/>
                  </a:move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1209" y="8609"/>
                  </a:lnTo>
                  <a:lnTo>
                    <a:pt x="7855" y="5605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3" name="Google Shape;16093;p119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1387"/>
                  </a:ln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0805" y="8609"/>
                  </a:lnTo>
                  <a:lnTo>
                    <a:pt x="10805" y="8609"/>
                  </a:lnTo>
                  <a:lnTo>
                    <a:pt x="11209" y="8609"/>
                  </a:lnTo>
                  <a:lnTo>
                    <a:pt x="7338" y="5143"/>
                  </a:lnTo>
                  <a:lnTo>
                    <a:pt x="7338" y="5143"/>
                  </a:lnTo>
                  <a:lnTo>
                    <a:pt x="7858" y="5605"/>
                  </a:lnTo>
                  <a:lnTo>
                    <a:pt x="7858" y="5605"/>
                  </a:lnTo>
                  <a:lnTo>
                    <a:pt x="7280" y="5663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16" y="174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4" name="Google Shape;16094;p119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0" y="0"/>
                  </a:move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5" name="Google Shape;16095;p119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6" name="Google Shape;16096;p119"/>
            <p:cNvSpPr/>
            <p:nvPr/>
          </p:nvSpPr>
          <p:spPr>
            <a:xfrm rot="856932">
              <a:off x="952460" y="1057614"/>
              <a:ext cx="430453" cy="170451"/>
            </a:xfrm>
            <a:custGeom>
              <a:avLst/>
              <a:gdLst/>
              <a:ahLst/>
              <a:cxnLst/>
              <a:rect l="l" t="t" r="r" b="b"/>
              <a:pathLst>
                <a:path w="17218" h="6818" extrusionOk="0">
                  <a:moveTo>
                    <a:pt x="0" y="462"/>
                  </a:moveTo>
                  <a:lnTo>
                    <a:pt x="174" y="809"/>
                  </a:lnTo>
                  <a:lnTo>
                    <a:pt x="289" y="982"/>
                  </a:lnTo>
                  <a:lnTo>
                    <a:pt x="392" y="1123"/>
                  </a:lnTo>
                  <a:lnTo>
                    <a:pt x="232" y="867"/>
                  </a:lnTo>
                  <a:lnTo>
                    <a:pt x="0" y="462"/>
                  </a:lnTo>
                  <a:close/>
                  <a:moveTo>
                    <a:pt x="392" y="1123"/>
                  </a:moveTo>
                  <a:lnTo>
                    <a:pt x="520" y="1329"/>
                  </a:lnTo>
                  <a:lnTo>
                    <a:pt x="645" y="1471"/>
                  </a:lnTo>
                  <a:lnTo>
                    <a:pt x="645" y="1471"/>
                  </a:lnTo>
                  <a:lnTo>
                    <a:pt x="392" y="1123"/>
                  </a:lnTo>
                  <a:close/>
                  <a:moveTo>
                    <a:pt x="645" y="1471"/>
                  </a:moveTo>
                  <a:lnTo>
                    <a:pt x="752" y="1618"/>
                  </a:lnTo>
                  <a:lnTo>
                    <a:pt x="1228" y="2138"/>
                  </a:lnTo>
                  <a:lnTo>
                    <a:pt x="925" y="1791"/>
                  </a:lnTo>
                  <a:lnTo>
                    <a:pt x="645" y="1471"/>
                  </a:lnTo>
                  <a:close/>
                  <a:moveTo>
                    <a:pt x="1228" y="2138"/>
                  </a:moveTo>
                  <a:lnTo>
                    <a:pt x="1329" y="2253"/>
                  </a:lnTo>
                  <a:lnTo>
                    <a:pt x="1346" y="2266"/>
                  </a:lnTo>
                  <a:lnTo>
                    <a:pt x="1228" y="2138"/>
                  </a:lnTo>
                  <a:close/>
                  <a:moveTo>
                    <a:pt x="1346" y="2266"/>
                  </a:moveTo>
                  <a:lnTo>
                    <a:pt x="1387" y="2311"/>
                  </a:lnTo>
                  <a:lnTo>
                    <a:pt x="2009" y="2800"/>
                  </a:lnTo>
                  <a:lnTo>
                    <a:pt x="1849" y="2658"/>
                  </a:lnTo>
                  <a:lnTo>
                    <a:pt x="1346" y="2266"/>
                  </a:lnTo>
                  <a:close/>
                  <a:moveTo>
                    <a:pt x="2009" y="2800"/>
                  </a:moveTo>
                  <a:lnTo>
                    <a:pt x="2369" y="3120"/>
                  </a:lnTo>
                  <a:lnTo>
                    <a:pt x="2662" y="3320"/>
                  </a:lnTo>
                  <a:lnTo>
                    <a:pt x="2662" y="3320"/>
                  </a:lnTo>
                  <a:lnTo>
                    <a:pt x="2196" y="2946"/>
                  </a:lnTo>
                  <a:lnTo>
                    <a:pt x="2009" y="2800"/>
                  </a:lnTo>
                  <a:close/>
                  <a:moveTo>
                    <a:pt x="2662" y="3320"/>
                  </a:moveTo>
                  <a:lnTo>
                    <a:pt x="3062" y="3640"/>
                  </a:lnTo>
                  <a:lnTo>
                    <a:pt x="4045" y="4275"/>
                  </a:lnTo>
                  <a:lnTo>
                    <a:pt x="4565" y="4564"/>
                  </a:lnTo>
                  <a:lnTo>
                    <a:pt x="3640" y="3986"/>
                  </a:lnTo>
                  <a:lnTo>
                    <a:pt x="2662" y="3320"/>
                  </a:lnTo>
                  <a:close/>
                  <a:moveTo>
                    <a:pt x="520" y="0"/>
                  </a:move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close/>
                  <a:moveTo>
                    <a:pt x="4565" y="4564"/>
                  </a:moveTo>
                  <a:lnTo>
                    <a:pt x="5027" y="4853"/>
                  </a:lnTo>
                  <a:lnTo>
                    <a:pt x="6587" y="5604"/>
                  </a:lnTo>
                  <a:lnTo>
                    <a:pt x="8262" y="6240"/>
                  </a:lnTo>
                  <a:lnTo>
                    <a:pt x="9129" y="6586"/>
                  </a:lnTo>
                  <a:lnTo>
                    <a:pt x="10053" y="6817"/>
                  </a:lnTo>
                  <a:lnTo>
                    <a:pt x="8724" y="6413"/>
                  </a:lnTo>
                  <a:lnTo>
                    <a:pt x="7511" y="5951"/>
                  </a:lnTo>
                  <a:lnTo>
                    <a:pt x="6240" y="5431"/>
                  </a:lnTo>
                  <a:lnTo>
                    <a:pt x="5085" y="4853"/>
                  </a:lnTo>
                  <a:lnTo>
                    <a:pt x="4565" y="4564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7" name="Google Shape;16097;p119"/>
            <p:cNvSpPr/>
            <p:nvPr/>
          </p:nvSpPr>
          <p:spPr>
            <a:xfrm rot="856932">
              <a:off x="950435" y="1069453"/>
              <a:ext cx="434778" cy="163226"/>
            </a:xfrm>
            <a:custGeom>
              <a:avLst/>
              <a:gdLst/>
              <a:ahLst/>
              <a:cxnLst/>
              <a:rect l="l" t="t" r="r" b="b"/>
              <a:pathLst>
                <a:path w="17391" h="65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289" y="520"/>
                  </a:lnTo>
                  <a:lnTo>
                    <a:pt x="289" y="520"/>
                  </a:lnTo>
                  <a:lnTo>
                    <a:pt x="752" y="1156"/>
                  </a:lnTo>
                  <a:lnTo>
                    <a:pt x="1387" y="1849"/>
                  </a:lnTo>
                  <a:lnTo>
                    <a:pt x="2196" y="2484"/>
                  </a:lnTo>
                  <a:lnTo>
                    <a:pt x="3062" y="3178"/>
                  </a:lnTo>
                  <a:lnTo>
                    <a:pt x="4045" y="3813"/>
                  </a:lnTo>
                  <a:lnTo>
                    <a:pt x="5085" y="4391"/>
                  </a:lnTo>
                  <a:lnTo>
                    <a:pt x="6240" y="496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8724" y="5951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804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1960" y="6529"/>
                  </a:lnTo>
                  <a:lnTo>
                    <a:pt x="12422" y="6471"/>
                  </a:lnTo>
                  <a:lnTo>
                    <a:pt x="12884" y="6355"/>
                  </a:lnTo>
                  <a:lnTo>
                    <a:pt x="13288" y="6240"/>
                  </a:lnTo>
                  <a:lnTo>
                    <a:pt x="13751" y="6066"/>
                  </a:lnTo>
                  <a:lnTo>
                    <a:pt x="14155" y="5893"/>
                  </a:lnTo>
                  <a:lnTo>
                    <a:pt x="14559" y="5604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5715" y="4622"/>
                  </a:lnTo>
                  <a:lnTo>
                    <a:pt x="16408" y="3813"/>
                  </a:lnTo>
                  <a:lnTo>
                    <a:pt x="16986" y="3004"/>
                  </a:lnTo>
                  <a:lnTo>
                    <a:pt x="17217" y="2542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217" y="2542"/>
                  </a:lnTo>
                  <a:lnTo>
                    <a:pt x="16986" y="3004"/>
                  </a:lnTo>
                  <a:lnTo>
                    <a:pt x="16408" y="3813"/>
                  </a:lnTo>
                  <a:lnTo>
                    <a:pt x="15715" y="4622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4559" y="5604"/>
                  </a:lnTo>
                  <a:lnTo>
                    <a:pt x="14155" y="5893"/>
                  </a:lnTo>
                  <a:lnTo>
                    <a:pt x="13751" y="6066"/>
                  </a:lnTo>
                  <a:lnTo>
                    <a:pt x="13288" y="6240"/>
                  </a:lnTo>
                  <a:lnTo>
                    <a:pt x="12884" y="6355"/>
                  </a:lnTo>
                  <a:lnTo>
                    <a:pt x="12422" y="6471"/>
                  </a:lnTo>
                  <a:lnTo>
                    <a:pt x="11960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0804" y="6529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9129" y="6124"/>
                  </a:lnTo>
                  <a:lnTo>
                    <a:pt x="8262" y="5778"/>
                  </a:lnTo>
                  <a:lnTo>
                    <a:pt x="6587" y="5142"/>
                  </a:lnTo>
                  <a:lnTo>
                    <a:pt x="5027" y="4391"/>
                  </a:lnTo>
                  <a:lnTo>
                    <a:pt x="3640" y="3524"/>
                  </a:lnTo>
                  <a:lnTo>
                    <a:pt x="2369" y="2658"/>
                  </a:lnTo>
                  <a:lnTo>
                    <a:pt x="1849" y="2196"/>
                  </a:lnTo>
                  <a:lnTo>
                    <a:pt x="1329" y="1791"/>
                  </a:lnTo>
                  <a:lnTo>
                    <a:pt x="925" y="1329"/>
                  </a:lnTo>
                  <a:lnTo>
                    <a:pt x="520" y="867"/>
                  </a:lnTo>
                  <a:lnTo>
                    <a:pt x="232" y="40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8" name="Google Shape;16098;p119"/>
            <p:cNvSpPr/>
            <p:nvPr/>
          </p:nvSpPr>
          <p:spPr>
            <a:xfrm rot="856932">
              <a:off x="976058" y="1016563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9" name="Google Shape;16099;p119"/>
            <p:cNvSpPr/>
            <p:nvPr/>
          </p:nvSpPr>
          <p:spPr>
            <a:xfrm rot="856932">
              <a:off x="976236" y="101658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0" name="Google Shape;16100;p119"/>
            <p:cNvSpPr/>
            <p:nvPr/>
          </p:nvSpPr>
          <p:spPr>
            <a:xfrm rot="856932">
              <a:off x="976415" y="1015158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1" name="Google Shape;16101;p119"/>
            <p:cNvSpPr/>
            <p:nvPr/>
          </p:nvSpPr>
          <p:spPr>
            <a:xfrm rot="856932">
              <a:off x="953884" y="1057793"/>
              <a:ext cx="430453" cy="158901"/>
            </a:xfrm>
            <a:custGeom>
              <a:avLst/>
              <a:gdLst/>
              <a:ahLst/>
              <a:cxnLst/>
              <a:rect l="l" t="t" r="r" b="b"/>
              <a:pathLst>
                <a:path w="17218" h="6356" fill="none" extrusionOk="0">
                  <a:moveTo>
                    <a:pt x="809" y="0"/>
                  </a:moveTo>
                  <a:lnTo>
                    <a:pt x="809" y="0"/>
                  </a:lnTo>
                  <a:lnTo>
                    <a:pt x="520" y="0"/>
                  </a:ln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09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2" name="Google Shape;16102;p119"/>
            <p:cNvSpPr/>
            <p:nvPr/>
          </p:nvSpPr>
          <p:spPr>
            <a:xfrm rot="856932">
              <a:off x="950122" y="1060375"/>
              <a:ext cx="444903" cy="173351"/>
            </a:xfrm>
            <a:custGeom>
              <a:avLst/>
              <a:gdLst/>
              <a:ahLst/>
              <a:cxnLst/>
              <a:rect l="l" t="t" r="r" b="b"/>
              <a:pathLst>
                <a:path w="17796" h="6934" extrusionOk="0">
                  <a:moveTo>
                    <a:pt x="17795" y="1"/>
                  </a:moveTo>
                  <a:lnTo>
                    <a:pt x="17737" y="694"/>
                  </a:lnTo>
                  <a:lnTo>
                    <a:pt x="17564" y="1387"/>
                  </a:lnTo>
                  <a:lnTo>
                    <a:pt x="17333" y="2081"/>
                  </a:lnTo>
                  <a:lnTo>
                    <a:pt x="16986" y="2716"/>
                  </a:lnTo>
                  <a:lnTo>
                    <a:pt x="16582" y="3352"/>
                  </a:lnTo>
                  <a:lnTo>
                    <a:pt x="16120" y="3929"/>
                  </a:lnTo>
                  <a:lnTo>
                    <a:pt x="15542" y="4507"/>
                  </a:lnTo>
                  <a:lnTo>
                    <a:pt x="14906" y="5085"/>
                  </a:lnTo>
                  <a:lnTo>
                    <a:pt x="14386" y="5432"/>
                  </a:lnTo>
                  <a:lnTo>
                    <a:pt x="13809" y="5720"/>
                  </a:lnTo>
                  <a:lnTo>
                    <a:pt x="13231" y="6009"/>
                  </a:lnTo>
                  <a:lnTo>
                    <a:pt x="12595" y="6125"/>
                  </a:lnTo>
                  <a:lnTo>
                    <a:pt x="11960" y="6240"/>
                  </a:lnTo>
                  <a:lnTo>
                    <a:pt x="11324" y="6298"/>
                  </a:lnTo>
                  <a:lnTo>
                    <a:pt x="10631" y="6240"/>
                  </a:lnTo>
                  <a:lnTo>
                    <a:pt x="9996" y="6067"/>
                  </a:lnTo>
                  <a:lnTo>
                    <a:pt x="8262" y="5547"/>
                  </a:lnTo>
                  <a:lnTo>
                    <a:pt x="6645" y="4912"/>
                  </a:lnTo>
                  <a:lnTo>
                    <a:pt x="5143" y="4218"/>
                  </a:lnTo>
                  <a:lnTo>
                    <a:pt x="3756" y="3467"/>
                  </a:lnTo>
                  <a:lnTo>
                    <a:pt x="2543" y="2658"/>
                  </a:lnTo>
                  <a:lnTo>
                    <a:pt x="1503" y="1792"/>
                  </a:lnTo>
                  <a:lnTo>
                    <a:pt x="1041" y="1387"/>
                  </a:lnTo>
                  <a:lnTo>
                    <a:pt x="636" y="925"/>
                  </a:lnTo>
                  <a:lnTo>
                    <a:pt x="290" y="521"/>
                  </a:lnTo>
                  <a:lnTo>
                    <a:pt x="1" y="116"/>
                  </a:lnTo>
                  <a:lnTo>
                    <a:pt x="1" y="232"/>
                  </a:lnTo>
                  <a:lnTo>
                    <a:pt x="58" y="405"/>
                  </a:lnTo>
                  <a:lnTo>
                    <a:pt x="290" y="810"/>
                  </a:lnTo>
                  <a:lnTo>
                    <a:pt x="578" y="1272"/>
                  </a:lnTo>
                  <a:lnTo>
                    <a:pt x="983" y="1734"/>
                  </a:lnTo>
                  <a:lnTo>
                    <a:pt x="1387" y="2196"/>
                  </a:lnTo>
                  <a:lnTo>
                    <a:pt x="1907" y="2601"/>
                  </a:lnTo>
                  <a:lnTo>
                    <a:pt x="2427" y="3063"/>
                  </a:lnTo>
                  <a:lnTo>
                    <a:pt x="3698" y="3929"/>
                  </a:lnTo>
                  <a:lnTo>
                    <a:pt x="5085" y="4796"/>
                  </a:lnTo>
                  <a:lnTo>
                    <a:pt x="6645" y="5547"/>
                  </a:lnTo>
                  <a:lnTo>
                    <a:pt x="8320" y="6183"/>
                  </a:lnTo>
                  <a:lnTo>
                    <a:pt x="9187" y="6529"/>
                  </a:lnTo>
                  <a:lnTo>
                    <a:pt x="10111" y="6760"/>
                  </a:lnTo>
                  <a:lnTo>
                    <a:pt x="10747" y="6876"/>
                  </a:lnTo>
                  <a:lnTo>
                    <a:pt x="11440" y="6934"/>
                  </a:lnTo>
                  <a:lnTo>
                    <a:pt x="12075" y="6934"/>
                  </a:lnTo>
                  <a:lnTo>
                    <a:pt x="12711" y="6818"/>
                  </a:lnTo>
                  <a:lnTo>
                    <a:pt x="13289" y="6645"/>
                  </a:lnTo>
                  <a:lnTo>
                    <a:pt x="13866" y="6414"/>
                  </a:lnTo>
                  <a:lnTo>
                    <a:pt x="14444" y="6125"/>
                  </a:lnTo>
                  <a:lnTo>
                    <a:pt x="14964" y="5778"/>
                  </a:lnTo>
                  <a:lnTo>
                    <a:pt x="15657" y="5143"/>
                  </a:lnTo>
                  <a:lnTo>
                    <a:pt x="16235" y="4507"/>
                  </a:lnTo>
                  <a:lnTo>
                    <a:pt x="16755" y="3872"/>
                  </a:lnTo>
                  <a:lnTo>
                    <a:pt x="17160" y="3121"/>
                  </a:lnTo>
                  <a:lnTo>
                    <a:pt x="17506" y="2427"/>
                  </a:lnTo>
                  <a:lnTo>
                    <a:pt x="17680" y="1676"/>
                  </a:lnTo>
                  <a:lnTo>
                    <a:pt x="17795" y="867"/>
                  </a:lnTo>
                  <a:lnTo>
                    <a:pt x="17795" y="116"/>
                  </a:lnTo>
                  <a:lnTo>
                    <a:pt x="17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3" name="Google Shape;16103;p119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4" name="Google Shape;16104;p119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5" name="Google Shape;16105;p119"/>
            <p:cNvSpPr/>
            <p:nvPr/>
          </p:nvSpPr>
          <p:spPr>
            <a:xfrm rot="856932">
              <a:off x="880151" y="793860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116" y="462"/>
                  </a:moveTo>
                  <a:lnTo>
                    <a:pt x="0" y="693"/>
                  </a:lnTo>
                  <a:lnTo>
                    <a:pt x="0" y="924"/>
                  </a:lnTo>
                  <a:lnTo>
                    <a:pt x="58" y="693"/>
                  </a:lnTo>
                  <a:lnTo>
                    <a:pt x="116" y="462"/>
                  </a:lnTo>
                  <a:close/>
                  <a:moveTo>
                    <a:pt x="867" y="0"/>
                  </a:moveTo>
                  <a:lnTo>
                    <a:pt x="636" y="58"/>
                  </a:lnTo>
                  <a:lnTo>
                    <a:pt x="405" y="173"/>
                  </a:lnTo>
                  <a:lnTo>
                    <a:pt x="231" y="289"/>
                  </a:lnTo>
                  <a:lnTo>
                    <a:pt x="116" y="462"/>
                  </a:lnTo>
                  <a:lnTo>
                    <a:pt x="289" y="347"/>
                  </a:lnTo>
                  <a:lnTo>
                    <a:pt x="462" y="231"/>
                  </a:lnTo>
                  <a:lnTo>
                    <a:pt x="636" y="116"/>
                  </a:lnTo>
                  <a:lnTo>
                    <a:pt x="1098" y="116"/>
                  </a:lnTo>
                  <a:lnTo>
                    <a:pt x="1502" y="173"/>
                  </a:lnTo>
                  <a:lnTo>
                    <a:pt x="1849" y="404"/>
                  </a:lnTo>
                  <a:lnTo>
                    <a:pt x="2196" y="693"/>
                  </a:lnTo>
                  <a:lnTo>
                    <a:pt x="2484" y="982"/>
                  </a:lnTo>
                  <a:lnTo>
                    <a:pt x="2773" y="1329"/>
                  </a:lnTo>
                  <a:lnTo>
                    <a:pt x="3004" y="1675"/>
                  </a:lnTo>
                  <a:lnTo>
                    <a:pt x="3235" y="2080"/>
                  </a:lnTo>
                  <a:lnTo>
                    <a:pt x="3409" y="2484"/>
                  </a:lnTo>
                  <a:lnTo>
                    <a:pt x="4333" y="3986"/>
                  </a:lnTo>
                  <a:lnTo>
                    <a:pt x="4449" y="4102"/>
                  </a:lnTo>
                  <a:lnTo>
                    <a:pt x="4564" y="4044"/>
                  </a:lnTo>
                  <a:lnTo>
                    <a:pt x="4622" y="3929"/>
                  </a:lnTo>
                  <a:lnTo>
                    <a:pt x="4622" y="3813"/>
                  </a:lnTo>
                  <a:lnTo>
                    <a:pt x="3640" y="2311"/>
                  </a:lnTo>
                  <a:lnTo>
                    <a:pt x="3409" y="1964"/>
                  </a:lnTo>
                  <a:lnTo>
                    <a:pt x="3178" y="1560"/>
                  </a:lnTo>
                  <a:lnTo>
                    <a:pt x="2947" y="1213"/>
                  </a:lnTo>
                  <a:lnTo>
                    <a:pt x="2658" y="867"/>
                  </a:lnTo>
                  <a:lnTo>
                    <a:pt x="2311" y="578"/>
                  </a:lnTo>
                  <a:lnTo>
                    <a:pt x="1964" y="289"/>
                  </a:lnTo>
                  <a:lnTo>
                    <a:pt x="1502" y="116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6" name="Google Shape;16106;p119"/>
            <p:cNvSpPr/>
            <p:nvPr/>
          </p:nvSpPr>
          <p:spPr>
            <a:xfrm rot="856932">
              <a:off x="1014516" y="828064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4507" y="462"/>
                  </a:moveTo>
                  <a:lnTo>
                    <a:pt x="4565" y="693"/>
                  </a:lnTo>
                  <a:lnTo>
                    <a:pt x="4622" y="924"/>
                  </a:lnTo>
                  <a:lnTo>
                    <a:pt x="4622" y="693"/>
                  </a:lnTo>
                  <a:lnTo>
                    <a:pt x="4507" y="462"/>
                  </a:lnTo>
                  <a:close/>
                  <a:moveTo>
                    <a:pt x="3525" y="0"/>
                  </a:moveTo>
                  <a:lnTo>
                    <a:pt x="3120" y="116"/>
                  </a:lnTo>
                  <a:lnTo>
                    <a:pt x="2658" y="289"/>
                  </a:lnTo>
                  <a:lnTo>
                    <a:pt x="2311" y="578"/>
                  </a:lnTo>
                  <a:lnTo>
                    <a:pt x="1965" y="867"/>
                  </a:lnTo>
                  <a:lnTo>
                    <a:pt x="1676" y="1213"/>
                  </a:lnTo>
                  <a:lnTo>
                    <a:pt x="1445" y="1560"/>
                  </a:lnTo>
                  <a:lnTo>
                    <a:pt x="1214" y="1964"/>
                  </a:lnTo>
                  <a:lnTo>
                    <a:pt x="983" y="2311"/>
                  </a:lnTo>
                  <a:lnTo>
                    <a:pt x="0" y="3813"/>
                  </a:lnTo>
                  <a:lnTo>
                    <a:pt x="0" y="3986"/>
                  </a:lnTo>
                  <a:lnTo>
                    <a:pt x="58" y="4044"/>
                  </a:lnTo>
                  <a:lnTo>
                    <a:pt x="232" y="4102"/>
                  </a:lnTo>
                  <a:lnTo>
                    <a:pt x="289" y="3986"/>
                  </a:lnTo>
                  <a:lnTo>
                    <a:pt x="1214" y="2484"/>
                  </a:lnTo>
                  <a:lnTo>
                    <a:pt x="1387" y="2080"/>
                  </a:lnTo>
                  <a:lnTo>
                    <a:pt x="1618" y="1675"/>
                  </a:lnTo>
                  <a:lnTo>
                    <a:pt x="1849" y="1329"/>
                  </a:lnTo>
                  <a:lnTo>
                    <a:pt x="2138" y="982"/>
                  </a:lnTo>
                  <a:lnTo>
                    <a:pt x="2427" y="693"/>
                  </a:lnTo>
                  <a:lnTo>
                    <a:pt x="2774" y="404"/>
                  </a:lnTo>
                  <a:lnTo>
                    <a:pt x="3120" y="173"/>
                  </a:lnTo>
                  <a:lnTo>
                    <a:pt x="3525" y="116"/>
                  </a:lnTo>
                  <a:lnTo>
                    <a:pt x="3987" y="116"/>
                  </a:lnTo>
                  <a:lnTo>
                    <a:pt x="4160" y="231"/>
                  </a:lnTo>
                  <a:lnTo>
                    <a:pt x="4333" y="347"/>
                  </a:lnTo>
                  <a:lnTo>
                    <a:pt x="4507" y="462"/>
                  </a:lnTo>
                  <a:lnTo>
                    <a:pt x="4391" y="289"/>
                  </a:lnTo>
                  <a:lnTo>
                    <a:pt x="4218" y="173"/>
                  </a:lnTo>
                  <a:lnTo>
                    <a:pt x="3987" y="58"/>
                  </a:lnTo>
                  <a:lnTo>
                    <a:pt x="37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07" name="Google Shape;16107;p119"/>
            <p:cNvGrpSpPr/>
            <p:nvPr/>
          </p:nvGrpSpPr>
          <p:grpSpPr>
            <a:xfrm rot="937317">
              <a:off x="665417" y="1326668"/>
              <a:ext cx="361019" cy="246150"/>
              <a:chOff x="275968" y="1370832"/>
              <a:chExt cx="361004" cy="246139"/>
            </a:xfrm>
          </p:grpSpPr>
          <p:grpSp>
            <p:nvGrpSpPr>
              <p:cNvPr id="16108" name="Google Shape;16108;p119"/>
              <p:cNvGrpSpPr/>
              <p:nvPr/>
            </p:nvGrpSpPr>
            <p:grpSpPr>
              <a:xfrm>
                <a:off x="275968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16109" name="Google Shape;16109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0" name="Google Shape;16110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1" name="Google Shape;16111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2" name="Google Shape;16112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3" name="Google Shape;16113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4" name="Google Shape;16114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5" name="Google Shape;16115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16" name="Google Shape;16116;p119"/>
              <p:cNvGrpSpPr/>
              <p:nvPr/>
            </p:nvGrpSpPr>
            <p:grpSpPr>
              <a:xfrm flipH="1">
                <a:off x="458443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16117" name="Google Shape;16117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8" name="Google Shape;16118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9" name="Google Shape;16119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0" name="Google Shape;16120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1" name="Google Shape;16121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2" name="Google Shape;16122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3" name="Google Shape;16123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124" name="Google Shape;16124;p119"/>
          <p:cNvGrpSpPr/>
          <p:nvPr/>
        </p:nvGrpSpPr>
        <p:grpSpPr>
          <a:xfrm rot="1297807">
            <a:off x="1427434" y="1336449"/>
            <a:ext cx="960492" cy="670708"/>
            <a:chOff x="6526175" y="1758963"/>
            <a:chExt cx="1162725" cy="811927"/>
          </a:xfrm>
        </p:grpSpPr>
        <p:grpSp>
          <p:nvGrpSpPr>
            <p:cNvPr id="16125" name="Google Shape;16125;p119"/>
            <p:cNvGrpSpPr/>
            <p:nvPr/>
          </p:nvGrpSpPr>
          <p:grpSpPr>
            <a:xfrm>
              <a:off x="6526175" y="1758963"/>
              <a:ext cx="1162725" cy="671650"/>
              <a:chOff x="6526175" y="1758963"/>
              <a:chExt cx="1162725" cy="671650"/>
            </a:xfrm>
          </p:grpSpPr>
          <p:sp>
            <p:nvSpPr>
              <p:cNvPr id="16126" name="Google Shape;16126;p119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463" y="0"/>
                    </a:moveTo>
                    <a:lnTo>
                      <a:pt x="232" y="636"/>
                    </a:lnTo>
                    <a:lnTo>
                      <a:pt x="116" y="1156"/>
                    </a:lnTo>
                    <a:lnTo>
                      <a:pt x="1" y="1791"/>
                    </a:lnTo>
                    <a:lnTo>
                      <a:pt x="1" y="2311"/>
                    </a:lnTo>
                    <a:lnTo>
                      <a:pt x="59" y="2831"/>
                    </a:lnTo>
                    <a:lnTo>
                      <a:pt x="174" y="3351"/>
                    </a:lnTo>
                    <a:lnTo>
                      <a:pt x="348" y="3756"/>
                    </a:lnTo>
                    <a:lnTo>
                      <a:pt x="579" y="4218"/>
                    </a:lnTo>
                    <a:lnTo>
                      <a:pt x="810" y="4565"/>
                    </a:lnTo>
                    <a:lnTo>
                      <a:pt x="1099" y="4911"/>
                    </a:lnTo>
                    <a:lnTo>
                      <a:pt x="1619" y="5431"/>
                    </a:lnTo>
                    <a:lnTo>
                      <a:pt x="2139" y="5836"/>
                    </a:lnTo>
                    <a:lnTo>
                      <a:pt x="2658" y="6182"/>
                    </a:lnTo>
                    <a:lnTo>
                      <a:pt x="2890" y="5720"/>
                    </a:lnTo>
                    <a:lnTo>
                      <a:pt x="2658" y="5605"/>
                    </a:lnTo>
                    <a:lnTo>
                      <a:pt x="2254" y="5316"/>
                    </a:lnTo>
                    <a:lnTo>
                      <a:pt x="1907" y="5027"/>
                    </a:lnTo>
                    <a:lnTo>
                      <a:pt x="1503" y="4622"/>
                    </a:lnTo>
                    <a:lnTo>
                      <a:pt x="1099" y="4102"/>
                    </a:lnTo>
                    <a:lnTo>
                      <a:pt x="810" y="3525"/>
                    </a:lnTo>
                    <a:lnTo>
                      <a:pt x="694" y="3178"/>
                    </a:lnTo>
                    <a:lnTo>
                      <a:pt x="579" y="2831"/>
                    </a:lnTo>
                    <a:lnTo>
                      <a:pt x="521" y="2485"/>
                    </a:lnTo>
                    <a:lnTo>
                      <a:pt x="521" y="2080"/>
                    </a:lnTo>
                    <a:lnTo>
                      <a:pt x="521" y="1618"/>
                    </a:lnTo>
                    <a:lnTo>
                      <a:pt x="636" y="1214"/>
                    </a:lnTo>
                    <a:lnTo>
                      <a:pt x="752" y="752"/>
                    </a:lnTo>
                    <a:lnTo>
                      <a:pt x="925" y="23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7" name="Google Shape;16127;p119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2890" y="5720"/>
                    </a:moveTo>
                    <a:lnTo>
                      <a:pt x="2658" y="6182"/>
                    </a:lnTo>
                    <a:lnTo>
                      <a:pt x="2658" y="6182"/>
                    </a:lnTo>
                    <a:lnTo>
                      <a:pt x="2139" y="5836"/>
                    </a:lnTo>
                    <a:lnTo>
                      <a:pt x="1619" y="5431"/>
                    </a:lnTo>
                    <a:lnTo>
                      <a:pt x="1099" y="4911"/>
                    </a:lnTo>
                    <a:lnTo>
                      <a:pt x="810" y="4565"/>
                    </a:lnTo>
                    <a:lnTo>
                      <a:pt x="579" y="4218"/>
                    </a:lnTo>
                    <a:lnTo>
                      <a:pt x="348" y="3756"/>
                    </a:lnTo>
                    <a:lnTo>
                      <a:pt x="174" y="3351"/>
                    </a:lnTo>
                    <a:lnTo>
                      <a:pt x="59" y="2831"/>
                    </a:lnTo>
                    <a:lnTo>
                      <a:pt x="1" y="2311"/>
                    </a:lnTo>
                    <a:lnTo>
                      <a:pt x="1" y="1791"/>
                    </a:lnTo>
                    <a:lnTo>
                      <a:pt x="116" y="1156"/>
                    </a:lnTo>
                    <a:lnTo>
                      <a:pt x="116" y="1156"/>
                    </a:lnTo>
                    <a:lnTo>
                      <a:pt x="232" y="636"/>
                    </a:lnTo>
                    <a:lnTo>
                      <a:pt x="463" y="0"/>
                    </a:lnTo>
                    <a:lnTo>
                      <a:pt x="925" y="232"/>
                    </a:lnTo>
                    <a:lnTo>
                      <a:pt x="925" y="232"/>
                    </a:lnTo>
                    <a:lnTo>
                      <a:pt x="752" y="752"/>
                    </a:lnTo>
                    <a:lnTo>
                      <a:pt x="636" y="1214"/>
                    </a:lnTo>
                    <a:lnTo>
                      <a:pt x="521" y="1618"/>
                    </a:lnTo>
                    <a:lnTo>
                      <a:pt x="521" y="2080"/>
                    </a:lnTo>
                    <a:lnTo>
                      <a:pt x="521" y="2485"/>
                    </a:lnTo>
                    <a:lnTo>
                      <a:pt x="579" y="2831"/>
                    </a:lnTo>
                    <a:lnTo>
                      <a:pt x="694" y="3178"/>
                    </a:lnTo>
                    <a:lnTo>
                      <a:pt x="810" y="3525"/>
                    </a:lnTo>
                    <a:lnTo>
                      <a:pt x="1099" y="4102"/>
                    </a:lnTo>
                    <a:lnTo>
                      <a:pt x="1503" y="4622"/>
                    </a:lnTo>
                    <a:lnTo>
                      <a:pt x="1907" y="5027"/>
                    </a:lnTo>
                    <a:lnTo>
                      <a:pt x="2254" y="5316"/>
                    </a:lnTo>
                    <a:lnTo>
                      <a:pt x="2254" y="5316"/>
                    </a:lnTo>
                    <a:lnTo>
                      <a:pt x="2658" y="5605"/>
                    </a:lnTo>
                    <a:lnTo>
                      <a:pt x="289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8" name="Google Shape;16128;p119"/>
              <p:cNvSpPr/>
              <p:nvPr/>
            </p:nvSpPr>
            <p:spPr>
              <a:xfrm>
                <a:off x="6945050" y="1758963"/>
                <a:ext cx="303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156" extrusionOk="0">
                    <a:moveTo>
                      <a:pt x="636" y="0"/>
                    </a:moveTo>
                    <a:lnTo>
                      <a:pt x="405" y="58"/>
                    </a:lnTo>
                    <a:lnTo>
                      <a:pt x="232" y="174"/>
                    </a:lnTo>
                    <a:lnTo>
                      <a:pt x="58" y="347"/>
                    </a:lnTo>
                    <a:lnTo>
                      <a:pt x="0" y="578"/>
                    </a:lnTo>
                    <a:lnTo>
                      <a:pt x="58" y="809"/>
                    </a:lnTo>
                    <a:lnTo>
                      <a:pt x="174" y="982"/>
                    </a:lnTo>
                    <a:lnTo>
                      <a:pt x="347" y="1098"/>
                    </a:lnTo>
                    <a:lnTo>
                      <a:pt x="578" y="1156"/>
                    </a:lnTo>
                    <a:lnTo>
                      <a:pt x="809" y="1156"/>
                    </a:lnTo>
                    <a:lnTo>
                      <a:pt x="983" y="1040"/>
                    </a:lnTo>
                    <a:lnTo>
                      <a:pt x="1156" y="867"/>
                    </a:lnTo>
                    <a:lnTo>
                      <a:pt x="1214" y="636"/>
                    </a:lnTo>
                    <a:lnTo>
                      <a:pt x="1156" y="405"/>
                    </a:lnTo>
                    <a:lnTo>
                      <a:pt x="1040" y="174"/>
                    </a:lnTo>
                    <a:lnTo>
                      <a:pt x="867" y="58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9" name="Google Shape;16129;p119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extrusionOk="0">
                    <a:moveTo>
                      <a:pt x="116" y="1"/>
                    </a:moveTo>
                    <a:lnTo>
                      <a:pt x="1" y="521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0" name="Google Shape;16130;p119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fill="none" extrusionOk="0">
                    <a:moveTo>
                      <a:pt x="116" y="1"/>
                    </a:moveTo>
                    <a:lnTo>
                      <a:pt x="116" y="1"/>
                    </a:lnTo>
                    <a:lnTo>
                      <a:pt x="116" y="1"/>
                    </a:lnTo>
                    <a:lnTo>
                      <a:pt x="1" y="521"/>
                    </a:lnTo>
                    <a:lnTo>
                      <a:pt x="1" y="983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lnTo>
                      <a:pt x="116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1" name="Google Shape;16131;p119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2427" y="0"/>
                    </a:move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2" name="Google Shape;16132;p119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0" y="5720"/>
                    </a:moveTo>
                    <a:lnTo>
                      <a:pt x="232" y="6182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lnTo>
                      <a:pt x="1965" y="232"/>
                    </a:ln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3" name="Google Shape;16133;p119"/>
              <p:cNvSpPr/>
              <p:nvPr/>
            </p:nvSpPr>
            <p:spPr>
              <a:xfrm>
                <a:off x="7241150" y="1758963"/>
                <a:ext cx="28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20" y="0"/>
                    </a:moveTo>
                    <a:lnTo>
                      <a:pt x="289" y="58"/>
                    </a:lnTo>
                    <a:lnTo>
                      <a:pt x="116" y="174"/>
                    </a:lnTo>
                    <a:lnTo>
                      <a:pt x="0" y="405"/>
                    </a:lnTo>
                    <a:lnTo>
                      <a:pt x="0" y="636"/>
                    </a:lnTo>
                    <a:lnTo>
                      <a:pt x="58" y="867"/>
                    </a:lnTo>
                    <a:lnTo>
                      <a:pt x="173" y="1040"/>
                    </a:lnTo>
                    <a:lnTo>
                      <a:pt x="347" y="1156"/>
                    </a:lnTo>
                    <a:lnTo>
                      <a:pt x="578" y="1156"/>
                    </a:lnTo>
                    <a:lnTo>
                      <a:pt x="809" y="1098"/>
                    </a:lnTo>
                    <a:lnTo>
                      <a:pt x="982" y="982"/>
                    </a:lnTo>
                    <a:lnTo>
                      <a:pt x="1098" y="809"/>
                    </a:lnTo>
                    <a:lnTo>
                      <a:pt x="1156" y="578"/>
                    </a:lnTo>
                    <a:lnTo>
                      <a:pt x="1098" y="347"/>
                    </a:lnTo>
                    <a:lnTo>
                      <a:pt x="982" y="174"/>
                    </a:lnTo>
                    <a:lnTo>
                      <a:pt x="751" y="5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4" name="Google Shape;16134;p119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extrusionOk="0">
                    <a:moveTo>
                      <a:pt x="1965" y="1"/>
                    </a:move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5" name="Google Shape;16135;p119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fill="none" extrusionOk="0">
                    <a:moveTo>
                      <a:pt x="2022" y="1"/>
                    </a:moveTo>
                    <a:lnTo>
                      <a:pt x="1965" y="1"/>
                    </a:lnTo>
                    <a:lnTo>
                      <a:pt x="1965" y="1"/>
                    </a:ln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lnTo>
                      <a:pt x="2022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6" name="Google Shape;16136;p119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extrusionOk="0">
                    <a:moveTo>
                      <a:pt x="6644" y="1"/>
                    </a:moveTo>
                    <a:lnTo>
                      <a:pt x="5951" y="116"/>
                    </a:lnTo>
                    <a:lnTo>
                      <a:pt x="5200" y="347"/>
                    </a:lnTo>
                    <a:lnTo>
                      <a:pt x="4564" y="578"/>
                    </a:lnTo>
                    <a:lnTo>
                      <a:pt x="3871" y="867"/>
                    </a:lnTo>
                    <a:lnTo>
                      <a:pt x="3293" y="1272"/>
                    </a:lnTo>
                    <a:lnTo>
                      <a:pt x="2715" y="1676"/>
                    </a:lnTo>
                    <a:lnTo>
                      <a:pt x="2195" y="2138"/>
                    </a:lnTo>
                    <a:lnTo>
                      <a:pt x="1675" y="2716"/>
                    </a:lnTo>
                    <a:lnTo>
                      <a:pt x="1271" y="3294"/>
                    </a:lnTo>
                    <a:lnTo>
                      <a:pt x="924" y="3872"/>
                    </a:lnTo>
                    <a:lnTo>
                      <a:pt x="578" y="4507"/>
                    </a:lnTo>
                    <a:lnTo>
                      <a:pt x="347" y="5200"/>
                    </a:lnTo>
                    <a:lnTo>
                      <a:pt x="173" y="5894"/>
                    </a:lnTo>
                    <a:lnTo>
                      <a:pt x="58" y="6645"/>
                    </a:lnTo>
                    <a:lnTo>
                      <a:pt x="0" y="7396"/>
                    </a:lnTo>
                    <a:lnTo>
                      <a:pt x="58" y="8205"/>
                    </a:lnTo>
                    <a:lnTo>
                      <a:pt x="173" y="9476"/>
                    </a:lnTo>
                    <a:lnTo>
                      <a:pt x="462" y="10804"/>
                    </a:lnTo>
                    <a:lnTo>
                      <a:pt x="982" y="12595"/>
                    </a:lnTo>
                    <a:lnTo>
                      <a:pt x="1560" y="14386"/>
                    </a:lnTo>
                    <a:lnTo>
                      <a:pt x="2138" y="15657"/>
                    </a:lnTo>
                    <a:lnTo>
                      <a:pt x="2715" y="16871"/>
                    </a:lnTo>
                    <a:lnTo>
                      <a:pt x="3409" y="18026"/>
                    </a:lnTo>
                    <a:lnTo>
                      <a:pt x="4102" y="19008"/>
                    </a:lnTo>
                    <a:lnTo>
                      <a:pt x="4506" y="19470"/>
                    </a:lnTo>
                    <a:lnTo>
                      <a:pt x="4911" y="19875"/>
                    </a:lnTo>
                    <a:lnTo>
                      <a:pt x="5315" y="20222"/>
                    </a:lnTo>
                    <a:lnTo>
                      <a:pt x="5720" y="20510"/>
                    </a:lnTo>
                    <a:lnTo>
                      <a:pt x="6124" y="20742"/>
                    </a:lnTo>
                    <a:lnTo>
                      <a:pt x="6529" y="20915"/>
                    </a:lnTo>
                    <a:lnTo>
                      <a:pt x="6991" y="21030"/>
                    </a:lnTo>
                    <a:lnTo>
                      <a:pt x="7453" y="21088"/>
                    </a:lnTo>
                    <a:lnTo>
                      <a:pt x="7857" y="21030"/>
                    </a:lnTo>
                    <a:lnTo>
                      <a:pt x="8319" y="20915"/>
                    </a:lnTo>
                    <a:lnTo>
                      <a:pt x="8724" y="20742"/>
                    </a:lnTo>
                    <a:lnTo>
                      <a:pt x="9128" y="20510"/>
                    </a:lnTo>
                    <a:lnTo>
                      <a:pt x="9591" y="20222"/>
                    </a:lnTo>
                    <a:lnTo>
                      <a:pt x="9937" y="19875"/>
                    </a:lnTo>
                    <a:lnTo>
                      <a:pt x="10342" y="19470"/>
                    </a:lnTo>
                    <a:lnTo>
                      <a:pt x="10746" y="19008"/>
                    </a:lnTo>
                    <a:lnTo>
                      <a:pt x="11439" y="18026"/>
                    </a:lnTo>
                    <a:lnTo>
                      <a:pt x="12133" y="16871"/>
                    </a:lnTo>
                    <a:lnTo>
                      <a:pt x="12710" y="15657"/>
                    </a:lnTo>
                    <a:lnTo>
                      <a:pt x="13288" y="14386"/>
                    </a:lnTo>
                    <a:lnTo>
                      <a:pt x="13866" y="12653"/>
                    </a:lnTo>
                    <a:lnTo>
                      <a:pt x="14328" y="10978"/>
                    </a:lnTo>
                    <a:lnTo>
                      <a:pt x="14675" y="9533"/>
                    </a:lnTo>
                    <a:lnTo>
                      <a:pt x="14848" y="8205"/>
                    </a:lnTo>
                    <a:lnTo>
                      <a:pt x="14848" y="7396"/>
                    </a:lnTo>
                    <a:lnTo>
                      <a:pt x="14848" y="6645"/>
                    </a:lnTo>
                    <a:lnTo>
                      <a:pt x="14732" y="5894"/>
                    </a:lnTo>
                    <a:lnTo>
                      <a:pt x="14501" y="5200"/>
                    </a:lnTo>
                    <a:lnTo>
                      <a:pt x="14270" y="4507"/>
                    </a:lnTo>
                    <a:lnTo>
                      <a:pt x="13981" y="3872"/>
                    </a:lnTo>
                    <a:lnTo>
                      <a:pt x="13577" y="3294"/>
                    </a:lnTo>
                    <a:lnTo>
                      <a:pt x="13173" y="2716"/>
                    </a:lnTo>
                    <a:lnTo>
                      <a:pt x="12710" y="2138"/>
                    </a:lnTo>
                    <a:lnTo>
                      <a:pt x="12133" y="1676"/>
                    </a:lnTo>
                    <a:lnTo>
                      <a:pt x="11613" y="1272"/>
                    </a:lnTo>
                    <a:lnTo>
                      <a:pt x="10977" y="867"/>
                    </a:lnTo>
                    <a:lnTo>
                      <a:pt x="10342" y="578"/>
                    </a:lnTo>
                    <a:lnTo>
                      <a:pt x="9648" y="347"/>
                    </a:lnTo>
                    <a:lnTo>
                      <a:pt x="8955" y="116"/>
                    </a:lnTo>
                    <a:lnTo>
                      <a:pt x="8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7" name="Google Shape;16137;p119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fill="none" extrusionOk="0">
                    <a:moveTo>
                      <a:pt x="14848" y="7396"/>
                    </a:moveTo>
                    <a:lnTo>
                      <a:pt x="14848" y="7396"/>
                    </a:lnTo>
                    <a:lnTo>
                      <a:pt x="14848" y="8205"/>
                    </a:lnTo>
                    <a:lnTo>
                      <a:pt x="14848" y="8205"/>
                    </a:lnTo>
                    <a:lnTo>
                      <a:pt x="14675" y="9533"/>
                    </a:lnTo>
                    <a:lnTo>
                      <a:pt x="14328" y="10978"/>
                    </a:lnTo>
                    <a:lnTo>
                      <a:pt x="14328" y="10978"/>
                    </a:lnTo>
                    <a:lnTo>
                      <a:pt x="13866" y="12653"/>
                    </a:lnTo>
                    <a:lnTo>
                      <a:pt x="13288" y="14386"/>
                    </a:lnTo>
                    <a:lnTo>
                      <a:pt x="13288" y="14386"/>
                    </a:lnTo>
                    <a:lnTo>
                      <a:pt x="12710" y="15657"/>
                    </a:lnTo>
                    <a:lnTo>
                      <a:pt x="12133" y="16871"/>
                    </a:lnTo>
                    <a:lnTo>
                      <a:pt x="11439" y="18026"/>
                    </a:lnTo>
                    <a:lnTo>
                      <a:pt x="10746" y="19008"/>
                    </a:lnTo>
                    <a:lnTo>
                      <a:pt x="10342" y="19470"/>
                    </a:lnTo>
                    <a:lnTo>
                      <a:pt x="9937" y="19875"/>
                    </a:lnTo>
                    <a:lnTo>
                      <a:pt x="9591" y="20222"/>
                    </a:lnTo>
                    <a:lnTo>
                      <a:pt x="9128" y="20510"/>
                    </a:lnTo>
                    <a:lnTo>
                      <a:pt x="8724" y="20742"/>
                    </a:lnTo>
                    <a:lnTo>
                      <a:pt x="8319" y="20915"/>
                    </a:lnTo>
                    <a:lnTo>
                      <a:pt x="7857" y="21030"/>
                    </a:lnTo>
                    <a:lnTo>
                      <a:pt x="7453" y="21088"/>
                    </a:lnTo>
                    <a:lnTo>
                      <a:pt x="7453" y="21088"/>
                    </a:lnTo>
                    <a:lnTo>
                      <a:pt x="6991" y="21030"/>
                    </a:lnTo>
                    <a:lnTo>
                      <a:pt x="6529" y="20915"/>
                    </a:lnTo>
                    <a:lnTo>
                      <a:pt x="6124" y="20742"/>
                    </a:lnTo>
                    <a:lnTo>
                      <a:pt x="5720" y="20510"/>
                    </a:lnTo>
                    <a:lnTo>
                      <a:pt x="5315" y="20222"/>
                    </a:lnTo>
                    <a:lnTo>
                      <a:pt x="4911" y="19875"/>
                    </a:lnTo>
                    <a:lnTo>
                      <a:pt x="4506" y="19470"/>
                    </a:lnTo>
                    <a:lnTo>
                      <a:pt x="4102" y="19008"/>
                    </a:lnTo>
                    <a:lnTo>
                      <a:pt x="3409" y="18026"/>
                    </a:lnTo>
                    <a:lnTo>
                      <a:pt x="2715" y="16871"/>
                    </a:lnTo>
                    <a:lnTo>
                      <a:pt x="2138" y="15657"/>
                    </a:lnTo>
                    <a:lnTo>
                      <a:pt x="1560" y="14386"/>
                    </a:lnTo>
                    <a:lnTo>
                      <a:pt x="1560" y="14386"/>
                    </a:lnTo>
                    <a:lnTo>
                      <a:pt x="982" y="12595"/>
                    </a:lnTo>
                    <a:lnTo>
                      <a:pt x="462" y="10804"/>
                    </a:lnTo>
                    <a:lnTo>
                      <a:pt x="462" y="10804"/>
                    </a:lnTo>
                    <a:lnTo>
                      <a:pt x="173" y="9476"/>
                    </a:lnTo>
                    <a:lnTo>
                      <a:pt x="58" y="8205"/>
                    </a:lnTo>
                    <a:lnTo>
                      <a:pt x="58" y="8205"/>
                    </a:lnTo>
                    <a:lnTo>
                      <a:pt x="0" y="7396"/>
                    </a:lnTo>
                    <a:lnTo>
                      <a:pt x="0" y="7396"/>
                    </a:lnTo>
                    <a:lnTo>
                      <a:pt x="58" y="6645"/>
                    </a:lnTo>
                    <a:lnTo>
                      <a:pt x="173" y="5894"/>
                    </a:lnTo>
                    <a:lnTo>
                      <a:pt x="347" y="5200"/>
                    </a:lnTo>
                    <a:lnTo>
                      <a:pt x="578" y="4507"/>
                    </a:lnTo>
                    <a:lnTo>
                      <a:pt x="924" y="3872"/>
                    </a:lnTo>
                    <a:lnTo>
                      <a:pt x="1271" y="3294"/>
                    </a:lnTo>
                    <a:lnTo>
                      <a:pt x="1675" y="2716"/>
                    </a:lnTo>
                    <a:lnTo>
                      <a:pt x="2195" y="2138"/>
                    </a:lnTo>
                    <a:lnTo>
                      <a:pt x="2715" y="1676"/>
                    </a:lnTo>
                    <a:lnTo>
                      <a:pt x="3293" y="1272"/>
                    </a:lnTo>
                    <a:lnTo>
                      <a:pt x="3871" y="867"/>
                    </a:lnTo>
                    <a:lnTo>
                      <a:pt x="4564" y="578"/>
                    </a:lnTo>
                    <a:lnTo>
                      <a:pt x="5200" y="347"/>
                    </a:lnTo>
                    <a:lnTo>
                      <a:pt x="5951" y="116"/>
                    </a:lnTo>
                    <a:lnTo>
                      <a:pt x="6644" y="1"/>
                    </a:lnTo>
                    <a:lnTo>
                      <a:pt x="7453" y="1"/>
                    </a:lnTo>
                    <a:lnTo>
                      <a:pt x="7453" y="1"/>
                    </a:lnTo>
                    <a:lnTo>
                      <a:pt x="8204" y="1"/>
                    </a:lnTo>
                    <a:lnTo>
                      <a:pt x="8955" y="116"/>
                    </a:lnTo>
                    <a:lnTo>
                      <a:pt x="9648" y="347"/>
                    </a:lnTo>
                    <a:lnTo>
                      <a:pt x="10342" y="578"/>
                    </a:lnTo>
                    <a:lnTo>
                      <a:pt x="10977" y="867"/>
                    </a:lnTo>
                    <a:lnTo>
                      <a:pt x="11613" y="1272"/>
                    </a:lnTo>
                    <a:lnTo>
                      <a:pt x="12133" y="1676"/>
                    </a:lnTo>
                    <a:lnTo>
                      <a:pt x="12710" y="2138"/>
                    </a:lnTo>
                    <a:lnTo>
                      <a:pt x="13173" y="2716"/>
                    </a:lnTo>
                    <a:lnTo>
                      <a:pt x="13577" y="3294"/>
                    </a:lnTo>
                    <a:lnTo>
                      <a:pt x="13981" y="3872"/>
                    </a:lnTo>
                    <a:lnTo>
                      <a:pt x="14270" y="4507"/>
                    </a:lnTo>
                    <a:lnTo>
                      <a:pt x="14501" y="5200"/>
                    </a:lnTo>
                    <a:lnTo>
                      <a:pt x="14732" y="5894"/>
                    </a:lnTo>
                    <a:lnTo>
                      <a:pt x="14848" y="6645"/>
                    </a:lnTo>
                    <a:lnTo>
                      <a:pt x="14848" y="739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8" name="Google Shape;16138;p119"/>
              <p:cNvSpPr/>
              <p:nvPr/>
            </p:nvSpPr>
            <p:spPr>
              <a:xfrm>
                <a:off x="6960925" y="2247138"/>
                <a:ext cx="2932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7339" extrusionOk="0">
                    <a:moveTo>
                      <a:pt x="925" y="1"/>
                    </a:moveTo>
                    <a:lnTo>
                      <a:pt x="1" y="636"/>
                    </a:lnTo>
                    <a:lnTo>
                      <a:pt x="579" y="1907"/>
                    </a:lnTo>
                    <a:lnTo>
                      <a:pt x="1156" y="3121"/>
                    </a:lnTo>
                    <a:lnTo>
                      <a:pt x="1850" y="4276"/>
                    </a:lnTo>
                    <a:lnTo>
                      <a:pt x="2543" y="5258"/>
                    </a:lnTo>
                    <a:lnTo>
                      <a:pt x="2947" y="5720"/>
                    </a:lnTo>
                    <a:lnTo>
                      <a:pt x="3352" y="6125"/>
                    </a:lnTo>
                    <a:lnTo>
                      <a:pt x="3756" y="6472"/>
                    </a:lnTo>
                    <a:lnTo>
                      <a:pt x="4161" y="6760"/>
                    </a:lnTo>
                    <a:lnTo>
                      <a:pt x="4565" y="6992"/>
                    </a:lnTo>
                    <a:lnTo>
                      <a:pt x="4970" y="7165"/>
                    </a:lnTo>
                    <a:lnTo>
                      <a:pt x="5432" y="7280"/>
                    </a:lnTo>
                    <a:lnTo>
                      <a:pt x="5894" y="7338"/>
                    </a:lnTo>
                    <a:lnTo>
                      <a:pt x="6298" y="7280"/>
                    </a:lnTo>
                    <a:lnTo>
                      <a:pt x="6760" y="7165"/>
                    </a:lnTo>
                    <a:lnTo>
                      <a:pt x="7165" y="6992"/>
                    </a:lnTo>
                    <a:lnTo>
                      <a:pt x="7569" y="6760"/>
                    </a:lnTo>
                    <a:lnTo>
                      <a:pt x="8032" y="6472"/>
                    </a:lnTo>
                    <a:lnTo>
                      <a:pt x="8378" y="6125"/>
                    </a:lnTo>
                    <a:lnTo>
                      <a:pt x="8783" y="5720"/>
                    </a:lnTo>
                    <a:lnTo>
                      <a:pt x="9187" y="5258"/>
                    </a:lnTo>
                    <a:lnTo>
                      <a:pt x="9880" y="4276"/>
                    </a:lnTo>
                    <a:lnTo>
                      <a:pt x="10574" y="3121"/>
                    </a:lnTo>
                    <a:lnTo>
                      <a:pt x="11151" y="1907"/>
                    </a:lnTo>
                    <a:lnTo>
                      <a:pt x="11729" y="636"/>
                    </a:lnTo>
                    <a:lnTo>
                      <a:pt x="10862" y="59"/>
                    </a:lnTo>
                    <a:lnTo>
                      <a:pt x="10574" y="752"/>
                    </a:lnTo>
                    <a:lnTo>
                      <a:pt x="10227" y="1503"/>
                    </a:lnTo>
                    <a:lnTo>
                      <a:pt x="9880" y="2254"/>
                    </a:lnTo>
                    <a:lnTo>
                      <a:pt x="9418" y="2947"/>
                    </a:lnTo>
                    <a:lnTo>
                      <a:pt x="8956" y="3641"/>
                    </a:lnTo>
                    <a:lnTo>
                      <a:pt x="8436" y="4218"/>
                    </a:lnTo>
                    <a:lnTo>
                      <a:pt x="7858" y="4738"/>
                    </a:lnTo>
                    <a:lnTo>
                      <a:pt x="7280" y="5143"/>
                    </a:lnTo>
                    <a:lnTo>
                      <a:pt x="7223" y="4912"/>
                    </a:lnTo>
                    <a:lnTo>
                      <a:pt x="7107" y="4681"/>
                    </a:lnTo>
                    <a:lnTo>
                      <a:pt x="6934" y="4507"/>
                    </a:lnTo>
                    <a:lnTo>
                      <a:pt x="6760" y="4334"/>
                    </a:lnTo>
                    <a:lnTo>
                      <a:pt x="6587" y="4218"/>
                    </a:lnTo>
                    <a:lnTo>
                      <a:pt x="6356" y="4161"/>
                    </a:lnTo>
                    <a:lnTo>
                      <a:pt x="6125" y="4103"/>
                    </a:lnTo>
                    <a:lnTo>
                      <a:pt x="5894" y="4045"/>
                    </a:lnTo>
                    <a:lnTo>
                      <a:pt x="5663" y="4103"/>
                    </a:lnTo>
                    <a:lnTo>
                      <a:pt x="5432" y="4161"/>
                    </a:lnTo>
                    <a:lnTo>
                      <a:pt x="5201" y="4218"/>
                    </a:lnTo>
                    <a:lnTo>
                      <a:pt x="5027" y="4334"/>
                    </a:lnTo>
                    <a:lnTo>
                      <a:pt x="4854" y="4507"/>
                    </a:lnTo>
                    <a:lnTo>
                      <a:pt x="4738" y="4681"/>
                    </a:lnTo>
                    <a:lnTo>
                      <a:pt x="4623" y="4912"/>
                    </a:lnTo>
                    <a:lnTo>
                      <a:pt x="4565" y="5143"/>
                    </a:lnTo>
                    <a:lnTo>
                      <a:pt x="3930" y="4738"/>
                    </a:lnTo>
                    <a:lnTo>
                      <a:pt x="3352" y="4218"/>
                    </a:lnTo>
                    <a:lnTo>
                      <a:pt x="2832" y="3641"/>
                    </a:lnTo>
                    <a:lnTo>
                      <a:pt x="2370" y="2947"/>
                    </a:lnTo>
                    <a:lnTo>
                      <a:pt x="1907" y="2254"/>
                    </a:lnTo>
                    <a:lnTo>
                      <a:pt x="1561" y="1503"/>
                    </a:lnTo>
                    <a:lnTo>
                      <a:pt x="1214" y="752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9" name="Google Shape;16139;p119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0" name="Google Shape;16140;p119"/>
              <p:cNvSpPr/>
              <p:nvPr/>
            </p:nvSpPr>
            <p:spPr>
              <a:xfrm>
                <a:off x="7264250" y="22355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1" name="Google Shape;16141;p119"/>
              <p:cNvSpPr/>
              <p:nvPr/>
            </p:nvSpPr>
            <p:spPr>
              <a:xfrm>
                <a:off x="6945050" y="2215363"/>
                <a:ext cx="325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1908" extrusionOk="0">
                    <a:moveTo>
                      <a:pt x="12711" y="867"/>
                    </a:move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close/>
                    <a:moveTo>
                      <a:pt x="12768" y="867"/>
                    </a:moveTo>
                    <a:lnTo>
                      <a:pt x="12768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68" y="867"/>
                    </a:lnTo>
                    <a:close/>
                    <a:moveTo>
                      <a:pt x="13000" y="1"/>
                    </a:moveTo>
                    <a:lnTo>
                      <a:pt x="13000" y="1"/>
                    </a:lnTo>
                    <a:lnTo>
                      <a:pt x="12768" y="810"/>
                    </a:lnTo>
                    <a:lnTo>
                      <a:pt x="12768" y="810"/>
                    </a:lnTo>
                    <a:lnTo>
                      <a:pt x="13000" y="1"/>
                    </a:lnTo>
                    <a:lnTo>
                      <a:pt x="1300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2" name="Google Shape;16142;p119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3" name="Google Shape;16143;p119"/>
              <p:cNvSpPr/>
              <p:nvPr/>
            </p:nvSpPr>
            <p:spPr>
              <a:xfrm>
                <a:off x="7262800" y="22370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4" name="Google Shape;16144;p119"/>
              <p:cNvSpPr/>
              <p:nvPr/>
            </p:nvSpPr>
            <p:spPr>
              <a:xfrm>
                <a:off x="7264250" y="2215363"/>
                <a:ext cx="5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10" fill="none" extrusionOk="0">
                    <a:moveTo>
                      <a:pt x="232" y="1"/>
                    </a:moveTo>
                    <a:lnTo>
                      <a:pt x="232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232" y="1"/>
                    </a:lnTo>
                    <a:lnTo>
                      <a:pt x="232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5" name="Google Shape;16145;p119"/>
              <p:cNvSpPr/>
              <p:nvPr/>
            </p:nvSpPr>
            <p:spPr>
              <a:xfrm>
                <a:off x="6945050" y="2215363"/>
                <a:ext cx="159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6" name="Google Shape;16146;p119"/>
              <p:cNvSpPr/>
              <p:nvPr/>
            </p:nvSpPr>
            <p:spPr>
              <a:xfrm>
                <a:off x="6969600" y="2101263"/>
                <a:ext cx="2773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894" extrusionOk="0">
                    <a:moveTo>
                      <a:pt x="4045" y="1"/>
                    </a:moveTo>
                    <a:lnTo>
                      <a:pt x="3698" y="636"/>
                    </a:lnTo>
                    <a:lnTo>
                      <a:pt x="3294" y="1214"/>
                    </a:lnTo>
                    <a:lnTo>
                      <a:pt x="2889" y="1849"/>
                    </a:lnTo>
                    <a:lnTo>
                      <a:pt x="2427" y="2369"/>
                    </a:lnTo>
                    <a:lnTo>
                      <a:pt x="1907" y="2947"/>
                    </a:lnTo>
                    <a:lnTo>
                      <a:pt x="1329" y="3409"/>
                    </a:lnTo>
                    <a:lnTo>
                      <a:pt x="694" y="3814"/>
                    </a:lnTo>
                    <a:lnTo>
                      <a:pt x="1" y="4218"/>
                    </a:lnTo>
                    <a:lnTo>
                      <a:pt x="232" y="4969"/>
                    </a:lnTo>
                    <a:lnTo>
                      <a:pt x="578" y="5836"/>
                    </a:lnTo>
                    <a:lnTo>
                      <a:pt x="1445" y="5143"/>
                    </a:lnTo>
                    <a:lnTo>
                      <a:pt x="2369" y="4276"/>
                    </a:lnTo>
                    <a:lnTo>
                      <a:pt x="2774" y="3814"/>
                    </a:lnTo>
                    <a:lnTo>
                      <a:pt x="3178" y="3294"/>
                    </a:lnTo>
                    <a:lnTo>
                      <a:pt x="3525" y="2774"/>
                    </a:lnTo>
                    <a:lnTo>
                      <a:pt x="3871" y="2196"/>
                    </a:lnTo>
                    <a:lnTo>
                      <a:pt x="5547" y="4796"/>
                    </a:lnTo>
                    <a:lnTo>
                      <a:pt x="7165" y="2196"/>
                    </a:lnTo>
                    <a:lnTo>
                      <a:pt x="7511" y="2774"/>
                    </a:lnTo>
                    <a:lnTo>
                      <a:pt x="7858" y="3294"/>
                    </a:lnTo>
                    <a:lnTo>
                      <a:pt x="8262" y="3814"/>
                    </a:lnTo>
                    <a:lnTo>
                      <a:pt x="8724" y="4276"/>
                    </a:lnTo>
                    <a:lnTo>
                      <a:pt x="9591" y="5143"/>
                    </a:lnTo>
                    <a:lnTo>
                      <a:pt x="10515" y="5894"/>
                    </a:lnTo>
                    <a:lnTo>
                      <a:pt x="10862" y="4969"/>
                    </a:lnTo>
                    <a:lnTo>
                      <a:pt x="11093" y="4218"/>
                    </a:lnTo>
                    <a:lnTo>
                      <a:pt x="10400" y="3814"/>
                    </a:lnTo>
                    <a:lnTo>
                      <a:pt x="9764" y="3409"/>
                    </a:lnTo>
                    <a:lnTo>
                      <a:pt x="9187" y="2947"/>
                    </a:lnTo>
                    <a:lnTo>
                      <a:pt x="8667" y="2369"/>
                    </a:lnTo>
                    <a:lnTo>
                      <a:pt x="8147" y="1849"/>
                    </a:lnTo>
                    <a:lnTo>
                      <a:pt x="7742" y="1214"/>
                    </a:lnTo>
                    <a:lnTo>
                      <a:pt x="7338" y="636"/>
                    </a:lnTo>
                    <a:lnTo>
                      <a:pt x="7049" y="1"/>
                    </a:lnTo>
                    <a:lnTo>
                      <a:pt x="5547" y="1907"/>
                    </a:lnTo>
                    <a:lnTo>
                      <a:pt x="4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7" name="Google Shape;16147;p119"/>
              <p:cNvSpPr/>
              <p:nvPr/>
            </p:nvSpPr>
            <p:spPr>
              <a:xfrm>
                <a:off x="6945050" y="2206713"/>
                <a:ext cx="325000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2254" extrusionOk="0">
                    <a:moveTo>
                      <a:pt x="983" y="0"/>
                    </a:moveTo>
                    <a:lnTo>
                      <a:pt x="463" y="174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  <a:close/>
                    <a:moveTo>
                      <a:pt x="12075" y="0"/>
                    </a:moveTo>
                    <a:lnTo>
                      <a:pt x="11844" y="751"/>
                    </a:lnTo>
                    <a:lnTo>
                      <a:pt x="11497" y="1676"/>
                    </a:lnTo>
                    <a:lnTo>
                      <a:pt x="12364" y="2253"/>
                    </a:lnTo>
                    <a:lnTo>
                      <a:pt x="12711" y="1213"/>
                    </a:lnTo>
                    <a:lnTo>
                      <a:pt x="12768" y="1213"/>
                    </a:lnTo>
                    <a:lnTo>
                      <a:pt x="12768" y="1156"/>
                    </a:lnTo>
                    <a:lnTo>
                      <a:pt x="13000" y="347"/>
                    </a:lnTo>
                    <a:lnTo>
                      <a:pt x="12537" y="174"/>
                    </a:lnTo>
                    <a:lnTo>
                      <a:pt x="12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8" name="Google Shape;16148;p119"/>
              <p:cNvSpPr/>
              <p:nvPr/>
            </p:nvSpPr>
            <p:spPr>
              <a:xfrm>
                <a:off x="7232475" y="2206713"/>
                <a:ext cx="3757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254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347" y="751"/>
                    </a:lnTo>
                    <a:lnTo>
                      <a:pt x="0" y="1676"/>
                    </a:lnTo>
                    <a:lnTo>
                      <a:pt x="0" y="1676"/>
                    </a:lnTo>
                    <a:lnTo>
                      <a:pt x="867" y="2253"/>
                    </a:lnTo>
                    <a:lnTo>
                      <a:pt x="867" y="225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71" y="1213"/>
                    </a:lnTo>
                    <a:lnTo>
                      <a:pt x="1271" y="1213"/>
                    </a:lnTo>
                    <a:lnTo>
                      <a:pt x="1271" y="1156"/>
                    </a:lnTo>
                    <a:lnTo>
                      <a:pt x="1271" y="1156"/>
                    </a:lnTo>
                    <a:lnTo>
                      <a:pt x="1503" y="347"/>
                    </a:lnTo>
                    <a:lnTo>
                      <a:pt x="1503" y="347"/>
                    </a:lnTo>
                    <a:lnTo>
                      <a:pt x="1040" y="174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9" name="Google Shape;16149;p119"/>
              <p:cNvSpPr/>
              <p:nvPr/>
            </p:nvSpPr>
            <p:spPr>
              <a:xfrm>
                <a:off x="6945050" y="2206713"/>
                <a:ext cx="3902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54" fill="none" extrusionOk="0">
                    <a:moveTo>
                      <a:pt x="983" y="0"/>
                    </a:moveTo>
                    <a:lnTo>
                      <a:pt x="983" y="0"/>
                    </a:lnTo>
                    <a:lnTo>
                      <a:pt x="463" y="174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0" name="Google Shape;16150;p119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1" name="Google Shape;16151;p119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fill="none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2" name="Google Shape;16152;p119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extrusionOk="0">
                    <a:moveTo>
                      <a:pt x="23226" y="0"/>
                    </a:moveTo>
                    <a:lnTo>
                      <a:pt x="5489" y="1791"/>
                    </a:lnTo>
                    <a:lnTo>
                      <a:pt x="1" y="2311"/>
                    </a:lnTo>
                    <a:lnTo>
                      <a:pt x="290" y="2658"/>
                    </a:lnTo>
                    <a:lnTo>
                      <a:pt x="1099" y="3640"/>
                    </a:lnTo>
                    <a:lnTo>
                      <a:pt x="2370" y="4969"/>
                    </a:lnTo>
                    <a:lnTo>
                      <a:pt x="3179" y="5720"/>
                    </a:lnTo>
                    <a:lnTo>
                      <a:pt x="4045" y="6529"/>
                    </a:lnTo>
                    <a:lnTo>
                      <a:pt x="5027" y="7280"/>
                    </a:lnTo>
                    <a:lnTo>
                      <a:pt x="6067" y="8089"/>
                    </a:lnTo>
                    <a:lnTo>
                      <a:pt x="7223" y="8782"/>
                    </a:lnTo>
                    <a:lnTo>
                      <a:pt x="8436" y="9475"/>
                    </a:lnTo>
                    <a:lnTo>
                      <a:pt x="9649" y="10053"/>
                    </a:lnTo>
                    <a:lnTo>
                      <a:pt x="10978" y="10515"/>
                    </a:lnTo>
                    <a:lnTo>
                      <a:pt x="11671" y="10689"/>
                    </a:lnTo>
                    <a:lnTo>
                      <a:pt x="12365" y="10804"/>
                    </a:lnTo>
                    <a:lnTo>
                      <a:pt x="13058" y="10920"/>
                    </a:lnTo>
                    <a:lnTo>
                      <a:pt x="13751" y="10977"/>
                    </a:lnTo>
                    <a:lnTo>
                      <a:pt x="14618" y="10977"/>
                    </a:lnTo>
                    <a:lnTo>
                      <a:pt x="15369" y="10920"/>
                    </a:lnTo>
                    <a:lnTo>
                      <a:pt x="16120" y="10804"/>
                    </a:lnTo>
                    <a:lnTo>
                      <a:pt x="16871" y="10631"/>
                    </a:lnTo>
                    <a:lnTo>
                      <a:pt x="17506" y="10342"/>
                    </a:lnTo>
                    <a:lnTo>
                      <a:pt x="18084" y="10053"/>
                    </a:lnTo>
                    <a:lnTo>
                      <a:pt x="18662" y="9706"/>
                    </a:lnTo>
                    <a:lnTo>
                      <a:pt x="19182" y="9360"/>
                    </a:lnTo>
                    <a:lnTo>
                      <a:pt x="19702" y="8955"/>
                    </a:lnTo>
                    <a:lnTo>
                      <a:pt x="20106" y="8493"/>
                    </a:lnTo>
                    <a:lnTo>
                      <a:pt x="20511" y="8031"/>
                    </a:lnTo>
                    <a:lnTo>
                      <a:pt x="20915" y="7511"/>
                    </a:lnTo>
                    <a:lnTo>
                      <a:pt x="21204" y="6991"/>
                    </a:lnTo>
                    <a:lnTo>
                      <a:pt x="21551" y="6471"/>
                    </a:lnTo>
                    <a:lnTo>
                      <a:pt x="22071" y="5373"/>
                    </a:lnTo>
                    <a:lnTo>
                      <a:pt x="22302" y="4680"/>
                    </a:lnTo>
                    <a:lnTo>
                      <a:pt x="22533" y="4045"/>
                    </a:lnTo>
                    <a:lnTo>
                      <a:pt x="22937" y="2716"/>
                    </a:lnTo>
                    <a:lnTo>
                      <a:pt x="23111" y="1618"/>
                    </a:lnTo>
                    <a:lnTo>
                      <a:pt x="23284" y="694"/>
                    </a:lnTo>
                    <a:lnTo>
                      <a:pt x="233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3" name="Google Shape;16153;p119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fill="none" extrusionOk="0">
                    <a:moveTo>
                      <a:pt x="23342" y="0"/>
                    </a:moveTo>
                    <a:lnTo>
                      <a:pt x="23342" y="0"/>
                    </a:lnTo>
                    <a:lnTo>
                      <a:pt x="23342" y="0"/>
                    </a:lnTo>
                    <a:lnTo>
                      <a:pt x="23284" y="694"/>
                    </a:lnTo>
                    <a:lnTo>
                      <a:pt x="23284" y="694"/>
                    </a:lnTo>
                    <a:lnTo>
                      <a:pt x="23111" y="1618"/>
                    </a:lnTo>
                    <a:lnTo>
                      <a:pt x="22937" y="2716"/>
                    </a:lnTo>
                    <a:lnTo>
                      <a:pt x="22533" y="4045"/>
                    </a:lnTo>
                    <a:lnTo>
                      <a:pt x="22302" y="4680"/>
                    </a:lnTo>
                    <a:lnTo>
                      <a:pt x="22071" y="5373"/>
                    </a:lnTo>
                    <a:lnTo>
                      <a:pt x="22071" y="5373"/>
                    </a:lnTo>
                    <a:lnTo>
                      <a:pt x="21551" y="6471"/>
                    </a:lnTo>
                    <a:lnTo>
                      <a:pt x="21204" y="6991"/>
                    </a:lnTo>
                    <a:lnTo>
                      <a:pt x="20915" y="7511"/>
                    </a:lnTo>
                    <a:lnTo>
                      <a:pt x="20511" y="8031"/>
                    </a:lnTo>
                    <a:lnTo>
                      <a:pt x="20106" y="8493"/>
                    </a:lnTo>
                    <a:lnTo>
                      <a:pt x="19702" y="8955"/>
                    </a:lnTo>
                    <a:lnTo>
                      <a:pt x="19182" y="9360"/>
                    </a:lnTo>
                    <a:lnTo>
                      <a:pt x="18662" y="9706"/>
                    </a:lnTo>
                    <a:lnTo>
                      <a:pt x="18084" y="10053"/>
                    </a:lnTo>
                    <a:lnTo>
                      <a:pt x="17506" y="10342"/>
                    </a:lnTo>
                    <a:lnTo>
                      <a:pt x="16871" y="10631"/>
                    </a:lnTo>
                    <a:lnTo>
                      <a:pt x="16120" y="10804"/>
                    </a:lnTo>
                    <a:lnTo>
                      <a:pt x="15369" y="10920"/>
                    </a:lnTo>
                    <a:lnTo>
                      <a:pt x="14618" y="10977"/>
                    </a:lnTo>
                    <a:lnTo>
                      <a:pt x="13751" y="10977"/>
                    </a:lnTo>
                    <a:lnTo>
                      <a:pt x="13751" y="10977"/>
                    </a:lnTo>
                    <a:lnTo>
                      <a:pt x="13058" y="10920"/>
                    </a:lnTo>
                    <a:lnTo>
                      <a:pt x="12365" y="10804"/>
                    </a:lnTo>
                    <a:lnTo>
                      <a:pt x="11671" y="10689"/>
                    </a:lnTo>
                    <a:lnTo>
                      <a:pt x="10978" y="10515"/>
                    </a:lnTo>
                    <a:lnTo>
                      <a:pt x="9649" y="10053"/>
                    </a:lnTo>
                    <a:lnTo>
                      <a:pt x="8436" y="9475"/>
                    </a:lnTo>
                    <a:lnTo>
                      <a:pt x="7223" y="8782"/>
                    </a:lnTo>
                    <a:lnTo>
                      <a:pt x="6067" y="8089"/>
                    </a:lnTo>
                    <a:lnTo>
                      <a:pt x="5027" y="7280"/>
                    </a:lnTo>
                    <a:lnTo>
                      <a:pt x="4045" y="6529"/>
                    </a:lnTo>
                    <a:lnTo>
                      <a:pt x="3179" y="5720"/>
                    </a:lnTo>
                    <a:lnTo>
                      <a:pt x="2370" y="4969"/>
                    </a:lnTo>
                    <a:lnTo>
                      <a:pt x="1099" y="3640"/>
                    </a:lnTo>
                    <a:lnTo>
                      <a:pt x="290" y="2658"/>
                    </a:lnTo>
                    <a:lnTo>
                      <a:pt x="1" y="2311"/>
                    </a:lnTo>
                    <a:lnTo>
                      <a:pt x="5489" y="1791"/>
                    </a:lnTo>
                    <a:lnTo>
                      <a:pt x="23226" y="0"/>
                    </a:lnTo>
                    <a:lnTo>
                      <a:pt x="23284" y="0"/>
                    </a:lnTo>
                    <a:lnTo>
                      <a:pt x="23342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4" name="Google Shape;16154;p119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extrusionOk="0">
                    <a:moveTo>
                      <a:pt x="5489" y="0"/>
                    </a:move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5" name="Google Shape;16155;p119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fill="none" extrusionOk="0">
                    <a:moveTo>
                      <a:pt x="5489" y="0"/>
                    </a:moveTo>
                    <a:lnTo>
                      <a:pt x="5489" y="0"/>
                    </a:lnTo>
                    <a:lnTo>
                      <a:pt x="1" y="520"/>
                    </a:ln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3751" y="9186"/>
                    </a:lnTo>
                    <a:lnTo>
                      <a:pt x="14271" y="9186"/>
                    </a:lnTo>
                    <a:lnTo>
                      <a:pt x="1427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5311" y="6124"/>
                    </a:lnTo>
                    <a:lnTo>
                      <a:pt x="15311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6" name="Google Shape;16156;p119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extrusionOk="0">
                    <a:moveTo>
                      <a:pt x="0" y="0"/>
                    </a:moveTo>
                    <a:lnTo>
                      <a:pt x="0" y="405"/>
                    </a:lnTo>
                    <a:lnTo>
                      <a:pt x="231" y="1503"/>
                    </a:lnTo>
                    <a:lnTo>
                      <a:pt x="405" y="2196"/>
                    </a:lnTo>
                    <a:lnTo>
                      <a:pt x="636" y="3062"/>
                    </a:lnTo>
                    <a:lnTo>
                      <a:pt x="924" y="3929"/>
                    </a:lnTo>
                    <a:lnTo>
                      <a:pt x="1329" y="4853"/>
                    </a:lnTo>
                    <a:lnTo>
                      <a:pt x="1791" y="5836"/>
                    </a:lnTo>
                    <a:lnTo>
                      <a:pt x="2311" y="6760"/>
                    </a:lnTo>
                    <a:lnTo>
                      <a:pt x="3004" y="7684"/>
                    </a:lnTo>
                    <a:lnTo>
                      <a:pt x="3755" y="8551"/>
                    </a:lnTo>
                    <a:lnTo>
                      <a:pt x="4218" y="8955"/>
                    </a:lnTo>
                    <a:lnTo>
                      <a:pt x="4680" y="9360"/>
                    </a:lnTo>
                    <a:lnTo>
                      <a:pt x="5142" y="9706"/>
                    </a:lnTo>
                    <a:lnTo>
                      <a:pt x="5720" y="10053"/>
                    </a:lnTo>
                    <a:lnTo>
                      <a:pt x="6240" y="10342"/>
                    </a:lnTo>
                    <a:lnTo>
                      <a:pt x="6875" y="10573"/>
                    </a:lnTo>
                    <a:lnTo>
                      <a:pt x="7511" y="10804"/>
                    </a:lnTo>
                    <a:lnTo>
                      <a:pt x="8146" y="10977"/>
                    </a:lnTo>
                    <a:lnTo>
                      <a:pt x="9533" y="11266"/>
                    </a:lnTo>
                    <a:lnTo>
                      <a:pt x="10862" y="11382"/>
                    </a:lnTo>
                    <a:lnTo>
                      <a:pt x="12133" y="11440"/>
                    </a:lnTo>
                    <a:lnTo>
                      <a:pt x="13346" y="11382"/>
                    </a:lnTo>
                    <a:lnTo>
                      <a:pt x="14559" y="11266"/>
                    </a:lnTo>
                    <a:lnTo>
                      <a:pt x="15657" y="11093"/>
                    </a:lnTo>
                    <a:lnTo>
                      <a:pt x="16697" y="10862"/>
                    </a:lnTo>
                    <a:lnTo>
                      <a:pt x="17621" y="10631"/>
                    </a:lnTo>
                    <a:lnTo>
                      <a:pt x="18546" y="10342"/>
                    </a:lnTo>
                    <a:lnTo>
                      <a:pt x="19297" y="10053"/>
                    </a:lnTo>
                    <a:lnTo>
                      <a:pt x="20568" y="9533"/>
                    </a:lnTo>
                    <a:lnTo>
                      <a:pt x="21319" y="9129"/>
                    </a:lnTo>
                    <a:lnTo>
                      <a:pt x="21608" y="8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7" name="Google Shape;16157;p119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fill="none" extrusionOk="0">
                    <a:moveTo>
                      <a:pt x="0" y="0"/>
                    </a:moveTo>
                    <a:lnTo>
                      <a:pt x="21608" y="8955"/>
                    </a:lnTo>
                    <a:lnTo>
                      <a:pt x="21608" y="8955"/>
                    </a:lnTo>
                    <a:lnTo>
                      <a:pt x="21319" y="9129"/>
                    </a:lnTo>
                    <a:lnTo>
                      <a:pt x="20568" y="9533"/>
                    </a:lnTo>
                    <a:lnTo>
                      <a:pt x="19297" y="10053"/>
                    </a:lnTo>
                    <a:lnTo>
                      <a:pt x="18546" y="10342"/>
                    </a:lnTo>
                    <a:lnTo>
                      <a:pt x="17621" y="10631"/>
                    </a:lnTo>
                    <a:lnTo>
                      <a:pt x="16697" y="10862"/>
                    </a:lnTo>
                    <a:lnTo>
                      <a:pt x="15657" y="11093"/>
                    </a:lnTo>
                    <a:lnTo>
                      <a:pt x="14559" y="11266"/>
                    </a:lnTo>
                    <a:lnTo>
                      <a:pt x="13346" y="11382"/>
                    </a:lnTo>
                    <a:lnTo>
                      <a:pt x="12133" y="11440"/>
                    </a:lnTo>
                    <a:lnTo>
                      <a:pt x="10862" y="11382"/>
                    </a:lnTo>
                    <a:lnTo>
                      <a:pt x="9533" y="11266"/>
                    </a:lnTo>
                    <a:lnTo>
                      <a:pt x="8146" y="10977"/>
                    </a:lnTo>
                    <a:lnTo>
                      <a:pt x="8146" y="10977"/>
                    </a:lnTo>
                    <a:lnTo>
                      <a:pt x="7511" y="10804"/>
                    </a:lnTo>
                    <a:lnTo>
                      <a:pt x="6875" y="10573"/>
                    </a:lnTo>
                    <a:lnTo>
                      <a:pt x="6240" y="10342"/>
                    </a:lnTo>
                    <a:lnTo>
                      <a:pt x="5720" y="10053"/>
                    </a:lnTo>
                    <a:lnTo>
                      <a:pt x="5142" y="9706"/>
                    </a:lnTo>
                    <a:lnTo>
                      <a:pt x="4680" y="9360"/>
                    </a:lnTo>
                    <a:lnTo>
                      <a:pt x="4218" y="8955"/>
                    </a:lnTo>
                    <a:lnTo>
                      <a:pt x="3755" y="8551"/>
                    </a:lnTo>
                    <a:lnTo>
                      <a:pt x="3004" y="7684"/>
                    </a:lnTo>
                    <a:lnTo>
                      <a:pt x="2311" y="6760"/>
                    </a:lnTo>
                    <a:lnTo>
                      <a:pt x="1791" y="5836"/>
                    </a:lnTo>
                    <a:lnTo>
                      <a:pt x="1329" y="4853"/>
                    </a:lnTo>
                    <a:lnTo>
                      <a:pt x="924" y="3929"/>
                    </a:lnTo>
                    <a:lnTo>
                      <a:pt x="636" y="3062"/>
                    </a:lnTo>
                    <a:lnTo>
                      <a:pt x="405" y="2196"/>
                    </a:lnTo>
                    <a:lnTo>
                      <a:pt x="231" y="1503"/>
                    </a:lnTo>
                    <a:lnTo>
                      <a:pt x="0" y="40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8" name="Google Shape;16158;p119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extrusionOk="0">
                    <a:moveTo>
                      <a:pt x="0" y="0"/>
                    </a:moveTo>
                    <a:lnTo>
                      <a:pt x="58" y="694"/>
                    </a:lnTo>
                    <a:lnTo>
                      <a:pt x="173" y="1618"/>
                    </a:lnTo>
                    <a:lnTo>
                      <a:pt x="405" y="2716"/>
                    </a:lnTo>
                    <a:lnTo>
                      <a:pt x="751" y="4045"/>
                    </a:lnTo>
                    <a:lnTo>
                      <a:pt x="982" y="4680"/>
                    </a:lnTo>
                    <a:lnTo>
                      <a:pt x="1271" y="5373"/>
                    </a:lnTo>
                    <a:lnTo>
                      <a:pt x="1733" y="6471"/>
                    </a:lnTo>
                    <a:lnTo>
                      <a:pt x="2080" y="6991"/>
                    </a:lnTo>
                    <a:lnTo>
                      <a:pt x="2427" y="7511"/>
                    </a:lnTo>
                    <a:lnTo>
                      <a:pt x="2773" y="8031"/>
                    </a:lnTo>
                    <a:lnTo>
                      <a:pt x="3178" y="8493"/>
                    </a:lnTo>
                    <a:lnTo>
                      <a:pt x="3640" y="8955"/>
                    </a:lnTo>
                    <a:lnTo>
                      <a:pt x="4102" y="9360"/>
                    </a:lnTo>
                    <a:lnTo>
                      <a:pt x="4622" y="9706"/>
                    </a:lnTo>
                    <a:lnTo>
                      <a:pt x="5200" y="10053"/>
                    </a:lnTo>
                    <a:lnTo>
                      <a:pt x="5778" y="10342"/>
                    </a:lnTo>
                    <a:lnTo>
                      <a:pt x="6471" y="10631"/>
                    </a:lnTo>
                    <a:lnTo>
                      <a:pt x="7164" y="10804"/>
                    </a:lnTo>
                    <a:lnTo>
                      <a:pt x="7915" y="10920"/>
                    </a:lnTo>
                    <a:lnTo>
                      <a:pt x="8724" y="10977"/>
                    </a:lnTo>
                    <a:lnTo>
                      <a:pt x="9533" y="10977"/>
                    </a:lnTo>
                    <a:lnTo>
                      <a:pt x="10284" y="10920"/>
                    </a:lnTo>
                    <a:lnTo>
                      <a:pt x="10977" y="10804"/>
                    </a:lnTo>
                    <a:lnTo>
                      <a:pt x="11613" y="10689"/>
                    </a:lnTo>
                    <a:lnTo>
                      <a:pt x="12306" y="10515"/>
                    </a:lnTo>
                    <a:lnTo>
                      <a:pt x="13635" y="10053"/>
                    </a:lnTo>
                    <a:lnTo>
                      <a:pt x="14906" y="9475"/>
                    </a:lnTo>
                    <a:lnTo>
                      <a:pt x="16061" y="8782"/>
                    </a:lnTo>
                    <a:lnTo>
                      <a:pt x="17217" y="8089"/>
                    </a:lnTo>
                    <a:lnTo>
                      <a:pt x="18257" y="7280"/>
                    </a:lnTo>
                    <a:lnTo>
                      <a:pt x="19239" y="6529"/>
                    </a:lnTo>
                    <a:lnTo>
                      <a:pt x="20105" y="5720"/>
                    </a:lnTo>
                    <a:lnTo>
                      <a:pt x="20914" y="4969"/>
                    </a:lnTo>
                    <a:lnTo>
                      <a:pt x="22185" y="3640"/>
                    </a:lnTo>
                    <a:lnTo>
                      <a:pt x="22994" y="2658"/>
                    </a:lnTo>
                    <a:lnTo>
                      <a:pt x="23283" y="2311"/>
                    </a:lnTo>
                    <a:lnTo>
                      <a:pt x="17794" y="179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9" name="Google Shape;16159;p119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fill="none" extrusionOk="0">
                    <a:moveTo>
                      <a:pt x="23283" y="2311"/>
                    </a:moveTo>
                    <a:lnTo>
                      <a:pt x="23283" y="2311"/>
                    </a:lnTo>
                    <a:lnTo>
                      <a:pt x="22994" y="2658"/>
                    </a:lnTo>
                    <a:lnTo>
                      <a:pt x="22185" y="3640"/>
                    </a:lnTo>
                    <a:lnTo>
                      <a:pt x="20914" y="4969"/>
                    </a:lnTo>
                    <a:lnTo>
                      <a:pt x="20105" y="5720"/>
                    </a:lnTo>
                    <a:lnTo>
                      <a:pt x="19239" y="6529"/>
                    </a:lnTo>
                    <a:lnTo>
                      <a:pt x="18257" y="7280"/>
                    </a:lnTo>
                    <a:lnTo>
                      <a:pt x="17217" y="8089"/>
                    </a:lnTo>
                    <a:lnTo>
                      <a:pt x="16061" y="8782"/>
                    </a:lnTo>
                    <a:lnTo>
                      <a:pt x="14906" y="9475"/>
                    </a:lnTo>
                    <a:lnTo>
                      <a:pt x="13635" y="10053"/>
                    </a:lnTo>
                    <a:lnTo>
                      <a:pt x="12306" y="10515"/>
                    </a:lnTo>
                    <a:lnTo>
                      <a:pt x="11613" y="10689"/>
                    </a:lnTo>
                    <a:lnTo>
                      <a:pt x="10977" y="10804"/>
                    </a:lnTo>
                    <a:lnTo>
                      <a:pt x="10284" y="10920"/>
                    </a:lnTo>
                    <a:lnTo>
                      <a:pt x="9533" y="10977"/>
                    </a:lnTo>
                    <a:lnTo>
                      <a:pt x="9533" y="10977"/>
                    </a:lnTo>
                    <a:lnTo>
                      <a:pt x="8724" y="10977"/>
                    </a:lnTo>
                    <a:lnTo>
                      <a:pt x="7915" y="10920"/>
                    </a:lnTo>
                    <a:lnTo>
                      <a:pt x="7164" y="10804"/>
                    </a:lnTo>
                    <a:lnTo>
                      <a:pt x="6471" y="10631"/>
                    </a:lnTo>
                    <a:lnTo>
                      <a:pt x="5778" y="10342"/>
                    </a:lnTo>
                    <a:lnTo>
                      <a:pt x="5200" y="10053"/>
                    </a:lnTo>
                    <a:lnTo>
                      <a:pt x="4622" y="9706"/>
                    </a:lnTo>
                    <a:lnTo>
                      <a:pt x="4102" y="9360"/>
                    </a:lnTo>
                    <a:lnTo>
                      <a:pt x="3640" y="8955"/>
                    </a:lnTo>
                    <a:lnTo>
                      <a:pt x="3178" y="8493"/>
                    </a:lnTo>
                    <a:lnTo>
                      <a:pt x="2773" y="8031"/>
                    </a:lnTo>
                    <a:lnTo>
                      <a:pt x="2427" y="7511"/>
                    </a:lnTo>
                    <a:lnTo>
                      <a:pt x="2080" y="6991"/>
                    </a:lnTo>
                    <a:lnTo>
                      <a:pt x="1733" y="6471"/>
                    </a:lnTo>
                    <a:lnTo>
                      <a:pt x="1271" y="5373"/>
                    </a:lnTo>
                    <a:lnTo>
                      <a:pt x="1271" y="5373"/>
                    </a:lnTo>
                    <a:lnTo>
                      <a:pt x="982" y="4680"/>
                    </a:lnTo>
                    <a:lnTo>
                      <a:pt x="751" y="4045"/>
                    </a:lnTo>
                    <a:lnTo>
                      <a:pt x="405" y="2716"/>
                    </a:lnTo>
                    <a:lnTo>
                      <a:pt x="173" y="1618"/>
                    </a:lnTo>
                    <a:lnTo>
                      <a:pt x="58" y="694"/>
                    </a:lnTo>
                    <a:lnTo>
                      <a:pt x="58" y="6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7794" y="1791"/>
                    </a:lnTo>
                    <a:lnTo>
                      <a:pt x="23283" y="2311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0" name="Google Shape;16160;p119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extrusionOk="0">
                    <a:moveTo>
                      <a:pt x="16234" y="0"/>
                    </a:move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1" name="Google Shape;16161;p119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fill="none" extrusionOk="0">
                    <a:moveTo>
                      <a:pt x="16234" y="0"/>
                    </a:moveTo>
                    <a:lnTo>
                      <a:pt x="16234" y="0"/>
                    </a:ln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6413" y="6124"/>
                    </a:lnTo>
                    <a:lnTo>
                      <a:pt x="6413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453" y="9186"/>
                    </a:lnTo>
                    <a:lnTo>
                      <a:pt x="7453" y="9186"/>
                    </a:lnTo>
                    <a:lnTo>
                      <a:pt x="7973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2" name="Google Shape;16162;p119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836" y="7395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3" name="Google Shape;16163;p119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fill="none" extrusionOk="0">
                    <a:moveTo>
                      <a:pt x="11613" y="0"/>
                    </a:moveTo>
                    <a:lnTo>
                      <a:pt x="10747" y="1156"/>
                    </a:lnTo>
                    <a:lnTo>
                      <a:pt x="5836" y="7395"/>
                    </a:lnTo>
                    <a:lnTo>
                      <a:pt x="1041" y="1329"/>
                    </a:lnTo>
                    <a:lnTo>
                      <a:pt x="1" y="0"/>
                    </a:lnTo>
                    <a:lnTo>
                      <a:pt x="5836" y="925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4" name="Google Shape;16164;p119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5" name="Google Shape;16165;p119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fill="none" extrusionOk="0">
                    <a:moveTo>
                      <a:pt x="11613" y="0"/>
                    </a:moveTo>
                    <a:lnTo>
                      <a:pt x="5836" y="925"/>
                    </a:lnTo>
                    <a:lnTo>
                      <a:pt x="1" y="0"/>
                    </a:ln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6" name="Google Shape;16166;p119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extrusionOk="0">
                    <a:moveTo>
                      <a:pt x="5085" y="1"/>
                    </a:moveTo>
                    <a:lnTo>
                      <a:pt x="4507" y="116"/>
                    </a:lnTo>
                    <a:lnTo>
                      <a:pt x="3987" y="232"/>
                    </a:lnTo>
                    <a:lnTo>
                      <a:pt x="3525" y="405"/>
                    </a:lnTo>
                    <a:lnTo>
                      <a:pt x="3063" y="579"/>
                    </a:lnTo>
                    <a:lnTo>
                      <a:pt x="2658" y="810"/>
                    </a:lnTo>
                    <a:lnTo>
                      <a:pt x="2312" y="1041"/>
                    </a:lnTo>
                    <a:lnTo>
                      <a:pt x="1965" y="1330"/>
                    </a:lnTo>
                    <a:lnTo>
                      <a:pt x="1387" y="1907"/>
                    </a:lnTo>
                    <a:lnTo>
                      <a:pt x="925" y="2543"/>
                    </a:lnTo>
                    <a:lnTo>
                      <a:pt x="578" y="3121"/>
                    </a:lnTo>
                    <a:lnTo>
                      <a:pt x="290" y="3641"/>
                    </a:lnTo>
                    <a:lnTo>
                      <a:pt x="58" y="4276"/>
                    </a:lnTo>
                    <a:lnTo>
                      <a:pt x="1" y="4507"/>
                    </a:lnTo>
                    <a:lnTo>
                      <a:pt x="5836" y="5432"/>
                    </a:lnTo>
                    <a:lnTo>
                      <a:pt x="11613" y="4507"/>
                    </a:lnTo>
                    <a:lnTo>
                      <a:pt x="11556" y="4334"/>
                    </a:lnTo>
                    <a:lnTo>
                      <a:pt x="11382" y="3814"/>
                    </a:lnTo>
                    <a:lnTo>
                      <a:pt x="11151" y="3236"/>
                    </a:lnTo>
                    <a:lnTo>
                      <a:pt x="10804" y="2658"/>
                    </a:lnTo>
                    <a:lnTo>
                      <a:pt x="10342" y="2023"/>
                    </a:lnTo>
                    <a:lnTo>
                      <a:pt x="9707" y="1387"/>
                    </a:lnTo>
                    <a:lnTo>
                      <a:pt x="9360" y="1099"/>
                    </a:lnTo>
                    <a:lnTo>
                      <a:pt x="9013" y="810"/>
                    </a:lnTo>
                    <a:lnTo>
                      <a:pt x="8551" y="579"/>
                    </a:lnTo>
                    <a:lnTo>
                      <a:pt x="8089" y="405"/>
                    </a:lnTo>
                    <a:lnTo>
                      <a:pt x="7627" y="232"/>
                    </a:lnTo>
                    <a:lnTo>
                      <a:pt x="7049" y="116"/>
                    </a:lnTo>
                    <a:lnTo>
                      <a:pt x="64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7" name="Google Shape;16167;p119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fill="none" extrusionOk="0">
                    <a:moveTo>
                      <a:pt x="11613" y="4507"/>
                    </a:moveTo>
                    <a:lnTo>
                      <a:pt x="5836" y="5432"/>
                    </a:lnTo>
                    <a:lnTo>
                      <a:pt x="1" y="4507"/>
                    </a:lnTo>
                    <a:lnTo>
                      <a:pt x="1" y="4507"/>
                    </a:lnTo>
                    <a:lnTo>
                      <a:pt x="58" y="4276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578" y="3121"/>
                    </a:lnTo>
                    <a:lnTo>
                      <a:pt x="925" y="2543"/>
                    </a:lnTo>
                    <a:lnTo>
                      <a:pt x="1387" y="1907"/>
                    </a:lnTo>
                    <a:lnTo>
                      <a:pt x="1965" y="1330"/>
                    </a:lnTo>
                    <a:lnTo>
                      <a:pt x="2312" y="1041"/>
                    </a:lnTo>
                    <a:lnTo>
                      <a:pt x="2658" y="810"/>
                    </a:lnTo>
                    <a:lnTo>
                      <a:pt x="3063" y="579"/>
                    </a:lnTo>
                    <a:lnTo>
                      <a:pt x="3525" y="405"/>
                    </a:lnTo>
                    <a:lnTo>
                      <a:pt x="3987" y="232"/>
                    </a:lnTo>
                    <a:lnTo>
                      <a:pt x="4507" y="116"/>
                    </a:lnTo>
                    <a:lnTo>
                      <a:pt x="5085" y="1"/>
                    </a:lnTo>
                    <a:lnTo>
                      <a:pt x="5720" y="1"/>
                    </a:lnTo>
                    <a:lnTo>
                      <a:pt x="5720" y="1"/>
                    </a:lnTo>
                    <a:lnTo>
                      <a:pt x="5836" y="1"/>
                    </a:lnTo>
                    <a:lnTo>
                      <a:pt x="5836" y="1"/>
                    </a:lnTo>
                    <a:lnTo>
                      <a:pt x="6471" y="1"/>
                    </a:lnTo>
                    <a:lnTo>
                      <a:pt x="7049" y="116"/>
                    </a:lnTo>
                    <a:lnTo>
                      <a:pt x="7627" y="232"/>
                    </a:lnTo>
                    <a:lnTo>
                      <a:pt x="8089" y="405"/>
                    </a:lnTo>
                    <a:lnTo>
                      <a:pt x="8551" y="579"/>
                    </a:lnTo>
                    <a:lnTo>
                      <a:pt x="9013" y="810"/>
                    </a:lnTo>
                    <a:lnTo>
                      <a:pt x="9360" y="1099"/>
                    </a:lnTo>
                    <a:lnTo>
                      <a:pt x="9707" y="1387"/>
                    </a:lnTo>
                    <a:lnTo>
                      <a:pt x="10342" y="2023"/>
                    </a:lnTo>
                    <a:lnTo>
                      <a:pt x="10804" y="2658"/>
                    </a:lnTo>
                    <a:lnTo>
                      <a:pt x="11151" y="3236"/>
                    </a:lnTo>
                    <a:lnTo>
                      <a:pt x="11382" y="3814"/>
                    </a:lnTo>
                    <a:lnTo>
                      <a:pt x="11382" y="3814"/>
                    </a:lnTo>
                    <a:lnTo>
                      <a:pt x="11556" y="4334"/>
                    </a:lnTo>
                    <a:lnTo>
                      <a:pt x="11613" y="450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8" name="Google Shape;16168;p119"/>
              <p:cNvSpPr/>
              <p:nvPr/>
            </p:nvSpPr>
            <p:spPr>
              <a:xfrm>
                <a:off x="6969600" y="1851388"/>
                <a:ext cx="2773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3814" extrusionOk="0">
                    <a:moveTo>
                      <a:pt x="5431" y="1"/>
                    </a:moveTo>
                    <a:lnTo>
                      <a:pt x="4623" y="59"/>
                    </a:lnTo>
                    <a:lnTo>
                      <a:pt x="3929" y="174"/>
                    </a:lnTo>
                    <a:lnTo>
                      <a:pt x="3294" y="347"/>
                    </a:lnTo>
                    <a:lnTo>
                      <a:pt x="2716" y="636"/>
                    </a:lnTo>
                    <a:lnTo>
                      <a:pt x="2196" y="925"/>
                    </a:lnTo>
                    <a:lnTo>
                      <a:pt x="1792" y="1272"/>
                    </a:lnTo>
                    <a:lnTo>
                      <a:pt x="1387" y="1618"/>
                    </a:lnTo>
                    <a:lnTo>
                      <a:pt x="1041" y="2023"/>
                    </a:lnTo>
                    <a:lnTo>
                      <a:pt x="752" y="2370"/>
                    </a:lnTo>
                    <a:lnTo>
                      <a:pt x="289" y="3063"/>
                    </a:lnTo>
                    <a:lnTo>
                      <a:pt x="1" y="3641"/>
                    </a:lnTo>
                    <a:lnTo>
                      <a:pt x="1" y="3641"/>
                    </a:lnTo>
                    <a:lnTo>
                      <a:pt x="405" y="3294"/>
                    </a:lnTo>
                    <a:lnTo>
                      <a:pt x="867" y="2890"/>
                    </a:lnTo>
                    <a:lnTo>
                      <a:pt x="1503" y="2427"/>
                    </a:lnTo>
                    <a:lnTo>
                      <a:pt x="2312" y="2023"/>
                    </a:lnTo>
                    <a:lnTo>
                      <a:pt x="3236" y="1618"/>
                    </a:lnTo>
                    <a:lnTo>
                      <a:pt x="3756" y="1445"/>
                    </a:lnTo>
                    <a:lnTo>
                      <a:pt x="4334" y="1330"/>
                    </a:lnTo>
                    <a:lnTo>
                      <a:pt x="4854" y="1272"/>
                    </a:lnTo>
                    <a:lnTo>
                      <a:pt x="5489" y="1214"/>
                    </a:lnTo>
                    <a:lnTo>
                      <a:pt x="6125" y="1272"/>
                    </a:lnTo>
                    <a:lnTo>
                      <a:pt x="6760" y="1387"/>
                    </a:lnTo>
                    <a:lnTo>
                      <a:pt x="7453" y="1561"/>
                    </a:lnTo>
                    <a:lnTo>
                      <a:pt x="8147" y="1792"/>
                    </a:lnTo>
                    <a:lnTo>
                      <a:pt x="8840" y="2138"/>
                    </a:lnTo>
                    <a:lnTo>
                      <a:pt x="9591" y="2601"/>
                    </a:lnTo>
                    <a:lnTo>
                      <a:pt x="10342" y="3121"/>
                    </a:lnTo>
                    <a:lnTo>
                      <a:pt x="11093" y="3814"/>
                    </a:lnTo>
                    <a:lnTo>
                      <a:pt x="10804" y="3121"/>
                    </a:lnTo>
                    <a:lnTo>
                      <a:pt x="10342" y="2370"/>
                    </a:lnTo>
                    <a:lnTo>
                      <a:pt x="10053" y="2023"/>
                    </a:lnTo>
                    <a:lnTo>
                      <a:pt x="9995" y="1965"/>
                    </a:lnTo>
                    <a:lnTo>
                      <a:pt x="9649" y="1618"/>
                    </a:lnTo>
                    <a:lnTo>
                      <a:pt x="9244" y="1214"/>
                    </a:lnTo>
                    <a:lnTo>
                      <a:pt x="8782" y="925"/>
                    </a:lnTo>
                    <a:lnTo>
                      <a:pt x="8320" y="579"/>
                    </a:lnTo>
                    <a:lnTo>
                      <a:pt x="7742" y="347"/>
                    </a:lnTo>
                    <a:lnTo>
                      <a:pt x="7107" y="174"/>
                    </a:lnTo>
                    <a:lnTo>
                      <a:pt x="6413" y="59"/>
                    </a:lnTo>
                    <a:lnTo>
                      <a:pt x="5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9" name="Google Shape;16169;p119"/>
              <p:cNvSpPr/>
              <p:nvPr/>
            </p:nvSpPr>
            <p:spPr>
              <a:xfrm>
                <a:off x="7050475" y="2316488"/>
                <a:ext cx="1141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752" extrusionOk="0">
                    <a:moveTo>
                      <a:pt x="1388" y="0"/>
                    </a:moveTo>
                    <a:lnTo>
                      <a:pt x="694" y="58"/>
                    </a:lnTo>
                    <a:lnTo>
                      <a:pt x="174" y="231"/>
                    </a:lnTo>
                    <a:lnTo>
                      <a:pt x="59" y="289"/>
                    </a:lnTo>
                    <a:lnTo>
                      <a:pt x="1" y="347"/>
                    </a:lnTo>
                    <a:lnTo>
                      <a:pt x="59" y="404"/>
                    </a:lnTo>
                    <a:lnTo>
                      <a:pt x="174" y="520"/>
                    </a:lnTo>
                    <a:lnTo>
                      <a:pt x="694" y="636"/>
                    </a:lnTo>
                    <a:lnTo>
                      <a:pt x="1388" y="693"/>
                    </a:lnTo>
                    <a:lnTo>
                      <a:pt x="2312" y="751"/>
                    </a:lnTo>
                    <a:lnTo>
                      <a:pt x="3178" y="693"/>
                    </a:lnTo>
                    <a:lnTo>
                      <a:pt x="3872" y="636"/>
                    </a:lnTo>
                    <a:lnTo>
                      <a:pt x="4392" y="520"/>
                    </a:lnTo>
                    <a:lnTo>
                      <a:pt x="4507" y="404"/>
                    </a:lnTo>
                    <a:lnTo>
                      <a:pt x="4565" y="347"/>
                    </a:lnTo>
                    <a:lnTo>
                      <a:pt x="4507" y="289"/>
                    </a:lnTo>
                    <a:lnTo>
                      <a:pt x="4392" y="231"/>
                    </a:lnTo>
                    <a:lnTo>
                      <a:pt x="3872" y="58"/>
                    </a:lnTo>
                    <a:lnTo>
                      <a:pt x="3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0" name="Google Shape;16170;p119"/>
              <p:cNvSpPr/>
              <p:nvPr/>
            </p:nvSpPr>
            <p:spPr>
              <a:xfrm>
                <a:off x="7033150" y="2281813"/>
                <a:ext cx="148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52" extrusionOk="0">
                    <a:moveTo>
                      <a:pt x="3005" y="0"/>
                    </a:moveTo>
                    <a:lnTo>
                      <a:pt x="1849" y="58"/>
                    </a:lnTo>
                    <a:lnTo>
                      <a:pt x="867" y="116"/>
                    </a:lnTo>
                    <a:lnTo>
                      <a:pt x="232" y="232"/>
                    </a:lnTo>
                    <a:lnTo>
                      <a:pt x="58" y="289"/>
                    </a:lnTo>
                    <a:lnTo>
                      <a:pt x="1" y="405"/>
                    </a:lnTo>
                    <a:lnTo>
                      <a:pt x="58" y="463"/>
                    </a:lnTo>
                    <a:lnTo>
                      <a:pt x="232" y="520"/>
                    </a:lnTo>
                    <a:lnTo>
                      <a:pt x="867" y="636"/>
                    </a:lnTo>
                    <a:lnTo>
                      <a:pt x="1849" y="751"/>
                    </a:lnTo>
                    <a:lnTo>
                      <a:pt x="4160" y="751"/>
                    </a:lnTo>
                    <a:lnTo>
                      <a:pt x="5085" y="636"/>
                    </a:lnTo>
                    <a:lnTo>
                      <a:pt x="5720" y="520"/>
                    </a:lnTo>
                    <a:lnTo>
                      <a:pt x="5894" y="463"/>
                    </a:lnTo>
                    <a:lnTo>
                      <a:pt x="5951" y="405"/>
                    </a:lnTo>
                    <a:lnTo>
                      <a:pt x="5894" y="289"/>
                    </a:lnTo>
                    <a:lnTo>
                      <a:pt x="5720" y="232"/>
                    </a:lnTo>
                    <a:lnTo>
                      <a:pt x="5085" y="116"/>
                    </a:lnTo>
                    <a:lnTo>
                      <a:pt x="4160" y="58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1" name="Google Shape;16171;p119"/>
              <p:cNvSpPr/>
              <p:nvPr/>
            </p:nvSpPr>
            <p:spPr>
              <a:xfrm>
                <a:off x="7020150" y="2248588"/>
                <a:ext cx="17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2" extrusionOk="0">
                    <a:moveTo>
                      <a:pt x="2138" y="1"/>
                    </a:moveTo>
                    <a:lnTo>
                      <a:pt x="1041" y="58"/>
                    </a:lnTo>
                    <a:lnTo>
                      <a:pt x="290" y="232"/>
                    </a:lnTo>
                    <a:lnTo>
                      <a:pt x="58" y="290"/>
                    </a:lnTo>
                    <a:lnTo>
                      <a:pt x="1" y="347"/>
                    </a:lnTo>
                    <a:lnTo>
                      <a:pt x="58" y="405"/>
                    </a:lnTo>
                    <a:lnTo>
                      <a:pt x="290" y="521"/>
                    </a:lnTo>
                    <a:lnTo>
                      <a:pt x="1041" y="636"/>
                    </a:lnTo>
                    <a:lnTo>
                      <a:pt x="2138" y="694"/>
                    </a:lnTo>
                    <a:lnTo>
                      <a:pt x="3525" y="752"/>
                    </a:lnTo>
                    <a:lnTo>
                      <a:pt x="4854" y="694"/>
                    </a:lnTo>
                    <a:lnTo>
                      <a:pt x="6009" y="636"/>
                    </a:lnTo>
                    <a:lnTo>
                      <a:pt x="6760" y="521"/>
                    </a:lnTo>
                    <a:lnTo>
                      <a:pt x="6934" y="405"/>
                    </a:lnTo>
                    <a:lnTo>
                      <a:pt x="6991" y="347"/>
                    </a:lnTo>
                    <a:lnTo>
                      <a:pt x="6934" y="290"/>
                    </a:lnTo>
                    <a:lnTo>
                      <a:pt x="6760" y="232"/>
                    </a:lnTo>
                    <a:lnTo>
                      <a:pt x="6009" y="58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72" name="Google Shape;16172;p119"/>
            <p:cNvGrpSpPr/>
            <p:nvPr/>
          </p:nvGrpSpPr>
          <p:grpSpPr>
            <a:xfrm>
              <a:off x="6873060" y="2265382"/>
              <a:ext cx="468955" cy="305508"/>
              <a:chOff x="6893873" y="2251107"/>
              <a:chExt cx="468955" cy="305508"/>
            </a:xfrm>
          </p:grpSpPr>
          <p:grpSp>
            <p:nvGrpSpPr>
              <p:cNvPr id="16173" name="Google Shape;16173;p119"/>
              <p:cNvGrpSpPr/>
              <p:nvPr/>
            </p:nvGrpSpPr>
            <p:grpSpPr>
              <a:xfrm>
                <a:off x="6893873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16174" name="Google Shape;16174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5" name="Google Shape;16175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6" name="Google Shape;16176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7" name="Google Shape;16177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8" name="Google Shape;16178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9" name="Google Shape;16179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0" name="Google Shape;16180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81" name="Google Shape;16181;p119"/>
              <p:cNvGrpSpPr/>
              <p:nvPr/>
            </p:nvGrpSpPr>
            <p:grpSpPr>
              <a:xfrm flipH="1">
                <a:off x="7141255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16182" name="Google Shape;16182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3" name="Google Shape;16183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4" name="Google Shape;16184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5" name="Google Shape;16185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6" name="Google Shape;16186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7" name="Google Shape;16187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8" name="Google Shape;16188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F23CF5-DF05-848D-03FF-30261265D4F2}"/>
              </a:ext>
            </a:extLst>
          </p:cNvPr>
          <p:cNvSpPr txBox="1"/>
          <p:nvPr/>
        </p:nvSpPr>
        <p:spPr>
          <a:xfrm>
            <a:off x="2492889" y="1027834"/>
            <a:ext cx="4158223" cy="308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Tạm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biệt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hẹn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gặp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lại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các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con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vào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những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tiết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sau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!</a:t>
            </a:r>
          </a:p>
        </p:txBody>
      </p:sp>
      <p:pic>
        <p:nvPicPr>
          <p:cNvPr id="1026" name="Picture 2" descr="See U Welsh Corgi Sticker by Lazy Corgi">
            <a:extLst>
              <a:ext uri="{FF2B5EF4-FFF2-40B4-BE49-F238E27FC236}">
                <a16:creationId xmlns:a16="http://schemas.microsoft.com/office/drawing/2014/main" id="{F986FE6D-0FCE-6661-12A0-0A624228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2" y="2898684"/>
            <a:ext cx="2007422" cy="20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Google Shape;4518;p75"/>
          <p:cNvSpPr txBox="1">
            <a:spLocks noGrp="1"/>
          </p:cNvSpPr>
          <p:nvPr>
            <p:ph type="title"/>
          </p:nvPr>
        </p:nvSpPr>
        <p:spPr>
          <a:xfrm>
            <a:off x="3804234" y="480099"/>
            <a:ext cx="4504800" cy="418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Khám</a:t>
            </a:r>
            <a:br>
              <a:rPr lang="en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</a:br>
            <a:r>
              <a:rPr lang="en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 phá</a:t>
            </a:r>
            <a:endParaRPr sz="13800" dirty="0">
              <a:solidFill>
                <a:srgbClr val="C00000"/>
              </a:solidFill>
              <a:effectLst>
                <a:glow rad="101600">
                  <a:srgbClr val="FF7D7D">
                    <a:alpha val="60000"/>
                  </a:srgbClr>
                </a:glow>
              </a:effectLst>
              <a:latin typeface="Fz Fantomen" panose="02000500000000000000" pitchFamily="2" charset="0"/>
            </a:endParaRPr>
          </a:p>
        </p:txBody>
      </p:sp>
      <p:grpSp>
        <p:nvGrpSpPr>
          <p:cNvPr id="4521" name="Google Shape;4521;p75"/>
          <p:cNvGrpSpPr/>
          <p:nvPr/>
        </p:nvGrpSpPr>
        <p:grpSpPr>
          <a:xfrm>
            <a:off x="3485973" y="4064511"/>
            <a:ext cx="2684603" cy="2098286"/>
            <a:chOff x="1010710" y="4054575"/>
            <a:chExt cx="2134534" cy="1668351"/>
          </a:xfrm>
        </p:grpSpPr>
        <p:sp>
          <p:nvSpPr>
            <p:cNvPr id="4522" name="Google Shape;4522;p75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75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75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75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75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75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75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75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75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75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75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75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75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75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75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75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75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75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75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75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75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75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75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75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75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75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75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75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75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75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5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75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75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75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75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75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75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75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75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75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75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75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75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75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75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75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75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75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75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75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75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75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75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75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75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75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75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75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75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75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75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75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75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75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75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75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75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75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75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75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75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75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75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75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75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75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75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75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75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75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75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75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75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6" name="Google Shape;4606;p75"/>
          <p:cNvGrpSpPr/>
          <p:nvPr/>
        </p:nvGrpSpPr>
        <p:grpSpPr>
          <a:xfrm>
            <a:off x="339719" y="1076064"/>
            <a:ext cx="3413835" cy="3408765"/>
            <a:chOff x="339719" y="1076064"/>
            <a:chExt cx="3413835" cy="3408765"/>
          </a:xfrm>
        </p:grpSpPr>
        <p:sp>
          <p:nvSpPr>
            <p:cNvPr id="4607" name="Google Shape;4607;p75"/>
            <p:cNvSpPr/>
            <p:nvPr/>
          </p:nvSpPr>
          <p:spPr>
            <a:xfrm flipH="1">
              <a:off x="713217" y="10760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08" name="Google Shape;4608;p75"/>
            <p:cNvGrpSpPr/>
            <p:nvPr/>
          </p:nvGrpSpPr>
          <p:grpSpPr>
            <a:xfrm rot="-1584857" flipH="1">
              <a:off x="1248144" y="1683006"/>
              <a:ext cx="714598" cy="1511986"/>
              <a:chOff x="1367425" y="2606725"/>
              <a:chExt cx="350375" cy="741375"/>
            </a:xfrm>
          </p:grpSpPr>
          <p:sp>
            <p:nvSpPr>
              <p:cNvPr id="4609" name="Google Shape;4609;p75"/>
              <p:cNvSpPr/>
              <p:nvPr/>
            </p:nvSpPr>
            <p:spPr>
              <a:xfrm>
                <a:off x="1367425" y="2606725"/>
                <a:ext cx="350375" cy="74137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75"/>
              <p:cNvSpPr/>
              <p:nvPr/>
            </p:nvSpPr>
            <p:spPr>
              <a:xfrm>
                <a:off x="1401950" y="2607600"/>
                <a:ext cx="303925" cy="72927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1" name="Google Shape;4611;p75"/>
            <p:cNvGrpSpPr/>
            <p:nvPr/>
          </p:nvGrpSpPr>
          <p:grpSpPr>
            <a:xfrm rot="3682001">
              <a:off x="2401705" y="2155622"/>
              <a:ext cx="1007590" cy="1265962"/>
              <a:chOff x="2591807" y="1798294"/>
              <a:chExt cx="1007595" cy="1265968"/>
            </a:xfrm>
          </p:grpSpPr>
          <p:sp>
            <p:nvSpPr>
              <p:cNvPr id="4612" name="Google Shape;4612;p75"/>
              <p:cNvSpPr/>
              <p:nvPr/>
            </p:nvSpPr>
            <p:spPr>
              <a:xfrm>
                <a:off x="2869708" y="2016422"/>
                <a:ext cx="729694" cy="1047840"/>
              </a:xfrm>
              <a:custGeom>
                <a:avLst/>
                <a:gdLst/>
                <a:ahLst/>
                <a:cxnLst/>
                <a:rect l="l" t="t" r="r" b="b"/>
                <a:pathLst>
                  <a:path w="20289" h="29135" extrusionOk="0">
                    <a:moveTo>
                      <a:pt x="10240" y="0"/>
                    </a:moveTo>
                    <a:lnTo>
                      <a:pt x="9907" y="36"/>
                    </a:lnTo>
                    <a:cubicBezTo>
                      <a:pt x="9931" y="167"/>
                      <a:pt x="11324" y="13216"/>
                      <a:pt x="11264" y="16490"/>
                    </a:cubicBezTo>
                    <a:cubicBezTo>
                      <a:pt x="8085" y="12740"/>
                      <a:pt x="5620" y="10359"/>
                      <a:pt x="5585" y="10311"/>
                    </a:cubicBezTo>
                    <a:lnTo>
                      <a:pt x="5359" y="10549"/>
                    </a:lnTo>
                    <a:cubicBezTo>
                      <a:pt x="5382" y="10585"/>
                      <a:pt x="6752" y="11918"/>
                      <a:pt x="8764" y="14145"/>
                    </a:cubicBezTo>
                    <a:cubicBezTo>
                      <a:pt x="7347" y="13752"/>
                      <a:pt x="3465" y="12799"/>
                      <a:pt x="13" y="12787"/>
                    </a:cubicBezTo>
                    <a:lnTo>
                      <a:pt x="1" y="13097"/>
                    </a:lnTo>
                    <a:cubicBezTo>
                      <a:pt x="4001" y="13121"/>
                      <a:pt x="8609" y="14419"/>
                      <a:pt x="9157" y="14585"/>
                    </a:cubicBezTo>
                    <a:cubicBezTo>
                      <a:pt x="12217" y="18014"/>
                      <a:pt x="16562" y="23301"/>
                      <a:pt x="20003" y="29135"/>
                    </a:cubicBezTo>
                    <a:lnTo>
                      <a:pt x="20289" y="28968"/>
                    </a:lnTo>
                    <a:cubicBezTo>
                      <a:pt x="17586" y="24384"/>
                      <a:pt x="14336" y="20146"/>
                      <a:pt x="11574" y="16871"/>
                    </a:cubicBezTo>
                    <a:cubicBezTo>
                      <a:pt x="11776" y="14276"/>
                      <a:pt x="10300" y="596"/>
                      <a:pt x="102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75"/>
              <p:cNvSpPr/>
              <p:nvPr/>
            </p:nvSpPr>
            <p:spPr>
              <a:xfrm>
                <a:off x="3050001" y="1798294"/>
                <a:ext cx="352601" cy="347602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9665" extrusionOk="0">
                    <a:moveTo>
                      <a:pt x="4748" y="0"/>
                    </a:moveTo>
                    <a:cubicBezTo>
                      <a:pt x="4208" y="0"/>
                      <a:pt x="3663" y="269"/>
                      <a:pt x="3370" y="874"/>
                    </a:cubicBezTo>
                    <a:cubicBezTo>
                      <a:pt x="2798" y="2017"/>
                      <a:pt x="3584" y="3470"/>
                      <a:pt x="3584" y="3470"/>
                    </a:cubicBezTo>
                    <a:cubicBezTo>
                      <a:pt x="2832" y="3048"/>
                      <a:pt x="2000" y="2779"/>
                      <a:pt x="1333" y="2779"/>
                    </a:cubicBezTo>
                    <a:cubicBezTo>
                      <a:pt x="606" y="2779"/>
                      <a:pt x="73" y="3098"/>
                      <a:pt x="48" y="3886"/>
                    </a:cubicBezTo>
                    <a:cubicBezTo>
                      <a:pt x="0" y="5387"/>
                      <a:pt x="2417" y="5815"/>
                      <a:pt x="2417" y="5815"/>
                    </a:cubicBezTo>
                    <a:cubicBezTo>
                      <a:pt x="2417" y="5815"/>
                      <a:pt x="1000" y="6922"/>
                      <a:pt x="834" y="7780"/>
                    </a:cubicBezTo>
                    <a:cubicBezTo>
                      <a:pt x="683" y="8565"/>
                      <a:pt x="1350" y="9244"/>
                      <a:pt x="2394" y="9244"/>
                    </a:cubicBezTo>
                    <a:cubicBezTo>
                      <a:pt x="2505" y="9244"/>
                      <a:pt x="2620" y="9236"/>
                      <a:pt x="2739" y="9220"/>
                    </a:cubicBezTo>
                    <a:cubicBezTo>
                      <a:pt x="3977" y="9066"/>
                      <a:pt x="4715" y="7232"/>
                      <a:pt x="4715" y="7232"/>
                    </a:cubicBezTo>
                    <a:cubicBezTo>
                      <a:pt x="4715" y="7232"/>
                      <a:pt x="4882" y="7494"/>
                      <a:pt x="5418" y="8732"/>
                    </a:cubicBezTo>
                    <a:cubicBezTo>
                      <a:pt x="5682" y="9343"/>
                      <a:pt x="6218" y="9664"/>
                      <a:pt x="6739" y="9664"/>
                    </a:cubicBezTo>
                    <a:cubicBezTo>
                      <a:pt x="7273" y="9664"/>
                      <a:pt x="7790" y="9325"/>
                      <a:pt x="7977" y="8613"/>
                    </a:cubicBezTo>
                    <a:cubicBezTo>
                      <a:pt x="8347" y="7220"/>
                      <a:pt x="6894" y="6172"/>
                      <a:pt x="6894" y="6172"/>
                    </a:cubicBezTo>
                    <a:lnTo>
                      <a:pt x="6894" y="6172"/>
                    </a:lnTo>
                    <a:cubicBezTo>
                      <a:pt x="6963" y="6178"/>
                      <a:pt x="7031" y="6181"/>
                      <a:pt x="7099" y="6181"/>
                    </a:cubicBezTo>
                    <a:cubicBezTo>
                      <a:pt x="8612" y="6181"/>
                      <a:pt x="9803" y="4816"/>
                      <a:pt x="9097" y="3767"/>
                    </a:cubicBezTo>
                    <a:cubicBezTo>
                      <a:pt x="8827" y="3376"/>
                      <a:pt x="8346" y="3249"/>
                      <a:pt x="7837" y="3249"/>
                    </a:cubicBezTo>
                    <a:cubicBezTo>
                      <a:pt x="6907" y="3249"/>
                      <a:pt x="5882" y="3672"/>
                      <a:pt x="5882" y="3672"/>
                    </a:cubicBezTo>
                    <a:cubicBezTo>
                      <a:pt x="5882" y="3672"/>
                      <a:pt x="6620" y="1422"/>
                      <a:pt x="6013" y="612"/>
                    </a:cubicBezTo>
                    <a:cubicBezTo>
                      <a:pt x="5724" y="221"/>
                      <a:pt x="5238" y="0"/>
                      <a:pt x="47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75"/>
              <p:cNvSpPr/>
              <p:nvPr/>
            </p:nvSpPr>
            <p:spPr>
              <a:xfrm>
                <a:off x="3231552" y="1938989"/>
                <a:ext cx="19313" cy="1722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79" extrusionOk="0">
                    <a:moveTo>
                      <a:pt x="254" y="1"/>
                    </a:moveTo>
                    <a:cubicBezTo>
                      <a:pt x="233" y="1"/>
                      <a:pt x="212" y="4"/>
                      <a:pt x="191" y="10"/>
                    </a:cubicBezTo>
                    <a:cubicBezTo>
                      <a:pt x="72" y="58"/>
                      <a:pt x="1" y="189"/>
                      <a:pt x="48" y="308"/>
                    </a:cubicBezTo>
                    <a:cubicBezTo>
                      <a:pt x="76" y="418"/>
                      <a:pt x="167" y="479"/>
                      <a:pt x="262" y="479"/>
                    </a:cubicBezTo>
                    <a:cubicBezTo>
                      <a:pt x="290" y="479"/>
                      <a:pt x="319" y="473"/>
                      <a:pt x="346" y="463"/>
                    </a:cubicBezTo>
                    <a:cubicBezTo>
                      <a:pt x="465" y="415"/>
                      <a:pt x="536" y="284"/>
                      <a:pt x="489" y="165"/>
                    </a:cubicBezTo>
                    <a:cubicBezTo>
                      <a:pt x="449" y="67"/>
                      <a:pt x="353" y="1"/>
                      <a:pt x="2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75"/>
              <p:cNvSpPr/>
              <p:nvPr/>
            </p:nvSpPr>
            <p:spPr>
              <a:xfrm>
                <a:off x="3223424" y="1957044"/>
                <a:ext cx="12012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02" extrusionOk="0">
                    <a:moveTo>
                      <a:pt x="164" y="1"/>
                    </a:moveTo>
                    <a:cubicBezTo>
                      <a:pt x="149" y="1"/>
                      <a:pt x="134" y="3"/>
                      <a:pt x="119" y="8"/>
                    </a:cubicBezTo>
                    <a:cubicBezTo>
                      <a:pt x="36" y="32"/>
                      <a:pt x="0" y="127"/>
                      <a:pt x="24" y="199"/>
                    </a:cubicBezTo>
                    <a:cubicBezTo>
                      <a:pt x="43" y="265"/>
                      <a:pt x="100" y="301"/>
                      <a:pt x="164" y="301"/>
                    </a:cubicBezTo>
                    <a:cubicBezTo>
                      <a:pt x="181" y="301"/>
                      <a:pt x="198" y="299"/>
                      <a:pt x="215" y="294"/>
                    </a:cubicBezTo>
                    <a:cubicBezTo>
                      <a:pt x="286" y="270"/>
                      <a:pt x="334" y="175"/>
                      <a:pt x="310" y="103"/>
                    </a:cubicBezTo>
                    <a:cubicBezTo>
                      <a:pt x="281" y="37"/>
                      <a:pt x="223" y="1"/>
                      <a:pt x="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75"/>
              <p:cNvSpPr/>
              <p:nvPr/>
            </p:nvSpPr>
            <p:spPr>
              <a:xfrm>
                <a:off x="3196019" y="1949671"/>
                <a:ext cx="18018" cy="161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0" extrusionOk="0">
                    <a:moveTo>
                      <a:pt x="249" y="0"/>
                    </a:moveTo>
                    <a:cubicBezTo>
                      <a:pt x="226" y="0"/>
                      <a:pt x="202" y="4"/>
                      <a:pt x="179" y="11"/>
                    </a:cubicBezTo>
                    <a:cubicBezTo>
                      <a:pt x="72" y="46"/>
                      <a:pt x="0" y="177"/>
                      <a:pt x="36" y="296"/>
                    </a:cubicBezTo>
                    <a:cubicBezTo>
                      <a:pt x="74" y="392"/>
                      <a:pt x="159" y="450"/>
                      <a:pt x="253" y="450"/>
                    </a:cubicBezTo>
                    <a:cubicBezTo>
                      <a:pt x="275" y="450"/>
                      <a:pt x="299" y="446"/>
                      <a:pt x="322" y="439"/>
                    </a:cubicBezTo>
                    <a:cubicBezTo>
                      <a:pt x="441" y="404"/>
                      <a:pt x="500" y="273"/>
                      <a:pt x="465" y="154"/>
                    </a:cubicBezTo>
                    <a:cubicBezTo>
                      <a:pt x="436" y="58"/>
                      <a:pt x="345" y="0"/>
                      <a:pt x="2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75"/>
              <p:cNvSpPr/>
              <p:nvPr/>
            </p:nvSpPr>
            <p:spPr>
              <a:xfrm>
                <a:off x="3201162" y="1970746"/>
                <a:ext cx="128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9" extrusionOk="0">
                    <a:moveTo>
                      <a:pt x="182" y="1"/>
                    </a:moveTo>
                    <a:cubicBezTo>
                      <a:pt x="165" y="1"/>
                      <a:pt x="148" y="3"/>
                      <a:pt x="131" y="8"/>
                    </a:cubicBezTo>
                    <a:cubicBezTo>
                      <a:pt x="36" y="20"/>
                      <a:pt x="0" y="115"/>
                      <a:pt x="24" y="199"/>
                    </a:cubicBezTo>
                    <a:cubicBezTo>
                      <a:pt x="54" y="279"/>
                      <a:pt x="110" y="309"/>
                      <a:pt x="177" y="309"/>
                    </a:cubicBezTo>
                    <a:cubicBezTo>
                      <a:pt x="189" y="309"/>
                      <a:pt x="202" y="308"/>
                      <a:pt x="214" y="306"/>
                    </a:cubicBezTo>
                    <a:cubicBezTo>
                      <a:pt x="310" y="294"/>
                      <a:pt x="357" y="199"/>
                      <a:pt x="322" y="115"/>
                    </a:cubicBezTo>
                    <a:cubicBezTo>
                      <a:pt x="312" y="39"/>
                      <a:pt x="249" y="1"/>
                      <a:pt x="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75"/>
              <p:cNvSpPr/>
              <p:nvPr/>
            </p:nvSpPr>
            <p:spPr>
              <a:xfrm>
                <a:off x="3179295" y="1974774"/>
                <a:ext cx="21903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1" extrusionOk="0">
                    <a:moveTo>
                      <a:pt x="305" y="1"/>
                    </a:moveTo>
                    <a:cubicBezTo>
                      <a:pt x="275" y="1"/>
                      <a:pt x="245" y="5"/>
                      <a:pt x="215" y="15"/>
                    </a:cubicBezTo>
                    <a:cubicBezTo>
                      <a:pt x="84" y="63"/>
                      <a:pt x="1" y="218"/>
                      <a:pt x="49" y="360"/>
                    </a:cubicBezTo>
                    <a:cubicBezTo>
                      <a:pt x="87" y="466"/>
                      <a:pt x="195" y="541"/>
                      <a:pt x="310" y="541"/>
                    </a:cubicBezTo>
                    <a:cubicBezTo>
                      <a:pt x="338" y="541"/>
                      <a:pt x="366" y="536"/>
                      <a:pt x="394" y="527"/>
                    </a:cubicBezTo>
                    <a:cubicBezTo>
                      <a:pt x="537" y="480"/>
                      <a:pt x="608" y="325"/>
                      <a:pt x="561" y="182"/>
                    </a:cubicBezTo>
                    <a:cubicBezTo>
                      <a:pt x="523" y="69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75"/>
              <p:cNvSpPr/>
              <p:nvPr/>
            </p:nvSpPr>
            <p:spPr>
              <a:xfrm>
                <a:off x="3182747" y="1999698"/>
                <a:ext cx="11581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cubicBezTo>
                      <a:pt x="250" y="334"/>
                      <a:pt x="322" y="263"/>
                      <a:pt x="322" y="168"/>
                    </a:cubicBezTo>
                    <a:cubicBezTo>
                      <a:pt x="322" y="84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75"/>
              <p:cNvSpPr/>
              <p:nvPr/>
            </p:nvSpPr>
            <p:spPr>
              <a:xfrm>
                <a:off x="3199867" y="1988189"/>
                <a:ext cx="18018" cy="1600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5" extrusionOk="0">
                    <a:moveTo>
                      <a:pt x="248" y="1"/>
                    </a:moveTo>
                    <a:cubicBezTo>
                      <a:pt x="225" y="1"/>
                      <a:pt x="202" y="4"/>
                      <a:pt x="179" y="11"/>
                    </a:cubicBezTo>
                    <a:cubicBezTo>
                      <a:pt x="60" y="59"/>
                      <a:pt x="0" y="178"/>
                      <a:pt x="48" y="297"/>
                    </a:cubicBezTo>
                    <a:cubicBezTo>
                      <a:pt x="66" y="388"/>
                      <a:pt x="154" y="444"/>
                      <a:pt x="243" y="444"/>
                    </a:cubicBezTo>
                    <a:cubicBezTo>
                      <a:pt x="270" y="444"/>
                      <a:pt x="297" y="439"/>
                      <a:pt x="322" y="428"/>
                    </a:cubicBezTo>
                    <a:cubicBezTo>
                      <a:pt x="441" y="392"/>
                      <a:pt x="501" y="273"/>
                      <a:pt x="465" y="154"/>
                    </a:cubicBezTo>
                    <a:cubicBezTo>
                      <a:pt x="426" y="58"/>
                      <a:pt x="342" y="1"/>
                      <a:pt x="2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75"/>
              <p:cNvSpPr/>
              <p:nvPr/>
            </p:nvSpPr>
            <p:spPr>
              <a:xfrm>
                <a:off x="3196019" y="2012717"/>
                <a:ext cx="24420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9" extrusionOk="0">
                    <a:moveTo>
                      <a:pt x="341" y="1"/>
                    </a:moveTo>
                    <a:cubicBezTo>
                      <a:pt x="307" y="1"/>
                      <a:pt x="273" y="7"/>
                      <a:pt x="238" y="20"/>
                    </a:cubicBezTo>
                    <a:cubicBezTo>
                      <a:pt x="96" y="79"/>
                      <a:pt x="0" y="246"/>
                      <a:pt x="60" y="389"/>
                    </a:cubicBezTo>
                    <a:cubicBezTo>
                      <a:pt x="105" y="516"/>
                      <a:pt x="214" y="588"/>
                      <a:pt x="331" y="588"/>
                    </a:cubicBezTo>
                    <a:cubicBezTo>
                      <a:pt x="367" y="588"/>
                      <a:pt x="404" y="582"/>
                      <a:pt x="441" y="568"/>
                    </a:cubicBezTo>
                    <a:cubicBezTo>
                      <a:pt x="584" y="508"/>
                      <a:pt x="679" y="341"/>
                      <a:pt x="619" y="198"/>
                    </a:cubicBezTo>
                    <a:cubicBezTo>
                      <a:pt x="573" y="78"/>
                      <a:pt x="461" y="1"/>
                      <a:pt x="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75"/>
              <p:cNvSpPr/>
              <p:nvPr/>
            </p:nvSpPr>
            <p:spPr>
              <a:xfrm>
                <a:off x="3216555" y="1999986"/>
                <a:ext cx="17191" cy="1510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0" extrusionOk="0">
                    <a:moveTo>
                      <a:pt x="245" y="0"/>
                    </a:moveTo>
                    <a:cubicBezTo>
                      <a:pt x="219" y="0"/>
                      <a:pt x="193" y="5"/>
                      <a:pt x="167" y="17"/>
                    </a:cubicBezTo>
                    <a:cubicBezTo>
                      <a:pt x="60" y="52"/>
                      <a:pt x="1" y="171"/>
                      <a:pt x="37" y="279"/>
                    </a:cubicBezTo>
                    <a:cubicBezTo>
                      <a:pt x="75" y="365"/>
                      <a:pt x="159" y="420"/>
                      <a:pt x="246" y="420"/>
                    </a:cubicBezTo>
                    <a:cubicBezTo>
                      <a:pt x="268" y="420"/>
                      <a:pt x="289" y="417"/>
                      <a:pt x="310" y="410"/>
                    </a:cubicBezTo>
                    <a:cubicBezTo>
                      <a:pt x="418" y="362"/>
                      <a:pt x="477" y="243"/>
                      <a:pt x="429" y="136"/>
                    </a:cubicBezTo>
                    <a:cubicBezTo>
                      <a:pt x="402" y="54"/>
                      <a:pt x="327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75"/>
              <p:cNvSpPr/>
              <p:nvPr/>
            </p:nvSpPr>
            <p:spPr>
              <a:xfrm>
                <a:off x="3216555" y="1976608"/>
                <a:ext cx="15465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3" extrusionOk="0">
                    <a:moveTo>
                      <a:pt x="214" y="0"/>
                    </a:moveTo>
                    <a:cubicBezTo>
                      <a:pt x="191" y="0"/>
                      <a:pt x="167" y="4"/>
                      <a:pt x="144" y="12"/>
                    </a:cubicBezTo>
                    <a:cubicBezTo>
                      <a:pt x="48" y="59"/>
                      <a:pt x="1" y="155"/>
                      <a:pt x="25" y="262"/>
                    </a:cubicBezTo>
                    <a:cubicBezTo>
                      <a:pt x="52" y="345"/>
                      <a:pt x="131" y="393"/>
                      <a:pt x="209" y="393"/>
                    </a:cubicBezTo>
                    <a:cubicBezTo>
                      <a:pt x="231" y="393"/>
                      <a:pt x="254" y="389"/>
                      <a:pt x="275" y="381"/>
                    </a:cubicBezTo>
                    <a:cubicBezTo>
                      <a:pt x="382" y="333"/>
                      <a:pt x="429" y="238"/>
                      <a:pt x="406" y="131"/>
                    </a:cubicBezTo>
                    <a:cubicBezTo>
                      <a:pt x="369" y="47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75"/>
              <p:cNvSpPr/>
              <p:nvPr/>
            </p:nvSpPr>
            <p:spPr>
              <a:xfrm>
                <a:off x="3237127" y="1971933"/>
                <a:ext cx="15429" cy="1409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2" extrusionOk="0">
                    <a:moveTo>
                      <a:pt x="214" y="0"/>
                    </a:moveTo>
                    <a:cubicBezTo>
                      <a:pt x="194" y="0"/>
                      <a:pt x="174" y="4"/>
                      <a:pt x="155" y="11"/>
                    </a:cubicBezTo>
                    <a:cubicBezTo>
                      <a:pt x="48" y="47"/>
                      <a:pt x="0" y="166"/>
                      <a:pt x="36" y="261"/>
                    </a:cubicBezTo>
                    <a:cubicBezTo>
                      <a:pt x="64" y="344"/>
                      <a:pt x="135" y="392"/>
                      <a:pt x="216" y="392"/>
                    </a:cubicBezTo>
                    <a:cubicBezTo>
                      <a:pt x="239" y="392"/>
                      <a:pt x="262" y="388"/>
                      <a:pt x="286" y="380"/>
                    </a:cubicBezTo>
                    <a:cubicBezTo>
                      <a:pt x="381" y="344"/>
                      <a:pt x="429" y="237"/>
                      <a:pt x="405" y="130"/>
                    </a:cubicBezTo>
                    <a:cubicBezTo>
                      <a:pt x="377" y="54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75"/>
              <p:cNvSpPr/>
              <p:nvPr/>
            </p:nvSpPr>
            <p:spPr>
              <a:xfrm>
                <a:off x="3237558" y="1989016"/>
                <a:ext cx="13307" cy="1165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4" extrusionOk="0">
                    <a:moveTo>
                      <a:pt x="189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31"/>
                      <a:pt x="24" y="215"/>
                    </a:cubicBezTo>
                    <a:cubicBezTo>
                      <a:pt x="56" y="279"/>
                      <a:pt x="126" y="323"/>
                      <a:pt x="209" y="323"/>
                    </a:cubicBezTo>
                    <a:cubicBezTo>
                      <a:pt x="219" y="323"/>
                      <a:pt x="228" y="323"/>
                      <a:pt x="238" y="322"/>
                    </a:cubicBezTo>
                    <a:cubicBezTo>
                      <a:pt x="322" y="286"/>
                      <a:pt x="369" y="203"/>
                      <a:pt x="334" y="107"/>
                    </a:cubicBezTo>
                    <a:cubicBezTo>
                      <a:pt x="315" y="43"/>
                      <a:pt x="254" y="0"/>
                      <a:pt x="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75"/>
              <p:cNvSpPr/>
              <p:nvPr/>
            </p:nvSpPr>
            <p:spPr>
              <a:xfrm>
                <a:off x="3238421" y="2010272"/>
                <a:ext cx="6006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2" extrusionOk="0">
                    <a:moveTo>
                      <a:pt x="90" y="0"/>
                    </a:moveTo>
                    <a:cubicBezTo>
                      <a:pt x="81" y="0"/>
                      <a:pt x="71" y="2"/>
                      <a:pt x="60" y="5"/>
                    </a:cubicBezTo>
                    <a:cubicBezTo>
                      <a:pt x="12" y="28"/>
                      <a:pt x="0" y="52"/>
                      <a:pt x="12" y="100"/>
                    </a:cubicBezTo>
                    <a:cubicBezTo>
                      <a:pt x="30" y="136"/>
                      <a:pt x="48" y="152"/>
                      <a:pt x="77" y="152"/>
                    </a:cubicBezTo>
                    <a:cubicBezTo>
                      <a:pt x="86" y="152"/>
                      <a:pt x="96" y="150"/>
                      <a:pt x="107" y="147"/>
                    </a:cubicBezTo>
                    <a:cubicBezTo>
                      <a:pt x="155" y="135"/>
                      <a:pt x="167" y="100"/>
                      <a:pt x="155" y="52"/>
                    </a:cubicBezTo>
                    <a:cubicBezTo>
                      <a:pt x="137" y="16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75"/>
              <p:cNvSpPr/>
              <p:nvPr/>
            </p:nvSpPr>
            <p:spPr>
              <a:xfrm>
                <a:off x="3223424" y="2023111"/>
                <a:ext cx="18450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44" extrusionOk="0">
                    <a:moveTo>
                      <a:pt x="262" y="0"/>
                    </a:moveTo>
                    <a:cubicBezTo>
                      <a:pt x="235" y="0"/>
                      <a:pt x="207" y="5"/>
                      <a:pt x="179" y="17"/>
                    </a:cubicBezTo>
                    <a:cubicBezTo>
                      <a:pt x="60" y="52"/>
                      <a:pt x="0" y="171"/>
                      <a:pt x="48" y="290"/>
                    </a:cubicBezTo>
                    <a:cubicBezTo>
                      <a:pt x="77" y="386"/>
                      <a:pt x="167" y="444"/>
                      <a:pt x="264" y="444"/>
                    </a:cubicBezTo>
                    <a:cubicBezTo>
                      <a:pt x="287" y="444"/>
                      <a:pt x="310" y="440"/>
                      <a:pt x="334" y="433"/>
                    </a:cubicBezTo>
                    <a:cubicBezTo>
                      <a:pt x="441" y="386"/>
                      <a:pt x="512" y="267"/>
                      <a:pt x="465" y="148"/>
                    </a:cubicBezTo>
                    <a:cubicBezTo>
                      <a:pt x="428" y="56"/>
                      <a:pt x="350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75"/>
              <p:cNvSpPr/>
              <p:nvPr/>
            </p:nvSpPr>
            <p:spPr>
              <a:xfrm>
                <a:off x="3272660" y="2000130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94" y="1"/>
                    </a:moveTo>
                    <a:cubicBezTo>
                      <a:pt x="174" y="1"/>
                      <a:pt x="153" y="5"/>
                      <a:pt x="131" y="13"/>
                    </a:cubicBezTo>
                    <a:cubicBezTo>
                      <a:pt x="48" y="36"/>
                      <a:pt x="1" y="132"/>
                      <a:pt x="36" y="215"/>
                    </a:cubicBezTo>
                    <a:cubicBezTo>
                      <a:pt x="55" y="289"/>
                      <a:pt x="116" y="334"/>
                      <a:pt x="181" y="334"/>
                    </a:cubicBezTo>
                    <a:cubicBezTo>
                      <a:pt x="200" y="334"/>
                      <a:pt x="220" y="330"/>
                      <a:pt x="239" y="322"/>
                    </a:cubicBezTo>
                    <a:cubicBezTo>
                      <a:pt x="322" y="298"/>
                      <a:pt x="370" y="203"/>
                      <a:pt x="346" y="120"/>
                    </a:cubicBezTo>
                    <a:cubicBezTo>
                      <a:pt x="318" y="46"/>
                      <a:pt x="262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75"/>
              <p:cNvSpPr/>
              <p:nvPr/>
            </p:nvSpPr>
            <p:spPr>
              <a:xfrm>
                <a:off x="3260252" y="1983334"/>
                <a:ext cx="10286" cy="902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1" extrusionOk="0">
                    <a:moveTo>
                      <a:pt x="126" y="0"/>
                    </a:moveTo>
                    <a:cubicBezTo>
                      <a:pt x="116" y="0"/>
                      <a:pt x="105" y="1"/>
                      <a:pt x="95" y="3"/>
                    </a:cubicBezTo>
                    <a:cubicBezTo>
                      <a:pt x="36" y="27"/>
                      <a:pt x="0" y="111"/>
                      <a:pt x="24" y="170"/>
                    </a:cubicBezTo>
                    <a:cubicBezTo>
                      <a:pt x="42" y="224"/>
                      <a:pt x="80" y="250"/>
                      <a:pt x="128" y="250"/>
                    </a:cubicBezTo>
                    <a:cubicBezTo>
                      <a:pt x="144" y="250"/>
                      <a:pt x="161" y="247"/>
                      <a:pt x="179" y="242"/>
                    </a:cubicBezTo>
                    <a:cubicBezTo>
                      <a:pt x="238" y="206"/>
                      <a:pt x="286" y="134"/>
                      <a:pt x="262" y="75"/>
                    </a:cubicBezTo>
                    <a:cubicBezTo>
                      <a:pt x="232" y="25"/>
                      <a:pt x="178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75"/>
              <p:cNvSpPr/>
              <p:nvPr/>
            </p:nvSpPr>
            <p:spPr>
              <a:xfrm>
                <a:off x="3257231" y="1958122"/>
                <a:ext cx="21471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4" extrusionOk="0">
                    <a:moveTo>
                      <a:pt x="291" y="0"/>
                    </a:moveTo>
                    <a:cubicBezTo>
                      <a:pt x="263" y="0"/>
                      <a:pt x="233" y="5"/>
                      <a:pt x="203" y="14"/>
                    </a:cubicBezTo>
                    <a:cubicBezTo>
                      <a:pt x="72" y="61"/>
                      <a:pt x="1" y="216"/>
                      <a:pt x="37" y="359"/>
                    </a:cubicBezTo>
                    <a:cubicBezTo>
                      <a:pt x="74" y="463"/>
                      <a:pt x="186" y="544"/>
                      <a:pt x="296" y="544"/>
                    </a:cubicBezTo>
                    <a:cubicBezTo>
                      <a:pt x="326" y="544"/>
                      <a:pt x="354" y="538"/>
                      <a:pt x="382" y="526"/>
                    </a:cubicBezTo>
                    <a:cubicBezTo>
                      <a:pt x="525" y="478"/>
                      <a:pt x="596" y="335"/>
                      <a:pt x="549" y="181"/>
                    </a:cubicBezTo>
                    <a:cubicBezTo>
                      <a:pt x="510" y="75"/>
                      <a:pt x="410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75"/>
              <p:cNvSpPr/>
              <p:nvPr/>
            </p:nvSpPr>
            <p:spPr>
              <a:xfrm>
                <a:off x="3248671" y="1996713"/>
                <a:ext cx="17155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77"/>
                      <a:pt x="239" y="477"/>
                    </a:cubicBezTo>
                    <a:cubicBezTo>
                      <a:pt x="370" y="477"/>
                      <a:pt x="477" y="370"/>
                      <a:pt x="477" y="239"/>
                    </a:cubicBezTo>
                    <a:cubicBezTo>
                      <a:pt x="477" y="108"/>
                      <a:pt x="370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75"/>
              <p:cNvSpPr/>
              <p:nvPr/>
            </p:nvSpPr>
            <p:spPr>
              <a:xfrm>
                <a:off x="3251692" y="2019407"/>
                <a:ext cx="14997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77" extrusionOk="0">
                    <a:moveTo>
                      <a:pt x="224" y="1"/>
                    </a:moveTo>
                    <a:cubicBezTo>
                      <a:pt x="202" y="1"/>
                      <a:pt x="179" y="5"/>
                      <a:pt x="155" y="12"/>
                    </a:cubicBezTo>
                    <a:cubicBezTo>
                      <a:pt x="48" y="36"/>
                      <a:pt x="0" y="143"/>
                      <a:pt x="36" y="251"/>
                    </a:cubicBezTo>
                    <a:cubicBezTo>
                      <a:pt x="74" y="337"/>
                      <a:pt x="143" y="377"/>
                      <a:pt x="218" y="377"/>
                    </a:cubicBezTo>
                    <a:cubicBezTo>
                      <a:pt x="237" y="377"/>
                      <a:pt x="255" y="374"/>
                      <a:pt x="274" y="370"/>
                    </a:cubicBezTo>
                    <a:cubicBezTo>
                      <a:pt x="381" y="334"/>
                      <a:pt x="417" y="239"/>
                      <a:pt x="393" y="132"/>
                    </a:cubicBezTo>
                    <a:cubicBezTo>
                      <a:pt x="365" y="48"/>
                      <a:pt x="301" y="1"/>
                      <a:pt x="2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75"/>
              <p:cNvSpPr/>
              <p:nvPr/>
            </p:nvSpPr>
            <p:spPr>
              <a:xfrm>
                <a:off x="2887259" y="2165748"/>
                <a:ext cx="302610" cy="299157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8318" extrusionOk="0">
                    <a:moveTo>
                      <a:pt x="4064" y="1"/>
                    </a:moveTo>
                    <a:cubicBezTo>
                      <a:pt x="3598" y="1"/>
                      <a:pt x="3131" y="231"/>
                      <a:pt x="2882" y="754"/>
                    </a:cubicBezTo>
                    <a:cubicBezTo>
                      <a:pt x="2418" y="1742"/>
                      <a:pt x="3085" y="2980"/>
                      <a:pt x="3085" y="2980"/>
                    </a:cubicBezTo>
                    <a:cubicBezTo>
                      <a:pt x="2436" y="2616"/>
                      <a:pt x="1724" y="2385"/>
                      <a:pt x="1153" y="2385"/>
                    </a:cubicBezTo>
                    <a:cubicBezTo>
                      <a:pt x="530" y="2385"/>
                      <a:pt x="73" y="2660"/>
                      <a:pt x="49" y="3337"/>
                    </a:cubicBezTo>
                    <a:cubicBezTo>
                      <a:pt x="1" y="4635"/>
                      <a:pt x="2073" y="5004"/>
                      <a:pt x="2073" y="5004"/>
                    </a:cubicBezTo>
                    <a:cubicBezTo>
                      <a:pt x="2073" y="5004"/>
                      <a:pt x="846" y="5957"/>
                      <a:pt x="715" y="6707"/>
                    </a:cubicBezTo>
                    <a:cubicBezTo>
                      <a:pt x="598" y="7370"/>
                      <a:pt x="1162" y="7956"/>
                      <a:pt x="2047" y="7956"/>
                    </a:cubicBezTo>
                    <a:cubicBezTo>
                      <a:pt x="2147" y="7956"/>
                      <a:pt x="2251" y="7949"/>
                      <a:pt x="2358" y="7933"/>
                    </a:cubicBezTo>
                    <a:cubicBezTo>
                      <a:pt x="3406" y="7802"/>
                      <a:pt x="4049" y="6230"/>
                      <a:pt x="4049" y="6230"/>
                    </a:cubicBezTo>
                    <a:cubicBezTo>
                      <a:pt x="4049" y="6230"/>
                      <a:pt x="4180" y="6469"/>
                      <a:pt x="4644" y="7516"/>
                    </a:cubicBezTo>
                    <a:cubicBezTo>
                      <a:pt x="4874" y="8041"/>
                      <a:pt x="5340" y="8317"/>
                      <a:pt x="5789" y="8317"/>
                    </a:cubicBezTo>
                    <a:cubicBezTo>
                      <a:pt x="6248" y="8317"/>
                      <a:pt x="6691" y="8029"/>
                      <a:pt x="6847" y="7421"/>
                    </a:cubicBezTo>
                    <a:cubicBezTo>
                      <a:pt x="7157" y="6207"/>
                      <a:pt x="5906" y="5314"/>
                      <a:pt x="5906" y="5314"/>
                    </a:cubicBezTo>
                    <a:lnTo>
                      <a:pt x="5906" y="5314"/>
                    </a:lnTo>
                    <a:cubicBezTo>
                      <a:pt x="5970" y="5319"/>
                      <a:pt x="6033" y="5322"/>
                      <a:pt x="6095" y="5322"/>
                    </a:cubicBezTo>
                    <a:cubicBezTo>
                      <a:pt x="7400" y="5322"/>
                      <a:pt x="8413" y="4162"/>
                      <a:pt x="7799" y="3230"/>
                    </a:cubicBezTo>
                    <a:cubicBezTo>
                      <a:pt x="7569" y="2904"/>
                      <a:pt x="7161" y="2798"/>
                      <a:pt x="6729" y="2798"/>
                    </a:cubicBezTo>
                    <a:cubicBezTo>
                      <a:pt x="5931" y="2798"/>
                      <a:pt x="5049" y="3159"/>
                      <a:pt x="5049" y="3159"/>
                    </a:cubicBezTo>
                    <a:cubicBezTo>
                      <a:pt x="5049" y="3159"/>
                      <a:pt x="5692" y="1230"/>
                      <a:pt x="5168" y="527"/>
                    </a:cubicBezTo>
                    <a:cubicBezTo>
                      <a:pt x="4913" y="192"/>
                      <a:pt x="4489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75"/>
              <p:cNvSpPr/>
              <p:nvPr/>
            </p:nvSpPr>
            <p:spPr>
              <a:xfrm>
                <a:off x="3043131" y="2287634"/>
                <a:ext cx="15465" cy="1424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6" extrusionOk="0">
                    <a:moveTo>
                      <a:pt x="207" y="1"/>
                    </a:moveTo>
                    <a:cubicBezTo>
                      <a:pt x="186" y="1"/>
                      <a:pt x="165" y="3"/>
                      <a:pt x="144" y="8"/>
                    </a:cubicBezTo>
                    <a:cubicBezTo>
                      <a:pt x="48" y="43"/>
                      <a:pt x="1" y="163"/>
                      <a:pt x="25" y="258"/>
                    </a:cubicBezTo>
                    <a:cubicBezTo>
                      <a:pt x="60" y="346"/>
                      <a:pt x="135" y="395"/>
                      <a:pt x="210" y="395"/>
                    </a:cubicBezTo>
                    <a:cubicBezTo>
                      <a:pt x="236" y="395"/>
                      <a:pt x="262" y="389"/>
                      <a:pt x="287" y="377"/>
                    </a:cubicBezTo>
                    <a:cubicBezTo>
                      <a:pt x="382" y="353"/>
                      <a:pt x="429" y="234"/>
                      <a:pt x="406" y="127"/>
                    </a:cubicBezTo>
                    <a:cubicBezTo>
                      <a:pt x="377" y="41"/>
                      <a:pt x="294" y="1"/>
                      <a:pt x="2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75"/>
              <p:cNvSpPr/>
              <p:nvPr/>
            </p:nvSpPr>
            <p:spPr>
              <a:xfrm>
                <a:off x="3035435" y="2302991"/>
                <a:ext cx="10754" cy="942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2" extrusionOk="0">
                    <a:moveTo>
                      <a:pt x="158" y="0"/>
                    </a:moveTo>
                    <a:cubicBezTo>
                      <a:pt x="104" y="0"/>
                      <a:pt x="54" y="25"/>
                      <a:pt x="36" y="69"/>
                    </a:cubicBezTo>
                    <a:cubicBezTo>
                      <a:pt x="0" y="128"/>
                      <a:pt x="24" y="224"/>
                      <a:pt x="96" y="247"/>
                    </a:cubicBezTo>
                    <a:cubicBezTo>
                      <a:pt x="115" y="257"/>
                      <a:pt x="135" y="262"/>
                      <a:pt x="154" y="262"/>
                    </a:cubicBezTo>
                    <a:cubicBezTo>
                      <a:pt x="204" y="262"/>
                      <a:pt x="248" y="231"/>
                      <a:pt x="274" y="188"/>
                    </a:cubicBezTo>
                    <a:cubicBezTo>
                      <a:pt x="298" y="117"/>
                      <a:pt x="274" y="45"/>
                      <a:pt x="215" y="9"/>
                    </a:cubicBezTo>
                    <a:cubicBezTo>
                      <a:pt x="196" y="3"/>
                      <a:pt x="177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75"/>
              <p:cNvSpPr/>
              <p:nvPr/>
            </p:nvSpPr>
            <p:spPr>
              <a:xfrm>
                <a:off x="3013604" y="2296445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9"/>
                      <a:pt x="84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75"/>
              <p:cNvSpPr/>
              <p:nvPr/>
            </p:nvSpPr>
            <p:spPr>
              <a:xfrm>
                <a:off x="3016158" y="2314428"/>
                <a:ext cx="12048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78" extrusionOk="0">
                    <a:moveTo>
                      <a:pt x="176" y="1"/>
                    </a:moveTo>
                    <a:cubicBezTo>
                      <a:pt x="158" y="1"/>
                      <a:pt x="139" y="4"/>
                      <a:pt x="120" y="13"/>
                    </a:cubicBezTo>
                    <a:cubicBezTo>
                      <a:pt x="48" y="37"/>
                      <a:pt x="1" y="108"/>
                      <a:pt x="36" y="191"/>
                    </a:cubicBezTo>
                    <a:cubicBezTo>
                      <a:pt x="57" y="243"/>
                      <a:pt x="123" y="277"/>
                      <a:pt x="187" y="277"/>
                    </a:cubicBezTo>
                    <a:cubicBezTo>
                      <a:pt x="196" y="277"/>
                      <a:pt x="206" y="276"/>
                      <a:pt x="215" y="275"/>
                    </a:cubicBezTo>
                    <a:cubicBezTo>
                      <a:pt x="286" y="251"/>
                      <a:pt x="334" y="168"/>
                      <a:pt x="298" y="96"/>
                    </a:cubicBezTo>
                    <a:cubicBezTo>
                      <a:pt x="280" y="41"/>
                      <a:pt x="234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75"/>
              <p:cNvSpPr/>
              <p:nvPr/>
            </p:nvSpPr>
            <p:spPr>
              <a:xfrm>
                <a:off x="2998175" y="2318564"/>
                <a:ext cx="18018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4" extrusionOk="0">
                    <a:moveTo>
                      <a:pt x="264" y="0"/>
                    </a:moveTo>
                    <a:cubicBezTo>
                      <a:pt x="236" y="0"/>
                      <a:pt x="207" y="6"/>
                      <a:pt x="179" y="17"/>
                    </a:cubicBezTo>
                    <a:cubicBezTo>
                      <a:pt x="60" y="41"/>
                      <a:pt x="1" y="172"/>
                      <a:pt x="48" y="291"/>
                    </a:cubicBezTo>
                    <a:cubicBezTo>
                      <a:pt x="77" y="387"/>
                      <a:pt x="175" y="444"/>
                      <a:pt x="262" y="444"/>
                    </a:cubicBezTo>
                    <a:cubicBezTo>
                      <a:pt x="283" y="444"/>
                      <a:pt x="304" y="441"/>
                      <a:pt x="322" y="434"/>
                    </a:cubicBezTo>
                    <a:cubicBezTo>
                      <a:pt x="441" y="398"/>
                      <a:pt x="501" y="267"/>
                      <a:pt x="465" y="148"/>
                    </a:cubicBezTo>
                    <a:cubicBezTo>
                      <a:pt x="438" y="57"/>
                      <a:pt x="354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75"/>
              <p:cNvSpPr/>
              <p:nvPr/>
            </p:nvSpPr>
            <p:spPr>
              <a:xfrm>
                <a:off x="3001160" y="2339711"/>
                <a:ext cx="9890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cubicBezTo>
                      <a:pt x="215" y="274"/>
                      <a:pt x="275" y="215"/>
                      <a:pt x="275" y="143"/>
                    </a:cubicBezTo>
                    <a:cubicBezTo>
                      <a:pt x="275" y="60"/>
                      <a:pt x="215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75"/>
              <p:cNvSpPr/>
              <p:nvPr/>
            </p:nvSpPr>
            <p:spPr>
              <a:xfrm>
                <a:off x="3015726" y="2329857"/>
                <a:ext cx="15033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220" y="1"/>
                    </a:moveTo>
                    <a:cubicBezTo>
                      <a:pt x="198" y="1"/>
                      <a:pt x="177" y="5"/>
                      <a:pt x="156" y="12"/>
                    </a:cubicBezTo>
                    <a:cubicBezTo>
                      <a:pt x="48" y="36"/>
                      <a:pt x="1" y="143"/>
                      <a:pt x="36" y="251"/>
                    </a:cubicBezTo>
                    <a:cubicBezTo>
                      <a:pt x="64" y="332"/>
                      <a:pt x="132" y="386"/>
                      <a:pt x="206" y="386"/>
                    </a:cubicBezTo>
                    <a:cubicBezTo>
                      <a:pt x="229" y="386"/>
                      <a:pt x="252" y="381"/>
                      <a:pt x="275" y="370"/>
                    </a:cubicBezTo>
                    <a:cubicBezTo>
                      <a:pt x="370" y="334"/>
                      <a:pt x="417" y="239"/>
                      <a:pt x="394" y="132"/>
                    </a:cubicBezTo>
                    <a:cubicBezTo>
                      <a:pt x="366" y="48"/>
                      <a:pt x="295" y="1"/>
                      <a:pt x="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75"/>
              <p:cNvSpPr/>
              <p:nvPr/>
            </p:nvSpPr>
            <p:spPr>
              <a:xfrm>
                <a:off x="3013173" y="2351148"/>
                <a:ext cx="19709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0" extrusionOk="0">
                    <a:moveTo>
                      <a:pt x="275" y="1"/>
                    </a:moveTo>
                    <a:cubicBezTo>
                      <a:pt x="247" y="1"/>
                      <a:pt x="219" y="6"/>
                      <a:pt x="191" y="16"/>
                    </a:cubicBezTo>
                    <a:cubicBezTo>
                      <a:pt x="72" y="63"/>
                      <a:pt x="0" y="194"/>
                      <a:pt x="48" y="325"/>
                    </a:cubicBezTo>
                    <a:cubicBezTo>
                      <a:pt x="76" y="427"/>
                      <a:pt x="168" y="500"/>
                      <a:pt x="269" y="500"/>
                    </a:cubicBezTo>
                    <a:cubicBezTo>
                      <a:pt x="298" y="500"/>
                      <a:pt x="328" y="494"/>
                      <a:pt x="358" y="480"/>
                    </a:cubicBezTo>
                    <a:cubicBezTo>
                      <a:pt x="477" y="432"/>
                      <a:pt x="548" y="302"/>
                      <a:pt x="500" y="159"/>
                    </a:cubicBezTo>
                    <a:cubicBezTo>
                      <a:pt x="472" y="65"/>
                      <a:pt x="378" y="1"/>
                      <a:pt x="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75"/>
              <p:cNvSpPr/>
              <p:nvPr/>
            </p:nvSpPr>
            <p:spPr>
              <a:xfrm>
                <a:off x="3030723" y="2339711"/>
                <a:ext cx="128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cubicBezTo>
                      <a:pt x="0" y="286"/>
                      <a:pt x="84" y="358"/>
                      <a:pt x="179" y="358"/>
                    </a:cubicBezTo>
                    <a:cubicBezTo>
                      <a:pt x="274" y="358"/>
                      <a:pt x="358" y="286"/>
                      <a:pt x="358" y="179"/>
                    </a:cubicBezTo>
                    <a:cubicBezTo>
                      <a:pt x="358" y="84"/>
                      <a:pt x="274" y="0"/>
                      <a:pt x="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75"/>
              <p:cNvSpPr/>
              <p:nvPr/>
            </p:nvSpPr>
            <p:spPr>
              <a:xfrm>
                <a:off x="3030292" y="2319751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87" y="1"/>
                    </a:moveTo>
                    <a:cubicBezTo>
                      <a:pt x="169" y="1"/>
                      <a:pt x="151" y="3"/>
                      <a:pt x="132" y="8"/>
                    </a:cubicBezTo>
                    <a:cubicBezTo>
                      <a:pt x="48" y="43"/>
                      <a:pt x="1" y="127"/>
                      <a:pt x="24" y="222"/>
                    </a:cubicBezTo>
                    <a:cubicBezTo>
                      <a:pt x="52" y="286"/>
                      <a:pt x="108" y="329"/>
                      <a:pt x="175" y="329"/>
                    </a:cubicBezTo>
                    <a:cubicBezTo>
                      <a:pt x="196" y="329"/>
                      <a:pt x="217" y="325"/>
                      <a:pt x="239" y="317"/>
                    </a:cubicBezTo>
                    <a:cubicBezTo>
                      <a:pt x="322" y="293"/>
                      <a:pt x="370" y="198"/>
                      <a:pt x="346" y="115"/>
                    </a:cubicBezTo>
                    <a:cubicBezTo>
                      <a:pt x="317" y="39"/>
                      <a:pt x="258" y="1"/>
                      <a:pt x="1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75"/>
              <p:cNvSpPr/>
              <p:nvPr/>
            </p:nvSpPr>
            <p:spPr>
              <a:xfrm>
                <a:off x="3047411" y="2315938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76" y="0"/>
                    </a:moveTo>
                    <a:cubicBezTo>
                      <a:pt x="161" y="0"/>
                      <a:pt x="146" y="2"/>
                      <a:pt x="132" y="7"/>
                    </a:cubicBezTo>
                    <a:cubicBezTo>
                      <a:pt x="48" y="42"/>
                      <a:pt x="1" y="126"/>
                      <a:pt x="25" y="221"/>
                    </a:cubicBezTo>
                    <a:cubicBezTo>
                      <a:pt x="54" y="290"/>
                      <a:pt x="132" y="334"/>
                      <a:pt x="199" y="334"/>
                    </a:cubicBezTo>
                    <a:cubicBezTo>
                      <a:pt x="213" y="334"/>
                      <a:pt x="226" y="332"/>
                      <a:pt x="239" y="328"/>
                    </a:cubicBezTo>
                    <a:cubicBezTo>
                      <a:pt x="322" y="292"/>
                      <a:pt x="370" y="209"/>
                      <a:pt x="346" y="114"/>
                    </a:cubicBezTo>
                    <a:cubicBezTo>
                      <a:pt x="317" y="45"/>
                      <a:pt x="247" y="0"/>
                      <a:pt x="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75"/>
              <p:cNvSpPr/>
              <p:nvPr/>
            </p:nvSpPr>
            <p:spPr>
              <a:xfrm>
                <a:off x="3047843" y="2329857"/>
                <a:ext cx="11617" cy="1032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7" extrusionOk="0">
                    <a:moveTo>
                      <a:pt x="171" y="0"/>
                    </a:moveTo>
                    <a:cubicBezTo>
                      <a:pt x="154" y="0"/>
                      <a:pt x="136" y="4"/>
                      <a:pt x="120" y="12"/>
                    </a:cubicBezTo>
                    <a:cubicBezTo>
                      <a:pt x="48" y="36"/>
                      <a:pt x="1" y="120"/>
                      <a:pt x="36" y="191"/>
                    </a:cubicBezTo>
                    <a:cubicBezTo>
                      <a:pt x="46" y="246"/>
                      <a:pt x="97" y="287"/>
                      <a:pt x="152" y="287"/>
                    </a:cubicBezTo>
                    <a:cubicBezTo>
                      <a:pt x="169" y="287"/>
                      <a:pt x="186" y="283"/>
                      <a:pt x="203" y="274"/>
                    </a:cubicBezTo>
                    <a:cubicBezTo>
                      <a:pt x="286" y="251"/>
                      <a:pt x="322" y="179"/>
                      <a:pt x="298" y="96"/>
                    </a:cubicBezTo>
                    <a:cubicBezTo>
                      <a:pt x="280" y="41"/>
                      <a:pt x="227" y="0"/>
                      <a:pt x="1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75"/>
              <p:cNvSpPr/>
              <p:nvPr/>
            </p:nvSpPr>
            <p:spPr>
              <a:xfrm>
                <a:off x="3048274" y="2349566"/>
                <a:ext cx="5611" cy="431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60" y="0"/>
                    </a:moveTo>
                    <a:cubicBezTo>
                      <a:pt x="24" y="0"/>
                      <a:pt x="1" y="48"/>
                      <a:pt x="24" y="72"/>
                    </a:cubicBezTo>
                    <a:cubicBezTo>
                      <a:pt x="36" y="107"/>
                      <a:pt x="48" y="119"/>
                      <a:pt x="96" y="119"/>
                    </a:cubicBezTo>
                    <a:cubicBezTo>
                      <a:pt x="144" y="119"/>
                      <a:pt x="155" y="72"/>
                      <a:pt x="144" y="48"/>
                    </a:cubicBezTo>
                    <a:cubicBezTo>
                      <a:pt x="144" y="0"/>
                      <a:pt x="108" y="0"/>
                      <a:pt x="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75"/>
              <p:cNvSpPr/>
              <p:nvPr/>
            </p:nvSpPr>
            <p:spPr>
              <a:xfrm>
                <a:off x="3036730" y="2359420"/>
                <a:ext cx="13739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202"/>
                    </a:cubicBezTo>
                    <a:cubicBezTo>
                      <a:pt x="0" y="310"/>
                      <a:pt x="84" y="393"/>
                      <a:pt x="191" y="393"/>
                    </a:cubicBezTo>
                    <a:cubicBezTo>
                      <a:pt x="298" y="393"/>
                      <a:pt x="381" y="310"/>
                      <a:pt x="381" y="202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75"/>
              <p:cNvSpPr/>
              <p:nvPr/>
            </p:nvSpPr>
            <p:spPr>
              <a:xfrm>
                <a:off x="3078269" y="2340143"/>
                <a:ext cx="12012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78" extrusionOk="0">
                    <a:moveTo>
                      <a:pt x="175" y="0"/>
                    </a:moveTo>
                    <a:cubicBezTo>
                      <a:pt x="157" y="0"/>
                      <a:pt x="139" y="4"/>
                      <a:pt x="119" y="12"/>
                    </a:cubicBezTo>
                    <a:cubicBezTo>
                      <a:pt x="48" y="36"/>
                      <a:pt x="0" y="107"/>
                      <a:pt x="36" y="191"/>
                    </a:cubicBezTo>
                    <a:cubicBezTo>
                      <a:pt x="46" y="251"/>
                      <a:pt x="114" y="277"/>
                      <a:pt x="178" y="277"/>
                    </a:cubicBezTo>
                    <a:cubicBezTo>
                      <a:pt x="191" y="277"/>
                      <a:pt x="203" y="276"/>
                      <a:pt x="214" y="274"/>
                    </a:cubicBezTo>
                    <a:cubicBezTo>
                      <a:pt x="286" y="250"/>
                      <a:pt x="333" y="167"/>
                      <a:pt x="298" y="96"/>
                    </a:cubicBezTo>
                    <a:cubicBezTo>
                      <a:pt x="279" y="41"/>
                      <a:pt x="233" y="0"/>
                      <a:pt x="1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75"/>
              <p:cNvSpPr/>
              <p:nvPr/>
            </p:nvSpPr>
            <p:spPr>
              <a:xfrm>
                <a:off x="3067552" y="2325901"/>
                <a:ext cx="8164" cy="751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9" extrusionOk="0">
                    <a:moveTo>
                      <a:pt x="114" y="0"/>
                    </a:moveTo>
                    <a:cubicBezTo>
                      <a:pt x="104" y="0"/>
                      <a:pt x="94" y="1"/>
                      <a:pt x="84" y="3"/>
                    </a:cubicBezTo>
                    <a:cubicBezTo>
                      <a:pt x="36" y="15"/>
                      <a:pt x="0" y="75"/>
                      <a:pt x="24" y="134"/>
                    </a:cubicBezTo>
                    <a:cubicBezTo>
                      <a:pt x="33" y="178"/>
                      <a:pt x="66" y="208"/>
                      <a:pt x="107" y="208"/>
                    </a:cubicBezTo>
                    <a:cubicBezTo>
                      <a:pt x="122" y="208"/>
                      <a:pt x="139" y="204"/>
                      <a:pt x="155" y="194"/>
                    </a:cubicBezTo>
                    <a:cubicBezTo>
                      <a:pt x="203" y="182"/>
                      <a:pt x="227" y="122"/>
                      <a:pt x="215" y="63"/>
                    </a:cubicBezTo>
                    <a:cubicBezTo>
                      <a:pt x="205" y="23"/>
                      <a:pt x="162" y="0"/>
                      <a:pt x="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75"/>
              <p:cNvSpPr/>
              <p:nvPr/>
            </p:nvSpPr>
            <p:spPr>
              <a:xfrm>
                <a:off x="3065394" y="2303315"/>
                <a:ext cx="17191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75"/>
              <p:cNvSpPr/>
              <p:nvPr/>
            </p:nvSpPr>
            <p:spPr>
              <a:xfrm>
                <a:off x="3056402" y="2336546"/>
                <a:ext cx="17587" cy="1539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8" extrusionOk="0">
                    <a:moveTo>
                      <a:pt x="256" y="1"/>
                    </a:moveTo>
                    <a:cubicBezTo>
                      <a:pt x="230" y="1"/>
                      <a:pt x="205" y="6"/>
                      <a:pt x="179" y="17"/>
                    </a:cubicBezTo>
                    <a:cubicBezTo>
                      <a:pt x="60" y="65"/>
                      <a:pt x="1" y="184"/>
                      <a:pt x="48" y="291"/>
                    </a:cubicBezTo>
                    <a:cubicBezTo>
                      <a:pt x="69" y="372"/>
                      <a:pt x="158" y="427"/>
                      <a:pt x="257" y="427"/>
                    </a:cubicBezTo>
                    <a:cubicBezTo>
                      <a:pt x="275" y="427"/>
                      <a:pt x="293" y="425"/>
                      <a:pt x="310" y="422"/>
                    </a:cubicBezTo>
                    <a:cubicBezTo>
                      <a:pt x="429" y="374"/>
                      <a:pt x="489" y="255"/>
                      <a:pt x="453" y="148"/>
                    </a:cubicBezTo>
                    <a:cubicBezTo>
                      <a:pt x="417" y="57"/>
                      <a:pt x="338" y="1"/>
                      <a:pt x="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75"/>
              <p:cNvSpPr/>
              <p:nvPr/>
            </p:nvSpPr>
            <p:spPr>
              <a:xfrm>
                <a:off x="3060287" y="2356615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79" y="1"/>
                    </a:moveTo>
                    <a:cubicBezTo>
                      <a:pt x="164" y="1"/>
                      <a:pt x="148" y="2"/>
                      <a:pt x="131" y="7"/>
                    </a:cubicBezTo>
                    <a:cubicBezTo>
                      <a:pt x="48" y="42"/>
                      <a:pt x="0" y="126"/>
                      <a:pt x="24" y="221"/>
                    </a:cubicBezTo>
                    <a:cubicBezTo>
                      <a:pt x="56" y="285"/>
                      <a:pt x="126" y="330"/>
                      <a:pt x="209" y="330"/>
                    </a:cubicBezTo>
                    <a:cubicBezTo>
                      <a:pt x="219" y="330"/>
                      <a:pt x="228" y="329"/>
                      <a:pt x="238" y="328"/>
                    </a:cubicBezTo>
                    <a:cubicBezTo>
                      <a:pt x="321" y="292"/>
                      <a:pt x="369" y="209"/>
                      <a:pt x="345" y="114"/>
                    </a:cubicBezTo>
                    <a:cubicBezTo>
                      <a:pt x="316" y="45"/>
                      <a:pt x="254" y="1"/>
                      <a:pt x="1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75"/>
              <p:cNvSpPr/>
              <p:nvPr/>
            </p:nvSpPr>
            <p:spPr>
              <a:xfrm>
                <a:off x="2591807" y="2315183"/>
                <a:ext cx="330734" cy="325591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9053" extrusionOk="0">
                    <a:moveTo>
                      <a:pt x="4448" y="1"/>
                    </a:moveTo>
                    <a:cubicBezTo>
                      <a:pt x="3941" y="1"/>
                      <a:pt x="3430" y="251"/>
                      <a:pt x="3156" y="825"/>
                    </a:cubicBezTo>
                    <a:cubicBezTo>
                      <a:pt x="2632" y="1909"/>
                      <a:pt x="3370" y="3242"/>
                      <a:pt x="3370" y="3242"/>
                    </a:cubicBezTo>
                    <a:cubicBezTo>
                      <a:pt x="2660" y="2844"/>
                      <a:pt x="1882" y="2593"/>
                      <a:pt x="1257" y="2593"/>
                    </a:cubicBezTo>
                    <a:cubicBezTo>
                      <a:pt x="573" y="2593"/>
                      <a:pt x="73" y="2895"/>
                      <a:pt x="48" y="3635"/>
                    </a:cubicBezTo>
                    <a:cubicBezTo>
                      <a:pt x="1" y="5052"/>
                      <a:pt x="2263" y="5445"/>
                      <a:pt x="2263" y="5445"/>
                    </a:cubicBezTo>
                    <a:cubicBezTo>
                      <a:pt x="2263" y="5445"/>
                      <a:pt x="941" y="6481"/>
                      <a:pt x="786" y="7290"/>
                    </a:cubicBezTo>
                    <a:cubicBezTo>
                      <a:pt x="657" y="8034"/>
                      <a:pt x="1278" y="8669"/>
                      <a:pt x="2253" y="8669"/>
                    </a:cubicBezTo>
                    <a:cubicBezTo>
                      <a:pt x="2355" y="8669"/>
                      <a:pt x="2462" y="8662"/>
                      <a:pt x="2572" y="8648"/>
                    </a:cubicBezTo>
                    <a:cubicBezTo>
                      <a:pt x="3739" y="8505"/>
                      <a:pt x="4442" y="6778"/>
                      <a:pt x="4442" y="6778"/>
                    </a:cubicBezTo>
                    <a:cubicBezTo>
                      <a:pt x="4442" y="6778"/>
                      <a:pt x="4584" y="7028"/>
                      <a:pt x="5096" y="8183"/>
                    </a:cubicBezTo>
                    <a:cubicBezTo>
                      <a:pt x="5342" y="8755"/>
                      <a:pt x="5842" y="9053"/>
                      <a:pt x="6328" y="9053"/>
                    </a:cubicBezTo>
                    <a:cubicBezTo>
                      <a:pt x="6834" y="9053"/>
                      <a:pt x="7326" y="8732"/>
                      <a:pt x="7502" y="8064"/>
                    </a:cubicBezTo>
                    <a:cubicBezTo>
                      <a:pt x="7847" y="6755"/>
                      <a:pt x="6478" y="5778"/>
                      <a:pt x="6478" y="5778"/>
                    </a:cubicBezTo>
                    <a:lnTo>
                      <a:pt x="6478" y="5778"/>
                    </a:lnTo>
                    <a:cubicBezTo>
                      <a:pt x="6545" y="5784"/>
                      <a:pt x="6613" y="5787"/>
                      <a:pt x="6680" y="5787"/>
                    </a:cubicBezTo>
                    <a:cubicBezTo>
                      <a:pt x="8087" y="5787"/>
                      <a:pt x="9196" y="4506"/>
                      <a:pt x="8514" y="3528"/>
                    </a:cubicBezTo>
                    <a:cubicBezTo>
                      <a:pt x="8266" y="3167"/>
                      <a:pt x="7820" y="3050"/>
                      <a:pt x="7347" y="3050"/>
                    </a:cubicBezTo>
                    <a:cubicBezTo>
                      <a:pt x="6477" y="3050"/>
                      <a:pt x="5513" y="3445"/>
                      <a:pt x="5513" y="3445"/>
                    </a:cubicBezTo>
                    <a:cubicBezTo>
                      <a:pt x="5513" y="3445"/>
                      <a:pt x="6228" y="1325"/>
                      <a:pt x="5644" y="563"/>
                    </a:cubicBezTo>
                    <a:cubicBezTo>
                      <a:pt x="5367" y="207"/>
                      <a:pt x="4909" y="1"/>
                      <a:pt x="44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75"/>
              <p:cNvSpPr/>
              <p:nvPr/>
            </p:nvSpPr>
            <p:spPr>
              <a:xfrm>
                <a:off x="2763108" y="2446743"/>
                <a:ext cx="16292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95" y="1"/>
                      <a:pt x="0" y="108"/>
                      <a:pt x="0" y="227"/>
                    </a:cubicBezTo>
                    <a:cubicBezTo>
                      <a:pt x="0" y="346"/>
                      <a:pt x="95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75"/>
              <p:cNvSpPr/>
              <p:nvPr/>
            </p:nvSpPr>
            <p:spPr>
              <a:xfrm>
                <a:off x="2754944" y="2464042"/>
                <a:ext cx="10754" cy="95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6" extrusionOk="0">
                    <a:moveTo>
                      <a:pt x="152" y="1"/>
                    </a:moveTo>
                    <a:cubicBezTo>
                      <a:pt x="138" y="1"/>
                      <a:pt x="123" y="3"/>
                      <a:pt x="108" y="8"/>
                    </a:cubicBezTo>
                    <a:cubicBezTo>
                      <a:pt x="37" y="32"/>
                      <a:pt x="1" y="103"/>
                      <a:pt x="25" y="175"/>
                    </a:cubicBezTo>
                    <a:cubicBezTo>
                      <a:pt x="44" y="231"/>
                      <a:pt x="92" y="265"/>
                      <a:pt x="147" y="265"/>
                    </a:cubicBezTo>
                    <a:cubicBezTo>
                      <a:pt x="162" y="265"/>
                      <a:pt x="176" y="263"/>
                      <a:pt x="191" y="258"/>
                    </a:cubicBezTo>
                    <a:cubicBezTo>
                      <a:pt x="263" y="234"/>
                      <a:pt x="299" y="163"/>
                      <a:pt x="275" y="91"/>
                    </a:cubicBezTo>
                    <a:cubicBezTo>
                      <a:pt x="256" y="35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75"/>
              <p:cNvSpPr/>
              <p:nvPr/>
            </p:nvSpPr>
            <p:spPr>
              <a:xfrm>
                <a:off x="2728833" y="2457101"/>
                <a:ext cx="17587" cy="1532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6" extrusionOk="0">
                    <a:moveTo>
                      <a:pt x="242" y="0"/>
                    </a:moveTo>
                    <a:cubicBezTo>
                      <a:pt x="221" y="0"/>
                      <a:pt x="200" y="4"/>
                      <a:pt x="179" y="11"/>
                    </a:cubicBezTo>
                    <a:cubicBezTo>
                      <a:pt x="60" y="58"/>
                      <a:pt x="1" y="177"/>
                      <a:pt x="48" y="284"/>
                    </a:cubicBezTo>
                    <a:cubicBezTo>
                      <a:pt x="86" y="370"/>
                      <a:pt x="171" y="426"/>
                      <a:pt x="252" y="426"/>
                    </a:cubicBezTo>
                    <a:cubicBezTo>
                      <a:pt x="272" y="426"/>
                      <a:pt x="291" y="422"/>
                      <a:pt x="310" y="415"/>
                    </a:cubicBezTo>
                    <a:cubicBezTo>
                      <a:pt x="429" y="368"/>
                      <a:pt x="489" y="261"/>
                      <a:pt x="453" y="153"/>
                    </a:cubicBezTo>
                    <a:cubicBezTo>
                      <a:pt x="415" y="58"/>
                      <a:pt x="330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75"/>
              <p:cNvSpPr/>
              <p:nvPr/>
            </p:nvSpPr>
            <p:spPr>
              <a:xfrm>
                <a:off x="2733545" y="2476054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70" y="0"/>
                    </a:moveTo>
                    <a:cubicBezTo>
                      <a:pt x="154" y="0"/>
                      <a:pt x="137" y="3"/>
                      <a:pt x="120" y="7"/>
                    </a:cubicBezTo>
                    <a:cubicBezTo>
                      <a:pt x="48" y="43"/>
                      <a:pt x="1" y="127"/>
                      <a:pt x="36" y="198"/>
                    </a:cubicBezTo>
                    <a:cubicBezTo>
                      <a:pt x="45" y="271"/>
                      <a:pt x="103" y="302"/>
                      <a:pt x="167" y="302"/>
                    </a:cubicBezTo>
                    <a:cubicBezTo>
                      <a:pt x="187" y="302"/>
                      <a:pt x="207" y="299"/>
                      <a:pt x="227" y="293"/>
                    </a:cubicBezTo>
                    <a:cubicBezTo>
                      <a:pt x="298" y="258"/>
                      <a:pt x="346" y="174"/>
                      <a:pt x="322" y="103"/>
                    </a:cubicBezTo>
                    <a:cubicBezTo>
                      <a:pt x="294" y="36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75"/>
              <p:cNvSpPr/>
              <p:nvPr/>
            </p:nvSpPr>
            <p:spPr>
              <a:xfrm>
                <a:off x="2714267" y="2480586"/>
                <a:ext cx="18450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cubicBezTo>
                      <a:pt x="1" y="393"/>
                      <a:pt x="120" y="501"/>
                      <a:pt x="251" y="501"/>
                    </a:cubicBezTo>
                    <a:cubicBezTo>
                      <a:pt x="394" y="501"/>
                      <a:pt x="513" y="393"/>
                      <a:pt x="513" y="251"/>
                    </a:cubicBezTo>
                    <a:cubicBezTo>
                      <a:pt x="513" y="120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75"/>
              <p:cNvSpPr/>
              <p:nvPr/>
            </p:nvSpPr>
            <p:spPr>
              <a:xfrm>
                <a:off x="2715994" y="2503891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65" y="0"/>
                    </a:moveTo>
                    <a:cubicBezTo>
                      <a:pt x="150" y="0"/>
                      <a:pt x="134" y="3"/>
                      <a:pt x="119" y="7"/>
                    </a:cubicBezTo>
                    <a:cubicBezTo>
                      <a:pt x="48" y="43"/>
                      <a:pt x="0" y="126"/>
                      <a:pt x="36" y="198"/>
                    </a:cubicBezTo>
                    <a:cubicBezTo>
                      <a:pt x="54" y="271"/>
                      <a:pt x="114" y="302"/>
                      <a:pt x="173" y="302"/>
                    </a:cubicBezTo>
                    <a:cubicBezTo>
                      <a:pt x="192" y="302"/>
                      <a:pt x="210" y="299"/>
                      <a:pt x="227" y="293"/>
                    </a:cubicBezTo>
                    <a:cubicBezTo>
                      <a:pt x="298" y="257"/>
                      <a:pt x="346" y="174"/>
                      <a:pt x="310" y="103"/>
                    </a:cubicBezTo>
                    <a:cubicBezTo>
                      <a:pt x="291" y="36"/>
                      <a:pt x="227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75"/>
              <p:cNvSpPr/>
              <p:nvPr/>
            </p:nvSpPr>
            <p:spPr>
              <a:xfrm>
                <a:off x="2732681" y="2492850"/>
                <a:ext cx="1758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9" extrusionOk="0">
                    <a:moveTo>
                      <a:pt x="255" y="0"/>
                    </a:moveTo>
                    <a:cubicBezTo>
                      <a:pt x="230" y="0"/>
                      <a:pt x="204" y="6"/>
                      <a:pt x="179" y="17"/>
                    </a:cubicBezTo>
                    <a:cubicBezTo>
                      <a:pt x="60" y="64"/>
                      <a:pt x="1" y="183"/>
                      <a:pt x="48" y="291"/>
                    </a:cubicBezTo>
                    <a:cubicBezTo>
                      <a:pt x="68" y="387"/>
                      <a:pt x="149" y="429"/>
                      <a:pt x="242" y="429"/>
                    </a:cubicBezTo>
                    <a:cubicBezTo>
                      <a:pt x="264" y="429"/>
                      <a:pt x="287" y="426"/>
                      <a:pt x="310" y="422"/>
                    </a:cubicBezTo>
                    <a:cubicBezTo>
                      <a:pt x="429" y="374"/>
                      <a:pt x="489" y="255"/>
                      <a:pt x="441" y="148"/>
                    </a:cubicBezTo>
                    <a:cubicBezTo>
                      <a:pt x="414" y="57"/>
                      <a:pt x="338" y="0"/>
                      <a:pt x="2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75"/>
              <p:cNvSpPr/>
              <p:nvPr/>
            </p:nvSpPr>
            <p:spPr>
              <a:xfrm>
                <a:off x="2730128" y="2516515"/>
                <a:ext cx="21435" cy="196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45" extrusionOk="0">
                    <a:moveTo>
                      <a:pt x="291" y="0"/>
                    </a:moveTo>
                    <a:cubicBezTo>
                      <a:pt x="262" y="0"/>
                      <a:pt x="233" y="4"/>
                      <a:pt x="203" y="14"/>
                    </a:cubicBezTo>
                    <a:cubicBezTo>
                      <a:pt x="72" y="61"/>
                      <a:pt x="0" y="204"/>
                      <a:pt x="36" y="359"/>
                    </a:cubicBezTo>
                    <a:cubicBezTo>
                      <a:pt x="73" y="470"/>
                      <a:pt x="175" y="545"/>
                      <a:pt x="285" y="545"/>
                    </a:cubicBezTo>
                    <a:cubicBezTo>
                      <a:pt x="317" y="545"/>
                      <a:pt x="349" y="539"/>
                      <a:pt x="381" y="526"/>
                    </a:cubicBezTo>
                    <a:cubicBezTo>
                      <a:pt x="512" y="478"/>
                      <a:pt x="596" y="323"/>
                      <a:pt x="548" y="180"/>
                    </a:cubicBezTo>
                    <a:cubicBezTo>
                      <a:pt x="510" y="75"/>
                      <a:pt x="409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75"/>
              <p:cNvSpPr/>
              <p:nvPr/>
            </p:nvSpPr>
            <p:spPr>
              <a:xfrm>
                <a:off x="2749405" y="2504143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75"/>
              <p:cNvSpPr/>
              <p:nvPr/>
            </p:nvSpPr>
            <p:spPr>
              <a:xfrm>
                <a:off x="2748110" y="2481881"/>
                <a:ext cx="15033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7" extrusionOk="0">
                    <a:moveTo>
                      <a:pt x="213" y="0"/>
                    </a:moveTo>
                    <a:cubicBezTo>
                      <a:pt x="193" y="0"/>
                      <a:pt x="174" y="4"/>
                      <a:pt x="155" y="12"/>
                    </a:cubicBezTo>
                    <a:cubicBezTo>
                      <a:pt x="48" y="60"/>
                      <a:pt x="0" y="155"/>
                      <a:pt x="36" y="250"/>
                    </a:cubicBezTo>
                    <a:cubicBezTo>
                      <a:pt x="55" y="336"/>
                      <a:pt x="128" y="376"/>
                      <a:pt x="212" y="376"/>
                    </a:cubicBezTo>
                    <a:cubicBezTo>
                      <a:pt x="232" y="376"/>
                      <a:pt x="253" y="374"/>
                      <a:pt x="274" y="369"/>
                    </a:cubicBezTo>
                    <a:cubicBezTo>
                      <a:pt x="369" y="322"/>
                      <a:pt x="417" y="215"/>
                      <a:pt x="393" y="131"/>
                    </a:cubicBezTo>
                    <a:cubicBezTo>
                      <a:pt x="356" y="48"/>
                      <a:pt x="283" y="0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75"/>
              <p:cNvSpPr/>
              <p:nvPr/>
            </p:nvSpPr>
            <p:spPr>
              <a:xfrm>
                <a:off x="2768215" y="2478033"/>
                <a:ext cx="13343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74"/>
                      <a:pt x="84" y="357"/>
                      <a:pt x="191" y="357"/>
                    </a:cubicBezTo>
                    <a:cubicBezTo>
                      <a:pt x="287" y="357"/>
                      <a:pt x="370" y="274"/>
                      <a:pt x="370" y="179"/>
                    </a:cubicBezTo>
                    <a:cubicBezTo>
                      <a:pt x="370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75"/>
              <p:cNvSpPr/>
              <p:nvPr/>
            </p:nvSpPr>
            <p:spPr>
              <a:xfrm>
                <a:off x="2767388" y="2493641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5" y="0"/>
                      <a:pt x="132" y="2"/>
                      <a:pt x="119" y="7"/>
                    </a:cubicBezTo>
                    <a:cubicBezTo>
                      <a:pt x="48" y="42"/>
                      <a:pt x="0" y="126"/>
                      <a:pt x="36" y="209"/>
                    </a:cubicBezTo>
                    <a:cubicBezTo>
                      <a:pt x="54" y="264"/>
                      <a:pt x="114" y="305"/>
                      <a:pt x="174" y="305"/>
                    </a:cubicBezTo>
                    <a:cubicBezTo>
                      <a:pt x="192" y="305"/>
                      <a:pt x="210" y="301"/>
                      <a:pt x="226" y="292"/>
                    </a:cubicBezTo>
                    <a:cubicBezTo>
                      <a:pt x="298" y="269"/>
                      <a:pt x="345" y="173"/>
                      <a:pt x="310" y="102"/>
                    </a:cubicBezTo>
                    <a:cubicBezTo>
                      <a:pt x="290" y="43"/>
                      <a:pt x="222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75"/>
              <p:cNvSpPr/>
              <p:nvPr/>
            </p:nvSpPr>
            <p:spPr>
              <a:xfrm>
                <a:off x="2768646" y="2514069"/>
                <a:ext cx="5611" cy="510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84" y="1"/>
                    </a:moveTo>
                    <a:cubicBezTo>
                      <a:pt x="75" y="1"/>
                      <a:pt x="67" y="4"/>
                      <a:pt x="60" y="10"/>
                    </a:cubicBezTo>
                    <a:cubicBezTo>
                      <a:pt x="13" y="22"/>
                      <a:pt x="1" y="70"/>
                      <a:pt x="13" y="93"/>
                    </a:cubicBezTo>
                    <a:cubicBezTo>
                      <a:pt x="25" y="129"/>
                      <a:pt x="72" y="141"/>
                      <a:pt x="96" y="141"/>
                    </a:cubicBezTo>
                    <a:cubicBezTo>
                      <a:pt x="144" y="129"/>
                      <a:pt x="156" y="82"/>
                      <a:pt x="144" y="58"/>
                    </a:cubicBezTo>
                    <a:cubicBezTo>
                      <a:pt x="135" y="23"/>
                      <a:pt x="107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75"/>
              <p:cNvSpPr/>
              <p:nvPr/>
            </p:nvSpPr>
            <p:spPr>
              <a:xfrm>
                <a:off x="2755807" y="2525974"/>
                <a:ext cx="15033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15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75"/>
              <p:cNvSpPr/>
              <p:nvPr/>
            </p:nvSpPr>
            <p:spPr>
              <a:xfrm>
                <a:off x="2801195" y="2504359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6" y="0"/>
                      <a:pt x="132" y="2"/>
                      <a:pt x="120" y="6"/>
                    </a:cubicBezTo>
                    <a:cubicBezTo>
                      <a:pt x="48" y="42"/>
                      <a:pt x="1" y="125"/>
                      <a:pt x="25" y="209"/>
                    </a:cubicBezTo>
                    <a:cubicBezTo>
                      <a:pt x="52" y="263"/>
                      <a:pt x="100" y="304"/>
                      <a:pt x="164" y="304"/>
                    </a:cubicBezTo>
                    <a:cubicBezTo>
                      <a:pt x="184" y="304"/>
                      <a:pt x="205" y="300"/>
                      <a:pt x="227" y="292"/>
                    </a:cubicBezTo>
                    <a:cubicBezTo>
                      <a:pt x="298" y="268"/>
                      <a:pt x="346" y="173"/>
                      <a:pt x="310" y="102"/>
                    </a:cubicBezTo>
                    <a:cubicBezTo>
                      <a:pt x="291" y="43"/>
                      <a:pt x="223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75"/>
              <p:cNvSpPr/>
              <p:nvPr/>
            </p:nvSpPr>
            <p:spPr>
              <a:xfrm>
                <a:off x="2789218" y="2488606"/>
                <a:ext cx="945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7" extrusionOk="0">
                    <a:moveTo>
                      <a:pt x="125" y="1"/>
                    </a:moveTo>
                    <a:cubicBezTo>
                      <a:pt x="115" y="1"/>
                      <a:pt x="106" y="2"/>
                      <a:pt x="96" y="4"/>
                    </a:cubicBezTo>
                    <a:cubicBezTo>
                      <a:pt x="36" y="28"/>
                      <a:pt x="0" y="87"/>
                      <a:pt x="24" y="147"/>
                    </a:cubicBezTo>
                    <a:cubicBezTo>
                      <a:pt x="34" y="195"/>
                      <a:pt x="84" y="236"/>
                      <a:pt x="134" y="236"/>
                    </a:cubicBezTo>
                    <a:cubicBezTo>
                      <a:pt x="145" y="236"/>
                      <a:pt x="156" y="234"/>
                      <a:pt x="167" y="230"/>
                    </a:cubicBezTo>
                    <a:cubicBezTo>
                      <a:pt x="227" y="194"/>
                      <a:pt x="262" y="135"/>
                      <a:pt x="238" y="75"/>
                    </a:cubicBezTo>
                    <a:cubicBezTo>
                      <a:pt x="219" y="26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75"/>
              <p:cNvSpPr/>
              <p:nvPr/>
            </p:nvSpPr>
            <p:spPr>
              <a:xfrm>
                <a:off x="2786233" y="2464654"/>
                <a:ext cx="21004" cy="1863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8" extrusionOk="0">
                    <a:moveTo>
                      <a:pt x="291" y="0"/>
                    </a:moveTo>
                    <a:cubicBezTo>
                      <a:pt x="262" y="0"/>
                      <a:pt x="232" y="5"/>
                      <a:pt x="202" y="15"/>
                    </a:cubicBezTo>
                    <a:cubicBezTo>
                      <a:pt x="71" y="63"/>
                      <a:pt x="0" y="205"/>
                      <a:pt x="48" y="336"/>
                    </a:cubicBezTo>
                    <a:cubicBezTo>
                      <a:pt x="76" y="449"/>
                      <a:pt x="179" y="518"/>
                      <a:pt x="285" y="518"/>
                    </a:cubicBezTo>
                    <a:cubicBezTo>
                      <a:pt x="313" y="518"/>
                      <a:pt x="342" y="513"/>
                      <a:pt x="369" y="503"/>
                    </a:cubicBezTo>
                    <a:cubicBezTo>
                      <a:pt x="500" y="455"/>
                      <a:pt x="583" y="313"/>
                      <a:pt x="536" y="182"/>
                    </a:cubicBezTo>
                    <a:cubicBezTo>
                      <a:pt x="498" y="69"/>
                      <a:pt x="401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75"/>
              <p:cNvSpPr/>
              <p:nvPr/>
            </p:nvSpPr>
            <p:spPr>
              <a:xfrm>
                <a:off x="2778501" y="2500726"/>
                <a:ext cx="16328" cy="1629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53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57"/>
                      <a:pt x="108" y="453"/>
                      <a:pt x="227" y="453"/>
                    </a:cubicBezTo>
                    <a:cubicBezTo>
                      <a:pt x="346" y="453"/>
                      <a:pt x="453" y="357"/>
                      <a:pt x="453" y="226"/>
                    </a:cubicBezTo>
                    <a:cubicBezTo>
                      <a:pt x="453" y="107"/>
                      <a:pt x="346" y="0"/>
                      <a:pt x="2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75"/>
              <p:cNvSpPr/>
              <p:nvPr/>
            </p:nvSpPr>
            <p:spPr>
              <a:xfrm>
                <a:off x="2781522" y="2522557"/>
                <a:ext cx="13739" cy="1244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90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43"/>
                      <a:pt x="24" y="238"/>
                    </a:cubicBezTo>
                    <a:cubicBezTo>
                      <a:pt x="51" y="303"/>
                      <a:pt x="114" y="346"/>
                      <a:pt x="185" y="346"/>
                    </a:cubicBezTo>
                    <a:cubicBezTo>
                      <a:pt x="206" y="346"/>
                      <a:pt x="228" y="342"/>
                      <a:pt x="250" y="334"/>
                    </a:cubicBezTo>
                    <a:cubicBezTo>
                      <a:pt x="333" y="310"/>
                      <a:pt x="381" y="203"/>
                      <a:pt x="357" y="119"/>
                    </a:cubicBezTo>
                    <a:cubicBezTo>
                      <a:pt x="330" y="46"/>
                      <a:pt x="259" y="0"/>
                      <a:pt x="1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3" name="Google Shape;4673;p75"/>
            <p:cNvGrpSpPr/>
            <p:nvPr/>
          </p:nvGrpSpPr>
          <p:grpSpPr>
            <a:xfrm rot="-1345317" flipH="1">
              <a:off x="1132712" y="2125023"/>
              <a:ext cx="945490" cy="1168070"/>
              <a:chOff x="2722350" y="1870775"/>
              <a:chExt cx="657250" cy="811975"/>
            </a:xfrm>
          </p:grpSpPr>
          <p:sp>
            <p:nvSpPr>
              <p:cNvPr id="4674" name="Google Shape;4674;p75"/>
              <p:cNvSpPr/>
              <p:nvPr/>
            </p:nvSpPr>
            <p:spPr>
              <a:xfrm>
                <a:off x="2722350" y="2089675"/>
                <a:ext cx="5390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75"/>
              <p:cNvSpPr/>
              <p:nvPr/>
            </p:nvSpPr>
            <p:spPr>
              <a:xfrm>
                <a:off x="2757775" y="2091150"/>
                <a:ext cx="501875" cy="524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75"/>
              <p:cNvSpPr/>
              <p:nvPr/>
            </p:nvSpPr>
            <p:spPr>
              <a:xfrm>
                <a:off x="3007800" y="1870775"/>
                <a:ext cx="371800" cy="81197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75"/>
              <p:cNvSpPr/>
              <p:nvPr/>
            </p:nvSpPr>
            <p:spPr>
              <a:xfrm>
                <a:off x="3041725" y="1872375"/>
                <a:ext cx="293825" cy="808775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8" name="Google Shape;4678;p75"/>
            <p:cNvGrpSpPr/>
            <p:nvPr/>
          </p:nvGrpSpPr>
          <p:grpSpPr>
            <a:xfrm rot="4716291">
              <a:off x="1748544" y="2501530"/>
              <a:ext cx="1103346" cy="1602398"/>
              <a:chOff x="1952025" y="2524800"/>
              <a:chExt cx="536400" cy="779025"/>
            </a:xfrm>
          </p:grpSpPr>
          <p:sp>
            <p:nvSpPr>
              <p:cNvPr id="4679" name="Google Shape;4679;p75"/>
              <p:cNvSpPr/>
              <p:nvPr/>
            </p:nvSpPr>
            <p:spPr>
              <a:xfrm>
                <a:off x="1952025" y="2782100"/>
                <a:ext cx="373575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13745" extrusionOk="0">
                    <a:moveTo>
                      <a:pt x="3727" y="0"/>
                    </a:moveTo>
                    <a:cubicBezTo>
                      <a:pt x="3082" y="0"/>
                      <a:pt x="2543" y="205"/>
                      <a:pt x="2155" y="640"/>
                    </a:cubicBezTo>
                    <a:cubicBezTo>
                      <a:pt x="0" y="3057"/>
                      <a:pt x="3001" y="7832"/>
                      <a:pt x="4263" y="9141"/>
                    </a:cubicBezTo>
                    <a:cubicBezTo>
                      <a:pt x="5288" y="10205"/>
                      <a:pt x="8743" y="13744"/>
                      <a:pt x="11604" y="13744"/>
                    </a:cubicBezTo>
                    <a:cubicBezTo>
                      <a:pt x="12298" y="13744"/>
                      <a:pt x="12957" y="13536"/>
                      <a:pt x="13538" y="13035"/>
                    </a:cubicBezTo>
                    <a:cubicBezTo>
                      <a:pt x="13538" y="13035"/>
                      <a:pt x="14943" y="8891"/>
                      <a:pt x="11323" y="4891"/>
                    </a:cubicBezTo>
                    <a:cubicBezTo>
                      <a:pt x="8604" y="1868"/>
                      <a:pt x="5677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75"/>
              <p:cNvSpPr/>
              <p:nvPr/>
            </p:nvSpPr>
            <p:spPr>
              <a:xfrm>
                <a:off x="2005900" y="2790350"/>
                <a:ext cx="423275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20408" extrusionOk="0">
                    <a:moveTo>
                      <a:pt x="346" y="1"/>
                    </a:moveTo>
                    <a:cubicBezTo>
                      <a:pt x="226" y="96"/>
                      <a:pt x="95" y="179"/>
                      <a:pt x="0" y="298"/>
                    </a:cubicBezTo>
                    <a:cubicBezTo>
                      <a:pt x="1512" y="1977"/>
                      <a:pt x="4584" y="5370"/>
                      <a:pt x="7704" y="9026"/>
                    </a:cubicBezTo>
                    <a:cubicBezTo>
                      <a:pt x="7799" y="9157"/>
                      <a:pt x="7906" y="9264"/>
                      <a:pt x="7989" y="9383"/>
                    </a:cubicBezTo>
                    <a:cubicBezTo>
                      <a:pt x="8156" y="9561"/>
                      <a:pt x="8299" y="9752"/>
                      <a:pt x="8466" y="9942"/>
                    </a:cubicBezTo>
                    <a:cubicBezTo>
                      <a:pt x="8561" y="10050"/>
                      <a:pt x="8656" y="10169"/>
                      <a:pt x="8751" y="10276"/>
                    </a:cubicBezTo>
                    <a:cubicBezTo>
                      <a:pt x="8930" y="10478"/>
                      <a:pt x="9085" y="10669"/>
                      <a:pt x="9275" y="10883"/>
                    </a:cubicBezTo>
                    <a:cubicBezTo>
                      <a:pt x="9347" y="10966"/>
                      <a:pt x="9418" y="11062"/>
                      <a:pt x="9513" y="11145"/>
                    </a:cubicBezTo>
                    <a:cubicBezTo>
                      <a:pt x="9751" y="11443"/>
                      <a:pt x="10001" y="11728"/>
                      <a:pt x="10240" y="12014"/>
                    </a:cubicBezTo>
                    <a:cubicBezTo>
                      <a:pt x="10311" y="12097"/>
                      <a:pt x="10371" y="12169"/>
                      <a:pt x="10442" y="12264"/>
                    </a:cubicBezTo>
                    <a:cubicBezTo>
                      <a:pt x="10609" y="12466"/>
                      <a:pt x="10787" y="12681"/>
                      <a:pt x="10954" y="12871"/>
                    </a:cubicBezTo>
                    <a:cubicBezTo>
                      <a:pt x="13359" y="15812"/>
                      <a:pt x="15502" y="18562"/>
                      <a:pt x="16621" y="20408"/>
                    </a:cubicBezTo>
                    <a:lnTo>
                      <a:pt x="16931" y="20063"/>
                    </a:lnTo>
                    <a:cubicBezTo>
                      <a:pt x="15788" y="18205"/>
                      <a:pt x="13716" y="15526"/>
                      <a:pt x="11395" y="12693"/>
                    </a:cubicBezTo>
                    <a:cubicBezTo>
                      <a:pt x="11359" y="12657"/>
                      <a:pt x="11323" y="12597"/>
                      <a:pt x="11275" y="12550"/>
                    </a:cubicBezTo>
                    <a:lnTo>
                      <a:pt x="10835" y="12014"/>
                    </a:lnTo>
                    <a:cubicBezTo>
                      <a:pt x="10740" y="11895"/>
                      <a:pt x="10644" y="11788"/>
                      <a:pt x="10549" y="11669"/>
                    </a:cubicBezTo>
                    <a:cubicBezTo>
                      <a:pt x="10359" y="11443"/>
                      <a:pt x="10168" y="11204"/>
                      <a:pt x="9966" y="10990"/>
                    </a:cubicBezTo>
                    <a:cubicBezTo>
                      <a:pt x="9906" y="10907"/>
                      <a:pt x="9847" y="10847"/>
                      <a:pt x="9787" y="10776"/>
                    </a:cubicBezTo>
                    <a:cubicBezTo>
                      <a:pt x="9549" y="10490"/>
                      <a:pt x="9311" y="10216"/>
                      <a:pt x="9073" y="9942"/>
                    </a:cubicBezTo>
                    <a:cubicBezTo>
                      <a:pt x="8978" y="9823"/>
                      <a:pt x="8870" y="9704"/>
                      <a:pt x="8775" y="9585"/>
                    </a:cubicBezTo>
                    <a:cubicBezTo>
                      <a:pt x="8632" y="9407"/>
                      <a:pt x="8477" y="9240"/>
                      <a:pt x="8335" y="9061"/>
                    </a:cubicBezTo>
                    <a:cubicBezTo>
                      <a:pt x="8227" y="8930"/>
                      <a:pt x="8108" y="8811"/>
                      <a:pt x="8001" y="8680"/>
                    </a:cubicBezTo>
                    <a:cubicBezTo>
                      <a:pt x="7930" y="8585"/>
                      <a:pt x="7835" y="8490"/>
                      <a:pt x="7763" y="8395"/>
                    </a:cubicBezTo>
                    <a:cubicBezTo>
                      <a:pt x="4727" y="4870"/>
                      <a:pt x="1834" y="1620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75"/>
              <p:cNvSpPr/>
              <p:nvPr/>
            </p:nvSpPr>
            <p:spPr>
              <a:xfrm>
                <a:off x="2249675" y="2524800"/>
                <a:ext cx="238750" cy="501950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20078" extrusionOk="0">
                    <a:moveTo>
                      <a:pt x="3727" y="0"/>
                    </a:moveTo>
                    <a:cubicBezTo>
                      <a:pt x="2149" y="0"/>
                      <a:pt x="1482" y="1884"/>
                      <a:pt x="798" y="4312"/>
                    </a:cubicBezTo>
                    <a:cubicBezTo>
                      <a:pt x="0" y="7229"/>
                      <a:pt x="191" y="12885"/>
                      <a:pt x="1572" y="15921"/>
                    </a:cubicBezTo>
                    <a:cubicBezTo>
                      <a:pt x="2796" y="18612"/>
                      <a:pt x="4105" y="20078"/>
                      <a:pt x="5555" y="20078"/>
                    </a:cubicBezTo>
                    <a:cubicBezTo>
                      <a:pt x="5741" y="20078"/>
                      <a:pt x="5929" y="20053"/>
                      <a:pt x="6120" y="20005"/>
                    </a:cubicBezTo>
                    <a:cubicBezTo>
                      <a:pt x="6120" y="20005"/>
                      <a:pt x="9549" y="18659"/>
                      <a:pt x="9013" y="10861"/>
                    </a:cubicBezTo>
                    <a:cubicBezTo>
                      <a:pt x="8597" y="4789"/>
                      <a:pt x="7180" y="1205"/>
                      <a:pt x="4799" y="240"/>
                    </a:cubicBezTo>
                    <a:cubicBezTo>
                      <a:pt x="4400" y="77"/>
                      <a:pt x="4045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75"/>
              <p:cNvSpPr/>
              <p:nvPr/>
            </p:nvSpPr>
            <p:spPr>
              <a:xfrm>
                <a:off x="2330050" y="2525150"/>
                <a:ext cx="87525" cy="7786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1147" extrusionOk="0">
                    <a:moveTo>
                      <a:pt x="441" y="0"/>
                    </a:moveTo>
                    <a:cubicBezTo>
                      <a:pt x="274" y="0"/>
                      <a:pt x="131" y="24"/>
                      <a:pt x="0" y="72"/>
                    </a:cubicBezTo>
                    <a:lnTo>
                      <a:pt x="1512" y="15490"/>
                    </a:lnTo>
                    <a:lnTo>
                      <a:pt x="3060" y="31147"/>
                    </a:lnTo>
                    <a:lnTo>
                      <a:pt x="3501" y="31099"/>
                    </a:lnTo>
                    <a:lnTo>
                      <a:pt x="1905" y="14847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3" name="Google Shape;4683;p75"/>
            <p:cNvGrpSpPr/>
            <p:nvPr/>
          </p:nvGrpSpPr>
          <p:grpSpPr>
            <a:xfrm rot="-3741544" flipH="1">
              <a:off x="790626" y="2455237"/>
              <a:ext cx="1118724" cy="1694971"/>
              <a:chOff x="2773139" y="2259200"/>
              <a:chExt cx="777657" cy="1178223"/>
            </a:xfrm>
          </p:grpSpPr>
          <p:sp>
            <p:nvSpPr>
              <p:cNvPr id="4684" name="Google Shape;4684;p75"/>
              <p:cNvSpPr/>
              <p:nvPr/>
            </p:nvSpPr>
            <p:spPr>
              <a:xfrm>
                <a:off x="2875025" y="2259200"/>
                <a:ext cx="656975" cy="887075"/>
              </a:xfrm>
              <a:custGeom>
                <a:avLst/>
                <a:gdLst/>
                <a:ahLst/>
                <a:cxnLst/>
                <a:rect l="l" t="t" r="r" b="b"/>
                <a:pathLst>
                  <a:path w="26279" h="35483" extrusionOk="0">
                    <a:moveTo>
                      <a:pt x="4004" y="0"/>
                    </a:moveTo>
                    <a:cubicBezTo>
                      <a:pt x="1" y="0"/>
                      <a:pt x="3479" y="7987"/>
                      <a:pt x="5895" y="14472"/>
                    </a:cubicBezTo>
                    <a:cubicBezTo>
                      <a:pt x="8348" y="21068"/>
                      <a:pt x="13706" y="30283"/>
                      <a:pt x="13706" y="30283"/>
                    </a:cubicBezTo>
                    <a:cubicBezTo>
                      <a:pt x="15570" y="33650"/>
                      <a:pt x="18969" y="35483"/>
                      <a:pt x="21038" y="35483"/>
                    </a:cubicBezTo>
                    <a:cubicBezTo>
                      <a:pt x="21559" y="35483"/>
                      <a:pt x="21995" y="35366"/>
                      <a:pt x="22302" y="35129"/>
                    </a:cubicBezTo>
                    <a:cubicBezTo>
                      <a:pt x="23838" y="33962"/>
                      <a:pt x="26279" y="31426"/>
                      <a:pt x="22921" y="24104"/>
                    </a:cubicBezTo>
                    <a:cubicBezTo>
                      <a:pt x="19552" y="16794"/>
                      <a:pt x="8479" y="280"/>
                      <a:pt x="4192" y="6"/>
                    </a:cubicBezTo>
                    <a:cubicBezTo>
                      <a:pt x="4128" y="2"/>
                      <a:pt x="4065" y="0"/>
                      <a:pt x="4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75"/>
              <p:cNvSpPr/>
              <p:nvPr/>
            </p:nvSpPr>
            <p:spPr>
              <a:xfrm rot="-3148064">
                <a:off x="2933308" y="2749743"/>
                <a:ext cx="457319" cy="629317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25173" extrusionOk="0">
                    <a:moveTo>
                      <a:pt x="1906" y="0"/>
                    </a:moveTo>
                    <a:cubicBezTo>
                      <a:pt x="1019" y="0"/>
                      <a:pt x="513" y="947"/>
                      <a:pt x="358" y="3116"/>
                    </a:cubicBezTo>
                    <a:cubicBezTo>
                      <a:pt x="0" y="8093"/>
                      <a:pt x="3346" y="20821"/>
                      <a:pt x="4918" y="23047"/>
                    </a:cubicBezTo>
                    <a:cubicBezTo>
                      <a:pt x="5705" y="24144"/>
                      <a:pt x="9313" y="25172"/>
                      <a:pt x="12464" y="25172"/>
                    </a:cubicBezTo>
                    <a:cubicBezTo>
                      <a:pt x="15605" y="25172"/>
                      <a:pt x="18293" y="24150"/>
                      <a:pt x="17276" y="21154"/>
                    </a:cubicBezTo>
                    <a:cubicBezTo>
                      <a:pt x="17276" y="21154"/>
                      <a:pt x="11800" y="8795"/>
                      <a:pt x="7359" y="4200"/>
                    </a:cubicBezTo>
                    <a:cubicBezTo>
                      <a:pt x="4855" y="1602"/>
                      <a:pt x="3059" y="0"/>
                      <a:pt x="19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86" name="Google Shape;4686;p75"/>
            <p:cNvSpPr/>
            <p:nvPr/>
          </p:nvSpPr>
          <p:spPr>
            <a:xfrm rot="9020376" flipH="1">
              <a:off x="1577659" y="3592070"/>
              <a:ext cx="1138179" cy="653985"/>
            </a:xfrm>
            <a:custGeom>
              <a:avLst/>
              <a:gdLst/>
              <a:ahLst/>
              <a:cxnLst/>
              <a:rect l="l" t="t" r="r" b="b"/>
              <a:pathLst>
                <a:path w="31647" h="18184" extrusionOk="0">
                  <a:moveTo>
                    <a:pt x="25600" y="0"/>
                  </a:moveTo>
                  <a:cubicBezTo>
                    <a:pt x="21679" y="0"/>
                    <a:pt x="16491" y="3348"/>
                    <a:pt x="12704" y="5756"/>
                  </a:cubicBezTo>
                  <a:cubicBezTo>
                    <a:pt x="8192" y="8626"/>
                    <a:pt x="274" y="17662"/>
                    <a:pt x="274" y="17662"/>
                  </a:cubicBezTo>
                  <a:cubicBezTo>
                    <a:pt x="0" y="18030"/>
                    <a:pt x="22" y="18184"/>
                    <a:pt x="272" y="18184"/>
                  </a:cubicBezTo>
                  <a:cubicBezTo>
                    <a:pt x="1258" y="18184"/>
                    <a:pt x="5802" y="15774"/>
                    <a:pt x="9632" y="14662"/>
                  </a:cubicBezTo>
                  <a:cubicBezTo>
                    <a:pt x="14419" y="13245"/>
                    <a:pt x="25741" y="8745"/>
                    <a:pt x="27194" y="7042"/>
                  </a:cubicBezTo>
                  <a:cubicBezTo>
                    <a:pt x="28658" y="5328"/>
                    <a:pt x="31647" y="2101"/>
                    <a:pt x="27694" y="398"/>
                  </a:cubicBezTo>
                  <a:cubicBezTo>
                    <a:pt x="27055" y="123"/>
                    <a:pt x="26351" y="0"/>
                    <a:pt x="25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87" name="Google Shape;4687;p75"/>
            <p:cNvGrpSpPr/>
            <p:nvPr/>
          </p:nvGrpSpPr>
          <p:grpSpPr>
            <a:xfrm>
              <a:off x="3001727" y="2791927"/>
              <a:ext cx="725639" cy="1139786"/>
              <a:chOff x="3001727" y="2791927"/>
              <a:chExt cx="725639" cy="1139786"/>
            </a:xfrm>
          </p:grpSpPr>
          <p:sp>
            <p:nvSpPr>
              <p:cNvPr id="4688" name="Google Shape;4688;p75"/>
              <p:cNvSpPr/>
              <p:nvPr/>
            </p:nvSpPr>
            <p:spPr>
              <a:xfrm rot="198451" flipH="1">
                <a:off x="3033004" y="2810136"/>
                <a:ext cx="663085" cy="1103367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30679" extrusionOk="0">
                    <a:moveTo>
                      <a:pt x="2709" y="0"/>
                    </a:moveTo>
                    <a:cubicBezTo>
                      <a:pt x="1869" y="0"/>
                      <a:pt x="1178" y="1064"/>
                      <a:pt x="870" y="3864"/>
                    </a:cubicBezTo>
                    <a:cubicBezTo>
                      <a:pt x="0" y="11662"/>
                      <a:pt x="4894" y="19461"/>
                      <a:pt x="4894" y="19461"/>
                    </a:cubicBezTo>
                    <a:cubicBezTo>
                      <a:pt x="7774" y="24401"/>
                      <a:pt x="15980" y="30679"/>
                      <a:pt x="17743" y="30679"/>
                    </a:cubicBezTo>
                    <a:cubicBezTo>
                      <a:pt x="18436" y="30679"/>
                      <a:pt x="18134" y="29709"/>
                      <a:pt x="16122" y="27307"/>
                    </a:cubicBezTo>
                    <a:cubicBezTo>
                      <a:pt x="8990" y="18794"/>
                      <a:pt x="8978" y="10936"/>
                      <a:pt x="7263" y="6316"/>
                    </a:cubicBezTo>
                    <a:cubicBezTo>
                      <a:pt x="6165" y="3373"/>
                      <a:pt x="4203" y="0"/>
                      <a:pt x="27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75"/>
              <p:cNvSpPr/>
              <p:nvPr/>
            </p:nvSpPr>
            <p:spPr>
              <a:xfrm rot="198451" flipH="1">
                <a:off x="3081631" y="2809519"/>
                <a:ext cx="510450" cy="1026870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85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1" y="1930"/>
                      <a:pt x="1786" y="6728"/>
                      <a:pt x="3929" y="13360"/>
                    </a:cubicBezTo>
                    <a:cubicBezTo>
                      <a:pt x="6037" y="19920"/>
                      <a:pt x="11204" y="25659"/>
                      <a:pt x="14192" y="28552"/>
                    </a:cubicBezTo>
                    <a:cubicBezTo>
                      <a:pt x="13931" y="28183"/>
                      <a:pt x="13585" y="27754"/>
                      <a:pt x="13180" y="27278"/>
                    </a:cubicBezTo>
                    <a:cubicBezTo>
                      <a:pt x="13133" y="27218"/>
                      <a:pt x="13073" y="27159"/>
                      <a:pt x="13038" y="27099"/>
                    </a:cubicBezTo>
                    <a:cubicBezTo>
                      <a:pt x="10037" y="23968"/>
                      <a:pt x="5941" y="18944"/>
                      <a:pt x="4120" y="13300"/>
                    </a:cubicBezTo>
                    <a:cubicBezTo>
                      <a:pt x="1393" y="4870"/>
                      <a:pt x="500" y="1453"/>
                      <a:pt x="215" y="72"/>
                    </a:cubicBezTo>
                    <a:cubicBezTo>
                      <a:pt x="143" y="36"/>
                      <a:pt x="72" y="1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75"/>
              <p:cNvSpPr/>
              <p:nvPr/>
            </p:nvSpPr>
            <p:spPr>
              <a:xfrm rot="198451" flipH="1">
                <a:off x="3048849" y="2816124"/>
                <a:ext cx="594392" cy="1097110"/>
              </a:xfrm>
              <a:custGeom>
                <a:avLst/>
                <a:gdLst/>
                <a:ahLst/>
                <a:cxnLst/>
                <a:rect l="l" t="t" r="r" b="b"/>
                <a:pathLst>
                  <a:path w="16527" h="30505" extrusionOk="0">
                    <a:moveTo>
                      <a:pt x="692" y="0"/>
                    </a:moveTo>
                    <a:lnTo>
                      <a:pt x="692" y="0"/>
                    </a:lnTo>
                    <a:cubicBezTo>
                      <a:pt x="620" y="60"/>
                      <a:pt x="537" y="119"/>
                      <a:pt x="453" y="215"/>
                    </a:cubicBezTo>
                    <a:cubicBezTo>
                      <a:pt x="1" y="4799"/>
                      <a:pt x="715" y="13431"/>
                      <a:pt x="3335" y="18134"/>
                    </a:cubicBezTo>
                    <a:cubicBezTo>
                      <a:pt x="5752" y="22491"/>
                      <a:pt x="14027" y="28837"/>
                      <a:pt x="16277" y="30504"/>
                    </a:cubicBezTo>
                    <a:cubicBezTo>
                      <a:pt x="16384" y="30504"/>
                      <a:pt x="16467" y="30480"/>
                      <a:pt x="16527" y="30421"/>
                    </a:cubicBezTo>
                    <a:cubicBezTo>
                      <a:pt x="14503" y="28921"/>
                      <a:pt x="5954" y="22456"/>
                      <a:pt x="3513" y="18026"/>
                    </a:cubicBezTo>
                    <a:cubicBezTo>
                      <a:pt x="870" y="13288"/>
                      <a:pt x="180" y="4489"/>
                      <a:pt x="6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75"/>
              <p:cNvSpPr/>
              <p:nvPr/>
            </p:nvSpPr>
            <p:spPr>
              <a:xfrm rot="198451" flipH="1">
                <a:off x="3046430" y="2807714"/>
                <a:ext cx="560153" cy="1091931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30361" extrusionOk="0">
                    <a:moveTo>
                      <a:pt x="215" y="0"/>
                    </a:moveTo>
                    <a:cubicBezTo>
                      <a:pt x="132" y="0"/>
                      <a:pt x="72" y="12"/>
                      <a:pt x="1" y="36"/>
                    </a:cubicBezTo>
                    <a:cubicBezTo>
                      <a:pt x="298" y="2393"/>
                      <a:pt x="2180" y="16431"/>
                      <a:pt x="6085" y="21193"/>
                    </a:cubicBezTo>
                    <a:cubicBezTo>
                      <a:pt x="9169" y="24932"/>
                      <a:pt x="12205" y="27503"/>
                      <a:pt x="14443" y="29396"/>
                    </a:cubicBezTo>
                    <a:cubicBezTo>
                      <a:pt x="14860" y="29742"/>
                      <a:pt x="15229" y="30063"/>
                      <a:pt x="15574" y="30361"/>
                    </a:cubicBezTo>
                    <a:cubicBezTo>
                      <a:pt x="15574" y="30278"/>
                      <a:pt x="15538" y="30170"/>
                      <a:pt x="15491" y="30016"/>
                    </a:cubicBezTo>
                    <a:cubicBezTo>
                      <a:pt x="15217" y="29766"/>
                      <a:pt x="14896" y="29516"/>
                      <a:pt x="14574" y="29230"/>
                    </a:cubicBezTo>
                    <a:cubicBezTo>
                      <a:pt x="12359" y="27361"/>
                      <a:pt x="9323" y="24765"/>
                      <a:pt x="6252" y="21050"/>
                    </a:cubicBezTo>
                    <a:cubicBezTo>
                      <a:pt x="2382" y="16347"/>
                      <a:pt x="513" y="2369"/>
                      <a:pt x="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2" name="Google Shape;4692;p75"/>
            <p:cNvGrpSpPr/>
            <p:nvPr/>
          </p:nvGrpSpPr>
          <p:grpSpPr>
            <a:xfrm>
              <a:off x="2400444" y="3275005"/>
              <a:ext cx="960641" cy="916416"/>
              <a:chOff x="1948450" y="3245750"/>
              <a:chExt cx="542950" cy="517925"/>
            </a:xfrm>
          </p:grpSpPr>
          <p:sp>
            <p:nvSpPr>
              <p:cNvPr id="4693" name="Google Shape;4693;p75"/>
              <p:cNvSpPr/>
              <p:nvPr/>
            </p:nvSpPr>
            <p:spPr>
              <a:xfrm>
                <a:off x="1948450" y="3245750"/>
                <a:ext cx="542950" cy="517925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75"/>
              <p:cNvSpPr/>
              <p:nvPr/>
            </p:nvSpPr>
            <p:spPr>
              <a:xfrm>
                <a:off x="2062750" y="3361800"/>
                <a:ext cx="2909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75"/>
              <p:cNvSpPr/>
              <p:nvPr/>
            </p:nvSpPr>
            <p:spPr>
              <a:xfrm>
                <a:off x="2154125" y="3442475"/>
                <a:ext cx="14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75"/>
              <p:cNvSpPr/>
              <p:nvPr/>
            </p:nvSpPr>
            <p:spPr>
              <a:xfrm>
                <a:off x="2203800" y="3478175"/>
                <a:ext cx="444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97" name="Google Shape;4697;p75"/>
          <p:cNvGrpSpPr/>
          <p:nvPr/>
        </p:nvGrpSpPr>
        <p:grpSpPr>
          <a:xfrm rot="5666601">
            <a:off x="671175" y="454798"/>
            <a:ext cx="708528" cy="707933"/>
            <a:chOff x="7308373" y="335298"/>
            <a:chExt cx="867172" cy="866444"/>
          </a:xfrm>
        </p:grpSpPr>
        <p:grpSp>
          <p:nvGrpSpPr>
            <p:cNvPr id="4698" name="Google Shape;4698;p75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4699" name="Google Shape;4699;p75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75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75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75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03" name="Google Shape;4703;p75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75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75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75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75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75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75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75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75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75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75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75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75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5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5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5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5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5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5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5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5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5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5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5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5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5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5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5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5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5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5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5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5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5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5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5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4" name="Google Shape;4744;p75"/>
          <p:cNvGrpSpPr/>
          <p:nvPr/>
        </p:nvGrpSpPr>
        <p:grpSpPr>
          <a:xfrm rot="-215887" flipH="1">
            <a:off x="3957285" y="2022840"/>
            <a:ext cx="793258" cy="741558"/>
            <a:chOff x="5770756" y="873899"/>
            <a:chExt cx="755434" cy="706199"/>
          </a:xfrm>
        </p:grpSpPr>
        <p:sp>
          <p:nvSpPr>
            <p:cNvPr id="4745" name="Google Shape;4745;p7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75"/>
          <p:cNvGrpSpPr/>
          <p:nvPr/>
        </p:nvGrpSpPr>
        <p:grpSpPr>
          <a:xfrm rot="215926">
            <a:off x="2319981" y="677611"/>
            <a:ext cx="1059091" cy="990066"/>
            <a:chOff x="5770756" y="873899"/>
            <a:chExt cx="755434" cy="706199"/>
          </a:xfrm>
        </p:grpSpPr>
        <p:sp>
          <p:nvSpPr>
            <p:cNvPr id="4797" name="Google Shape;4797;p7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7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7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7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7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7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7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7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7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7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7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7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7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7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7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7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7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7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7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7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7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7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7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7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7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7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7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7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7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7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7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7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7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7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7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7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7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7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7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7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7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7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7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7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7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7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7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7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7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CC2"/>
            </a:gs>
            <a:gs pos="100000">
              <a:srgbClr val="EADF9F"/>
            </a:gs>
          </a:gsLst>
          <a:lin ang="2698631" scaled="0"/>
        </a:gradFill>
        <a:effectLst/>
      </p:bgPr>
    </p:bg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" name="Google Shape;2460;p68"/>
          <p:cNvGrpSpPr/>
          <p:nvPr/>
        </p:nvGrpSpPr>
        <p:grpSpPr>
          <a:xfrm rot="215889">
            <a:off x="8462727" y="20348"/>
            <a:ext cx="668063" cy="624522"/>
            <a:chOff x="5770756" y="873899"/>
            <a:chExt cx="755434" cy="706199"/>
          </a:xfrm>
        </p:grpSpPr>
        <p:sp>
          <p:nvSpPr>
            <p:cNvPr id="2461" name="Google Shape;2461;p6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68"/>
          <p:cNvGrpSpPr/>
          <p:nvPr/>
        </p:nvGrpSpPr>
        <p:grpSpPr>
          <a:xfrm>
            <a:off x="431426" y="163180"/>
            <a:ext cx="867172" cy="866444"/>
            <a:chOff x="7308373" y="335298"/>
            <a:chExt cx="867172" cy="866444"/>
          </a:xfrm>
        </p:grpSpPr>
        <p:grpSp>
          <p:nvGrpSpPr>
            <p:cNvPr id="2513" name="Google Shape;2513;p6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514" name="Google Shape;2514;p6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8" name="Google Shape;2518;p6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68"/>
          <p:cNvGrpSpPr/>
          <p:nvPr/>
        </p:nvGrpSpPr>
        <p:grpSpPr>
          <a:xfrm>
            <a:off x="7543589" y="4632629"/>
            <a:ext cx="701094" cy="510871"/>
            <a:chOff x="3880914" y="3359134"/>
            <a:chExt cx="968363" cy="705622"/>
          </a:xfrm>
        </p:grpSpPr>
        <p:sp>
          <p:nvSpPr>
            <p:cNvPr id="2560" name="Google Shape;2560;p6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8EB44A-265C-D655-744D-81DDDB4246F9}"/>
              </a:ext>
            </a:extLst>
          </p:cNvPr>
          <p:cNvSpPr/>
          <p:nvPr/>
        </p:nvSpPr>
        <p:spPr>
          <a:xfrm>
            <a:off x="308268" y="131619"/>
            <a:ext cx="3053333" cy="5495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Nghe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endParaRPr lang="en-US" sz="2000" b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F44CC-A3F2-7235-DB02-F84C7807A87A}"/>
              </a:ext>
            </a:extLst>
          </p:cNvPr>
          <p:cNvSpPr txBox="1"/>
          <p:nvPr/>
        </p:nvSpPr>
        <p:spPr>
          <a:xfrm>
            <a:off x="970401" y="834284"/>
            <a:ext cx="7203198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lồng</a:t>
            </a:r>
            <a:endParaRPr lang="en-US" sz="2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4000"/>
              </a:lnSpc>
            </a:pP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(Theo 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3495FD1-0AF0-EF5C-3629-DE6294D24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5"/>
          <a:stretch/>
        </p:blipFill>
        <p:spPr bwMode="auto">
          <a:xfrm>
            <a:off x="397774" y="1545445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6FCF0E4-DAF3-C9AB-6776-6D4BC5DC9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50887" r="226" b="-192"/>
          <a:stretch/>
        </p:blipFill>
        <p:spPr bwMode="auto">
          <a:xfrm>
            <a:off x="4572000" y="2569550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CC2"/>
            </a:gs>
            <a:gs pos="100000">
              <a:srgbClr val="EADF9F"/>
            </a:gs>
          </a:gsLst>
          <a:lin ang="2698631" scaled="0"/>
        </a:gradFill>
        <a:effectLst/>
      </p:bgPr>
    </p:bg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6" name="Google Shape;2626;p69"/>
          <p:cNvGrpSpPr/>
          <p:nvPr/>
        </p:nvGrpSpPr>
        <p:grpSpPr>
          <a:xfrm>
            <a:off x="3815525" y="4199282"/>
            <a:ext cx="1300287" cy="1888435"/>
            <a:chOff x="1952025" y="2524800"/>
            <a:chExt cx="536400" cy="779025"/>
          </a:xfrm>
        </p:grpSpPr>
        <p:sp>
          <p:nvSpPr>
            <p:cNvPr id="2627" name="Google Shape;2627;p69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28" name="Google Shape;2628;p69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29" name="Google Shape;2629;p69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0" name="Google Shape;2630;p69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</p:grpSp>
      <p:grpSp>
        <p:nvGrpSpPr>
          <p:cNvPr id="2631" name="Google Shape;2631;p69"/>
          <p:cNvGrpSpPr/>
          <p:nvPr/>
        </p:nvGrpSpPr>
        <p:grpSpPr>
          <a:xfrm rot="-215889" flipH="1">
            <a:off x="97465" y="106817"/>
            <a:ext cx="668063" cy="624522"/>
            <a:chOff x="5770756" y="873899"/>
            <a:chExt cx="755434" cy="706199"/>
          </a:xfrm>
        </p:grpSpPr>
        <p:sp>
          <p:nvSpPr>
            <p:cNvPr id="2632" name="Google Shape;2632;p6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3" name="Google Shape;2633;p6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4" name="Google Shape;2634;p6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5" name="Google Shape;2635;p6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6" name="Google Shape;2636;p6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7" name="Google Shape;2637;p6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8" name="Google Shape;2638;p6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9" name="Google Shape;2639;p6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0" name="Google Shape;2640;p6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1" name="Google Shape;2641;p6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2" name="Google Shape;2642;p6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3" name="Google Shape;2643;p6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4" name="Google Shape;2644;p6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5" name="Google Shape;2645;p6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6" name="Google Shape;2646;p6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7" name="Google Shape;2647;p6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8" name="Google Shape;2648;p6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9" name="Google Shape;2649;p6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0" name="Google Shape;2650;p6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1" name="Google Shape;2651;p6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2" name="Google Shape;2652;p6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3" name="Google Shape;2653;p6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4" name="Google Shape;2654;p6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5" name="Google Shape;2655;p6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6" name="Google Shape;2656;p6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7" name="Google Shape;2657;p6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8" name="Google Shape;2658;p6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9" name="Google Shape;2659;p6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0" name="Google Shape;2660;p6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1" name="Google Shape;2661;p6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2" name="Google Shape;2662;p6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3" name="Google Shape;2663;p6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4" name="Google Shape;2664;p6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5" name="Google Shape;2665;p6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6" name="Google Shape;2666;p6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7" name="Google Shape;2667;p6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8" name="Google Shape;2668;p6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9" name="Google Shape;2669;p6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0" name="Google Shape;2670;p6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1" name="Google Shape;2671;p6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2" name="Google Shape;2672;p6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3" name="Google Shape;2673;p6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4" name="Google Shape;2674;p6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5" name="Google Shape;2675;p6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6" name="Google Shape;2676;p6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7" name="Google Shape;2677;p6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8" name="Google Shape;2678;p6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9" name="Google Shape;2679;p6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80" name="Google Shape;2680;p6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81" name="Google Shape;2681;p6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82" name="Google Shape;2682;p6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733" name="Google Shape;2733;p69"/>
          <p:cNvGrpSpPr/>
          <p:nvPr/>
        </p:nvGrpSpPr>
        <p:grpSpPr>
          <a:xfrm rot="-8666663">
            <a:off x="8296678" y="4260796"/>
            <a:ext cx="708510" cy="707915"/>
            <a:chOff x="7308373" y="335298"/>
            <a:chExt cx="867172" cy="866444"/>
          </a:xfrm>
        </p:grpSpPr>
        <p:grpSp>
          <p:nvGrpSpPr>
            <p:cNvPr id="2734" name="Google Shape;2734;p6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735" name="Google Shape;2735;p6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2736" name="Google Shape;2736;p6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2737" name="Google Shape;2737;p6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2738" name="Google Shape;2738;p6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39" name="Google Shape;2739;p6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0" name="Google Shape;2740;p6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1" name="Google Shape;2741;p6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2" name="Google Shape;2742;p6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3" name="Google Shape;2743;p6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4" name="Google Shape;2744;p6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5" name="Google Shape;2745;p6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6" name="Google Shape;2746;p6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7" name="Google Shape;2747;p6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8" name="Google Shape;2748;p6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9" name="Google Shape;2749;p6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0" name="Google Shape;2750;p6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1" name="Google Shape;2751;p6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2" name="Google Shape;2752;p6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3" name="Google Shape;2753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4" name="Google Shape;2754;p6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5" name="Google Shape;2755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6" name="Google Shape;2756;p6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TM Avo" panose="02040603050506020204" pitchFamily="18" charset="0"/>
              </a:endParaRPr>
            </a:p>
          </p:txBody>
        </p:sp>
        <p:sp>
          <p:nvSpPr>
            <p:cNvPr id="2757" name="Google Shape;2757;p6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8" name="Google Shape;2758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9" name="Google Shape;2759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0" name="Google Shape;2760;p6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1" name="Google Shape;2761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2" name="Google Shape;2762;p6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3" name="Google Shape;2763;p6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4" name="Google Shape;2764;p6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5" name="Google Shape;2765;p6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6" name="Google Shape;2766;p6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7" name="Google Shape;2767;p6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8" name="Google Shape;2768;p6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9" name="Google Shape;2769;p6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0" name="Google Shape;2770;p6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1" name="Google Shape;2771;p6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2" name="Google Shape;2772;p6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3" name="Google Shape;2773;p6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4" name="Google Shape;2774;p6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5" name="Google Shape;2775;p6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6" name="Google Shape;2776;p6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7" name="Google Shape;2777;p6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8" name="Google Shape;2778;p6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9" name="Google Shape;2779;p6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9D1963-E4CA-B544-BC86-42A49EE12070}"/>
              </a:ext>
            </a:extLst>
          </p:cNvPr>
          <p:cNvSpPr/>
          <p:nvPr/>
        </p:nvSpPr>
        <p:spPr>
          <a:xfrm>
            <a:off x="2199939" y="1100099"/>
            <a:ext cx="4744123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916EC5-604E-F646-F9FA-63C0D6C39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67" b="90130" l="11454" r="90161">
                        <a14:foregroundMark x1="43182" y1="45238" x2="44444" y2="46032"/>
                        <a14:foregroundMark x1="40909" y1="41799" x2="40909" y2="41799"/>
                      </a14:backgroundRemoval>
                    </a14:imgEffect>
                  </a14:imgLayer>
                </a14:imgProps>
              </a:ext>
            </a:extLst>
          </a:blip>
          <a:srcRect l="9621" t="19530" r="11865" b="26866"/>
          <a:stretch/>
        </p:blipFill>
        <p:spPr>
          <a:xfrm flipH="1">
            <a:off x="331229" y="493620"/>
            <a:ext cx="2539111" cy="1654736"/>
          </a:xfrm>
          <a:prstGeom prst="roundRect">
            <a:avLst>
              <a:gd name="adj" fmla="val 7876"/>
            </a:avLst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B92407-9F8B-6E21-5479-AEFF762EB8F4}"/>
              </a:ext>
            </a:extLst>
          </p:cNvPr>
          <p:cNvSpPr txBox="1"/>
          <p:nvPr/>
        </p:nvSpPr>
        <p:spPr>
          <a:xfrm>
            <a:off x="2576513" y="1242505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đom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đóm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già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nên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kể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giọng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như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E8022-810C-86B1-D0EF-A72CD10B4272}"/>
              </a:ext>
            </a:extLst>
          </p:cNvPr>
          <p:cNvSpPr txBox="1"/>
          <p:nvPr/>
        </p:nvSpPr>
        <p:spPr>
          <a:xfrm>
            <a:off x="2819400" y="124250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Giọng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bác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đom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đóm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chậm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trầm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780" name="Rectangle: Rounded Corners 2779">
            <a:extLst>
              <a:ext uri="{FF2B5EF4-FFF2-40B4-BE49-F238E27FC236}">
                <a16:creationId xmlns:a16="http://schemas.microsoft.com/office/drawing/2014/main" id="{664ECD1D-924C-1B45-458F-ECB3F6A21973}"/>
              </a:ext>
            </a:extLst>
          </p:cNvPr>
          <p:cNvSpPr/>
          <p:nvPr/>
        </p:nvSpPr>
        <p:spPr>
          <a:xfrm>
            <a:off x="2045242" y="3059919"/>
            <a:ext cx="5053517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Ôi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chao!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già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rồi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!</a:t>
            </a:r>
          </a:p>
          <a:p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Đừng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quá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lo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lắng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ta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sẽ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đưa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cháu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70"/>
          <p:cNvSpPr txBox="1">
            <a:spLocks noGrp="1"/>
          </p:cNvSpPr>
          <p:nvPr>
            <p:ph type="subTitle" idx="7"/>
          </p:nvPr>
        </p:nvSpPr>
        <p:spPr>
          <a:xfrm>
            <a:off x="3291708" y="1188892"/>
            <a:ext cx="22683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en">
                <a:latin typeface="UTM Avo" panose="02040603050506020204" pitchFamily="18" charset="0"/>
              </a:rPr>
              <a:t>You can describe the topic of the section here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2797" name="Google Shape;2797;p70"/>
          <p:cNvSpPr/>
          <p:nvPr/>
        </p:nvSpPr>
        <p:spPr>
          <a:xfrm>
            <a:off x="77207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798" name="Google Shape;2798;p70"/>
          <p:cNvSpPr/>
          <p:nvPr/>
        </p:nvSpPr>
        <p:spPr>
          <a:xfrm>
            <a:off x="77207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799" name="Google Shape;2799;p70"/>
          <p:cNvSpPr/>
          <p:nvPr/>
        </p:nvSpPr>
        <p:spPr>
          <a:xfrm>
            <a:off x="77062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0" name="Google Shape;2800;p70"/>
          <p:cNvSpPr/>
          <p:nvPr/>
        </p:nvSpPr>
        <p:spPr>
          <a:xfrm>
            <a:off x="77062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1" name="Google Shape;2801;p70"/>
          <p:cNvSpPr/>
          <p:nvPr/>
        </p:nvSpPr>
        <p:spPr>
          <a:xfrm>
            <a:off x="77062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2" name="Google Shape;2802;p70"/>
          <p:cNvSpPr/>
          <p:nvPr/>
        </p:nvSpPr>
        <p:spPr>
          <a:xfrm>
            <a:off x="77062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3" name="Google Shape;2803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4" name="Google Shape;2804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5" name="Google Shape;2805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6" name="Google Shape;2806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7" name="Google Shape;2807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8" name="Google Shape;2808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9" name="Google Shape;2809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0" name="Google Shape;2810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1" name="Google Shape;2811;p70"/>
          <p:cNvSpPr/>
          <p:nvPr/>
        </p:nvSpPr>
        <p:spPr>
          <a:xfrm>
            <a:off x="766300" y="897800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8"/>
                </a:lnTo>
                <a:lnTo>
                  <a:pt x="58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2" name="Google Shape;2812;p70"/>
          <p:cNvSpPr/>
          <p:nvPr/>
        </p:nvSpPr>
        <p:spPr>
          <a:xfrm>
            <a:off x="766300" y="897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3" name="Google Shape;2813;p70"/>
          <p:cNvSpPr/>
          <p:nvPr/>
        </p:nvSpPr>
        <p:spPr>
          <a:xfrm>
            <a:off x="766300" y="897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4" name="Google Shape;2814;p70"/>
          <p:cNvSpPr/>
          <p:nvPr/>
        </p:nvSpPr>
        <p:spPr>
          <a:xfrm>
            <a:off x="766300" y="897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5" name="Google Shape;2815;p70"/>
          <p:cNvSpPr/>
          <p:nvPr/>
        </p:nvSpPr>
        <p:spPr>
          <a:xfrm>
            <a:off x="764850" y="89780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6" name="Google Shape;2816;p70"/>
          <p:cNvSpPr/>
          <p:nvPr/>
        </p:nvSpPr>
        <p:spPr>
          <a:xfrm>
            <a:off x="764850" y="89635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7" name="Google Shape;2817;p70"/>
          <p:cNvSpPr/>
          <p:nvPr/>
        </p:nvSpPr>
        <p:spPr>
          <a:xfrm>
            <a:off x="764850" y="896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8" name="Google Shape;2818;p70"/>
          <p:cNvSpPr/>
          <p:nvPr/>
        </p:nvSpPr>
        <p:spPr>
          <a:xfrm>
            <a:off x="764850" y="896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9" name="Google Shape;2819;p70"/>
          <p:cNvSpPr/>
          <p:nvPr/>
        </p:nvSpPr>
        <p:spPr>
          <a:xfrm>
            <a:off x="763400" y="8963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0" name="Google Shape;2820;p70"/>
          <p:cNvSpPr/>
          <p:nvPr/>
        </p:nvSpPr>
        <p:spPr>
          <a:xfrm>
            <a:off x="763400" y="896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1" name="Google Shape;2821;p70"/>
          <p:cNvSpPr/>
          <p:nvPr/>
        </p:nvSpPr>
        <p:spPr>
          <a:xfrm>
            <a:off x="763400" y="894925"/>
            <a:ext cx="25" cy="1450"/>
          </a:xfrm>
          <a:custGeom>
            <a:avLst/>
            <a:gdLst/>
            <a:ahLst/>
            <a:cxnLst/>
            <a:rect l="l" t="t" r="r" b="b"/>
            <a:pathLst>
              <a:path w="1" h="58" fill="none" extrusionOk="0">
                <a:moveTo>
                  <a:pt x="1" y="0"/>
                </a:moveTo>
                <a:lnTo>
                  <a:pt x="1" y="0"/>
                </a:lnTo>
                <a:lnTo>
                  <a:pt x="1" y="58"/>
                </a:lnTo>
                <a:lnTo>
                  <a:pt x="1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2" name="Google Shape;2822;p70"/>
          <p:cNvSpPr/>
          <p:nvPr/>
        </p:nvSpPr>
        <p:spPr>
          <a:xfrm>
            <a:off x="763400" y="894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3" name="Google Shape;2823;p70"/>
          <p:cNvSpPr/>
          <p:nvPr/>
        </p:nvSpPr>
        <p:spPr>
          <a:xfrm>
            <a:off x="761950" y="8949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9" y="0"/>
                </a:lnTo>
                <a:lnTo>
                  <a:pt x="59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4" name="Google Shape;2824;p70"/>
          <p:cNvSpPr/>
          <p:nvPr/>
        </p:nvSpPr>
        <p:spPr>
          <a:xfrm>
            <a:off x="761950" y="894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5" name="Google Shape;2825;p70"/>
          <p:cNvSpPr/>
          <p:nvPr/>
        </p:nvSpPr>
        <p:spPr>
          <a:xfrm>
            <a:off x="761950" y="894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6" name="Google Shape;2826;p70"/>
          <p:cNvSpPr/>
          <p:nvPr/>
        </p:nvSpPr>
        <p:spPr>
          <a:xfrm>
            <a:off x="761950" y="8934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0"/>
                </a:moveTo>
                <a:lnTo>
                  <a:pt x="1" y="0"/>
                </a:lnTo>
                <a:lnTo>
                  <a:pt x="1" y="58"/>
                </a:lnTo>
                <a:lnTo>
                  <a:pt x="1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7" name="Google Shape;2827;p70"/>
          <p:cNvSpPr/>
          <p:nvPr/>
        </p:nvSpPr>
        <p:spPr>
          <a:xfrm>
            <a:off x="760525" y="893475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8" name="Google Shape;2828;p70"/>
          <p:cNvSpPr/>
          <p:nvPr/>
        </p:nvSpPr>
        <p:spPr>
          <a:xfrm>
            <a:off x="760525" y="893475"/>
            <a:ext cx="0" cy="25"/>
          </a:xfrm>
          <a:custGeom>
            <a:avLst/>
            <a:gdLst/>
            <a:ahLst/>
            <a:cxnLst/>
            <a:rect l="l" t="t" r="r" b="b"/>
            <a:pathLst>
              <a:path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9" name="Google Shape;2829;p70"/>
          <p:cNvSpPr/>
          <p:nvPr/>
        </p:nvSpPr>
        <p:spPr>
          <a:xfrm>
            <a:off x="760525" y="893475"/>
            <a:ext cx="0" cy="25"/>
          </a:xfrm>
          <a:custGeom>
            <a:avLst/>
            <a:gdLst/>
            <a:ahLst/>
            <a:cxnLst/>
            <a:rect l="l" t="t" r="r" b="b"/>
            <a:pathLst>
              <a:path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0" name="Google Shape;2830;p70"/>
          <p:cNvSpPr/>
          <p:nvPr/>
        </p:nvSpPr>
        <p:spPr>
          <a:xfrm>
            <a:off x="759075" y="892025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8"/>
                </a:lnTo>
                <a:lnTo>
                  <a:pt x="58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1" name="Google Shape;2831;p70"/>
          <p:cNvSpPr/>
          <p:nvPr/>
        </p:nvSpPr>
        <p:spPr>
          <a:xfrm>
            <a:off x="759075" y="892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2" name="Google Shape;2832;p70"/>
          <p:cNvSpPr/>
          <p:nvPr/>
        </p:nvSpPr>
        <p:spPr>
          <a:xfrm>
            <a:off x="759075" y="892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3" name="Google Shape;2833;p70"/>
          <p:cNvSpPr/>
          <p:nvPr/>
        </p:nvSpPr>
        <p:spPr>
          <a:xfrm>
            <a:off x="759075" y="892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4" name="Google Shape;2834;p70"/>
          <p:cNvSpPr/>
          <p:nvPr/>
        </p:nvSpPr>
        <p:spPr>
          <a:xfrm>
            <a:off x="757625" y="892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5" name="Google Shape;2835;p70"/>
          <p:cNvSpPr/>
          <p:nvPr/>
        </p:nvSpPr>
        <p:spPr>
          <a:xfrm>
            <a:off x="757625" y="890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6" name="Google Shape;2836;p70"/>
          <p:cNvSpPr/>
          <p:nvPr/>
        </p:nvSpPr>
        <p:spPr>
          <a:xfrm>
            <a:off x="75762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7" name="Google Shape;2837;p70"/>
          <p:cNvSpPr/>
          <p:nvPr/>
        </p:nvSpPr>
        <p:spPr>
          <a:xfrm>
            <a:off x="75762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8" name="Google Shape;2838;p70"/>
          <p:cNvSpPr/>
          <p:nvPr/>
        </p:nvSpPr>
        <p:spPr>
          <a:xfrm>
            <a:off x="756175" y="8905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9" name="Google Shape;2839;p70"/>
          <p:cNvSpPr/>
          <p:nvPr/>
        </p:nvSpPr>
        <p:spPr>
          <a:xfrm>
            <a:off x="75617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0" name="Google Shape;2840;p70"/>
          <p:cNvSpPr/>
          <p:nvPr/>
        </p:nvSpPr>
        <p:spPr>
          <a:xfrm>
            <a:off x="75617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1" name="Google Shape;2841;p70"/>
          <p:cNvSpPr/>
          <p:nvPr/>
        </p:nvSpPr>
        <p:spPr>
          <a:xfrm>
            <a:off x="756175" y="88912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9"/>
                </a:lnTo>
                <a:lnTo>
                  <a:pt x="1" y="59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2" name="Google Shape;2842;p70"/>
          <p:cNvSpPr/>
          <p:nvPr/>
        </p:nvSpPr>
        <p:spPr>
          <a:xfrm>
            <a:off x="754725" y="8891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3" name="Google Shape;2843;p70"/>
          <p:cNvSpPr/>
          <p:nvPr/>
        </p:nvSpPr>
        <p:spPr>
          <a:xfrm>
            <a:off x="754725" y="889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4" name="Google Shape;2844;p70"/>
          <p:cNvSpPr/>
          <p:nvPr/>
        </p:nvSpPr>
        <p:spPr>
          <a:xfrm>
            <a:off x="754725" y="889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5" name="Google Shape;2845;p70"/>
          <p:cNvSpPr/>
          <p:nvPr/>
        </p:nvSpPr>
        <p:spPr>
          <a:xfrm>
            <a:off x="754725" y="889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6" name="Google Shape;2846;p70"/>
          <p:cNvSpPr/>
          <p:nvPr/>
        </p:nvSpPr>
        <p:spPr>
          <a:xfrm>
            <a:off x="753300" y="887700"/>
            <a:ext cx="1450" cy="1450"/>
          </a:xfrm>
          <a:custGeom>
            <a:avLst/>
            <a:gdLst/>
            <a:ahLst/>
            <a:cxnLst/>
            <a:rect l="l" t="t" r="r" b="b"/>
            <a:pathLst>
              <a:path w="58" h="58" fill="none" extrusionOk="0">
                <a:moveTo>
                  <a:pt x="0" y="0"/>
                </a:moveTo>
                <a:lnTo>
                  <a:pt x="0" y="0"/>
                </a:lnTo>
                <a:lnTo>
                  <a:pt x="58" y="58"/>
                </a:lnTo>
                <a:lnTo>
                  <a:pt x="58" y="5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7" name="Google Shape;2847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8" name="Google Shape;2848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9" name="Google Shape;2849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0" name="Google Shape;2850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1" name="Google Shape;2851;p70"/>
          <p:cNvSpPr/>
          <p:nvPr/>
        </p:nvSpPr>
        <p:spPr>
          <a:xfrm>
            <a:off x="75185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2" name="Google Shape;2852;p70"/>
          <p:cNvSpPr/>
          <p:nvPr/>
        </p:nvSpPr>
        <p:spPr>
          <a:xfrm>
            <a:off x="75185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3" name="Google Shape;2853;p70"/>
          <p:cNvSpPr/>
          <p:nvPr/>
        </p:nvSpPr>
        <p:spPr>
          <a:xfrm>
            <a:off x="75185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4" name="Google Shape;2854;p70"/>
          <p:cNvSpPr/>
          <p:nvPr/>
        </p:nvSpPr>
        <p:spPr>
          <a:xfrm>
            <a:off x="75185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5" name="Google Shape;2855;p70"/>
          <p:cNvSpPr/>
          <p:nvPr/>
        </p:nvSpPr>
        <p:spPr>
          <a:xfrm>
            <a:off x="75040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6" name="Google Shape;2856;p70"/>
          <p:cNvSpPr/>
          <p:nvPr/>
        </p:nvSpPr>
        <p:spPr>
          <a:xfrm>
            <a:off x="75040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7" name="Google Shape;2857;p70"/>
          <p:cNvSpPr/>
          <p:nvPr/>
        </p:nvSpPr>
        <p:spPr>
          <a:xfrm>
            <a:off x="750400" y="88480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8"/>
                </a:lnTo>
                <a:lnTo>
                  <a:pt x="1" y="58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8" name="Google Shape;2858;p70"/>
          <p:cNvSpPr/>
          <p:nvPr/>
        </p:nvSpPr>
        <p:spPr>
          <a:xfrm>
            <a:off x="75040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9" name="Google Shape;2859;p70"/>
          <p:cNvSpPr/>
          <p:nvPr/>
        </p:nvSpPr>
        <p:spPr>
          <a:xfrm>
            <a:off x="748950" y="88480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0" name="Google Shape;2860;p70"/>
          <p:cNvSpPr/>
          <p:nvPr/>
        </p:nvSpPr>
        <p:spPr>
          <a:xfrm>
            <a:off x="74895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1" name="Google Shape;2861;p70"/>
          <p:cNvSpPr/>
          <p:nvPr/>
        </p:nvSpPr>
        <p:spPr>
          <a:xfrm>
            <a:off x="74895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2" name="Google Shape;2862;p70"/>
          <p:cNvSpPr/>
          <p:nvPr/>
        </p:nvSpPr>
        <p:spPr>
          <a:xfrm>
            <a:off x="74895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3" name="Google Shape;2863;p70"/>
          <p:cNvSpPr/>
          <p:nvPr/>
        </p:nvSpPr>
        <p:spPr>
          <a:xfrm>
            <a:off x="743175" y="880475"/>
            <a:ext cx="5800" cy="4350"/>
          </a:xfrm>
          <a:custGeom>
            <a:avLst/>
            <a:gdLst/>
            <a:ahLst/>
            <a:cxnLst/>
            <a:rect l="l" t="t" r="r" b="b"/>
            <a:pathLst>
              <a:path w="232" h="174" fill="none" extrusionOk="0">
                <a:moveTo>
                  <a:pt x="1" y="0"/>
                </a:moveTo>
                <a:lnTo>
                  <a:pt x="1" y="0"/>
                </a:lnTo>
                <a:lnTo>
                  <a:pt x="232" y="174"/>
                </a:lnTo>
                <a:lnTo>
                  <a:pt x="232" y="174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4" name="Google Shape;2864;p70"/>
          <p:cNvSpPr/>
          <p:nvPr/>
        </p:nvSpPr>
        <p:spPr>
          <a:xfrm>
            <a:off x="743175" y="880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5" name="Google Shape;2865;p70"/>
          <p:cNvSpPr/>
          <p:nvPr/>
        </p:nvSpPr>
        <p:spPr>
          <a:xfrm>
            <a:off x="743175" y="880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6" name="Google Shape;2866;p70"/>
          <p:cNvSpPr/>
          <p:nvPr/>
        </p:nvSpPr>
        <p:spPr>
          <a:xfrm>
            <a:off x="741725" y="87902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8"/>
                </a:lnTo>
                <a:lnTo>
                  <a:pt x="1" y="58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7" name="Google Shape;2867;p70"/>
          <p:cNvSpPr/>
          <p:nvPr/>
        </p:nvSpPr>
        <p:spPr>
          <a:xfrm>
            <a:off x="741725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8" name="Google Shape;2868;p70"/>
          <p:cNvSpPr/>
          <p:nvPr/>
        </p:nvSpPr>
        <p:spPr>
          <a:xfrm>
            <a:off x="741725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9" name="Google Shape;2869;p70"/>
          <p:cNvSpPr/>
          <p:nvPr/>
        </p:nvSpPr>
        <p:spPr>
          <a:xfrm>
            <a:off x="741725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0" name="Google Shape;2870;p70"/>
          <p:cNvSpPr/>
          <p:nvPr/>
        </p:nvSpPr>
        <p:spPr>
          <a:xfrm>
            <a:off x="740300" y="879025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1" name="Google Shape;2871;p70"/>
          <p:cNvSpPr/>
          <p:nvPr/>
        </p:nvSpPr>
        <p:spPr>
          <a:xfrm>
            <a:off x="740300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2" name="Google Shape;2872;p70"/>
          <p:cNvSpPr/>
          <p:nvPr/>
        </p:nvSpPr>
        <p:spPr>
          <a:xfrm>
            <a:off x="740300" y="877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3" name="Google Shape;2873;p70"/>
          <p:cNvSpPr/>
          <p:nvPr/>
        </p:nvSpPr>
        <p:spPr>
          <a:xfrm>
            <a:off x="74030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4" name="Google Shape;2874;p70"/>
          <p:cNvSpPr/>
          <p:nvPr/>
        </p:nvSpPr>
        <p:spPr>
          <a:xfrm>
            <a:off x="738850" y="8775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5" name="Google Shape;2875;p70"/>
          <p:cNvSpPr/>
          <p:nvPr/>
        </p:nvSpPr>
        <p:spPr>
          <a:xfrm>
            <a:off x="73885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6" name="Google Shape;2876;p70"/>
          <p:cNvSpPr/>
          <p:nvPr/>
        </p:nvSpPr>
        <p:spPr>
          <a:xfrm>
            <a:off x="73885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7" name="Google Shape;2877;p70"/>
          <p:cNvSpPr/>
          <p:nvPr/>
        </p:nvSpPr>
        <p:spPr>
          <a:xfrm>
            <a:off x="73885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8" name="Google Shape;2878;p70"/>
          <p:cNvSpPr/>
          <p:nvPr/>
        </p:nvSpPr>
        <p:spPr>
          <a:xfrm>
            <a:off x="737400" y="876150"/>
            <a:ext cx="1475" cy="1450"/>
          </a:xfrm>
          <a:custGeom>
            <a:avLst/>
            <a:gdLst/>
            <a:ahLst/>
            <a:cxnLst/>
            <a:rect l="l" t="t" r="r" b="b"/>
            <a:pathLst>
              <a:path w="59" h="58" fill="none" extrusionOk="0">
                <a:moveTo>
                  <a:pt x="1" y="0"/>
                </a:moveTo>
                <a:lnTo>
                  <a:pt x="1" y="0"/>
                </a:lnTo>
                <a:lnTo>
                  <a:pt x="58" y="58"/>
                </a:lnTo>
                <a:lnTo>
                  <a:pt x="58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9" name="Google Shape;2879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0" name="Google Shape;2880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1" name="Google Shape;2881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2" name="Google Shape;2882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3" name="Google Shape;2883;p70"/>
          <p:cNvSpPr/>
          <p:nvPr/>
        </p:nvSpPr>
        <p:spPr>
          <a:xfrm>
            <a:off x="735950" y="8761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9" y="0"/>
                </a:lnTo>
                <a:lnTo>
                  <a:pt x="59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4" name="Google Shape;2884;p70"/>
          <p:cNvSpPr/>
          <p:nvPr/>
        </p:nvSpPr>
        <p:spPr>
          <a:xfrm>
            <a:off x="735950" y="87470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0"/>
                </a:moveTo>
                <a:lnTo>
                  <a:pt x="1" y="0"/>
                </a:lnTo>
                <a:lnTo>
                  <a:pt x="1" y="58"/>
                </a:lnTo>
                <a:lnTo>
                  <a:pt x="1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5" name="Google Shape;2885;p70"/>
          <p:cNvSpPr/>
          <p:nvPr/>
        </p:nvSpPr>
        <p:spPr>
          <a:xfrm>
            <a:off x="735950" y="874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6" name="Google Shape;2886;p70"/>
          <p:cNvSpPr/>
          <p:nvPr/>
        </p:nvSpPr>
        <p:spPr>
          <a:xfrm>
            <a:off x="735950" y="874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7" name="Google Shape;2887;p70"/>
          <p:cNvSpPr/>
          <p:nvPr/>
        </p:nvSpPr>
        <p:spPr>
          <a:xfrm>
            <a:off x="734525" y="874700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8" name="Google Shape;2888;p70"/>
          <p:cNvSpPr/>
          <p:nvPr/>
        </p:nvSpPr>
        <p:spPr>
          <a:xfrm>
            <a:off x="734525" y="874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9" name="Google Shape;2889;p70"/>
          <p:cNvSpPr/>
          <p:nvPr/>
        </p:nvSpPr>
        <p:spPr>
          <a:xfrm>
            <a:off x="727300" y="870350"/>
            <a:ext cx="7250" cy="4375"/>
          </a:xfrm>
          <a:custGeom>
            <a:avLst/>
            <a:gdLst/>
            <a:ahLst/>
            <a:cxnLst/>
            <a:rect l="l" t="t" r="r" b="b"/>
            <a:pathLst>
              <a:path w="290" h="175" fill="none" extrusionOk="0">
                <a:moveTo>
                  <a:pt x="0" y="1"/>
                </a:moveTo>
                <a:lnTo>
                  <a:pt x="0" y="1"/>
                </a:lnTo>
                <a:lnTo>
                  <a:pt x="289" y="174"/>
                </a:lnTo>
                <a:lnTo>
                  <a:pt x="289" y="174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0" name="Google Shape;2890;p70"/>
          <p:cNvSpPr/>
          <p:nvPr/>
        </p:nvSpPr>
        <p:spPr>
          <a:xfrm>
            <a:off x="727300" y="870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1" name="Google Shape;2891;p70"/>
          <p:cNvSpPr/>
          <p:nvPr/>
        </p:nvSpPr>
        <p:spPr>
          <a:xfrm>
            <a:off x="727300" y="868925"/>
            <a:ext cx="25" cy="1450"/>
          </a:xfrm>
          <a:custGeom>
            <a:avLst/>
            <a:gdLst/>
            <a:ahLst/>
            <a:cxnLst/>
            <a:rect l="l" t="t" r="r" b="b"/>
            <a:pathLst>
              <a:path w="1" h="58" fill="none" extrusionOk="0">
                <a:moveTo>
                  <a:pt x="0" y="0"/>
                </a:moveTo>
                <a:lnTo>
                  <a:pt x="0" y="0"/>
                </a:lnTo>
                <a:lnTo>
                  <a:pt x="0" y="58"/>
                </a:ln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2" name="Google Shape;2892;p70"/>
          <p:cNvSpPr/>
          <p:nvPr/>
        </p:nvSpPr>
        <p:spPr>
          <a:xfrm>
            <a:off x="72730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3" name="Google Shape;2893;p70"/>
          <p:cNvSpPr/>
          <p:nvPr/>
        </p:nvSpPr>
        <p:spPr>
          <a:xfrm>
            <a:off x="72730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4" name="Google Shape;2894;p70"/>
          <p:cNvSpPr/>
          <p:nvPr/>
        </p:nvSpPr>
        <p:spPr>
          <a:xfrm>
            <a:off x="725850" y="8689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5" name="Google Shape;2895;p70"/>
          <p:cNvSpPr/>
          <p:nvPr/>
        </p:nvSpPr>
        <p:spPr>
          <a:xfrm>
            <a:off x="72585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6" name="Google Shape;2896;p70"/>
          <p:cNvSpPr/>
          <p:nvPr/>
        </p:nvSpPr>
        <p:spPr>
          <a:xfrm>
            <a:off x="72585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7" name="Google Shape;2897;p70"/>
          <p:cNvSpPr/>
          <p:nvPr/>
        </p:nvSpPr>
        <p:spPr>
          <a:xfrm>
            <a:off x="72585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8" name="Google Shape;2898;p70"/>
          <p:cNvSpPr/>
          <p:nvPr/>
        </p:nvSpPr>
        <p:spPr>
          <a:xfrm>
            <a:off x="724400" y="867475"/>
            <a:ext cx="1475" cy="1475"/>
          </a:xfrm>
          <a:custGeom>
            <a:avLst/>
            <a:gdLst/>
            <a:ahLst/>
            <a:cxnLst/>
            <a:rect l="l" t="t" r="r" b="b"/>
            <a:pathLst>
              <a:path w="59" h="59" fill="none" extrusionOk="0">
                <a:moveTo>
                  <a:pt x="1" y="0"/>
                </a:moveTo>
                <a:lnTo>
                  <a:pt x="1" y="0"/>
                </a:lnTo>
                <a:lnTo>
                  <a:pt x="58" y="58"/>
                </a:lnTo>
                <a:lnTo>
                  <a:pt x="58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9" name="Google Shape;2899;p70"/>
          <p:cNvSpPr/>
          <p:nvPr/>
        </p:nvSpPr>
        <p:spPr>
          <a:xfrm>
            <a:off x="72440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0" name="Google Shape;2900;p70"/>
          <p:cNvSpPr/>
          <p:nvPr/>
        </p:nvSpPr>
        <p:spPr>
          <a:xfrm>
            <a:off x="72440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1" name="Google Shape;2901;p70"/>
          <p:cNvSpPr/>
          <p:nvPr/>
        </p:nvSpPr>
        <p:spPr>
          <a:xfrm>
            <a:off x="72440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2" name="Google Shape;2902;p70"/>
          <p:cNvSpPr/>
          <p:nvPr/>
        </p:nvSpPr>
        <p:spPr>
          <a:xfrm>
            <a:off x="722950" y="8674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9" y="0"/>
                </a:lnTo>
                <a:lnTo>
                  <a:pt x="59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3" name="Google Shape;2903;p70"/>
          <p:cNvSpPr/>
          <p:nvPr/>
        </p:nvSpPr>
        <p:spPr>
          <a:xfrm>
            <a:off x="72295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4" name="Google Shape;2904;p70"/>
          <p:cNvSpPr/>
          <p:nvPr/>
        </p:nvSpPr>
        <p:spPr>
          <a:xfrm>
            <a:off x="72295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5" name="Google Shape;2905;p70"/>
          <p:cNvSpPr/>
          <p:nvPr/>
        </p:nvSpPr>
        <p:spPr>
          <a:xfrm>
            <a:off x="722950" y="86602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8"/>
                </a:lnTo>
                <a:lnTo>
                  <a:pt x="1" y="58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6" name="Google Shape;2906;p70"/>
          <p:cNvSpPr/>
          <p:nvPr/>
        </p:nvSpPr>
        <p:spPr>
          <a:xfrm>
            <a:off x="722950" y="866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7" name="Google Shape;2907;p70"/>
          <p:cNvSpPr/>
          <p:nvPr/>
        </p:nvSpPr>
        <p:spPr>
          <a:xfrm>
            <a:off x="721525" y="866025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8" name="Google Shape;2908;p70"/>
          <p:cNvSpPr/>
          <p:nvPr/>
        </p:nvSpPr>
        <p:spPr>
          <a:xfrm>
            <a:off x="721525" y="866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9" name="Google Shape;2909;p70"/>
          <p:cNvSpPr/>
          <p:nvPr/>
        </p:nvSpPr>
        <p:spPr>
          <a:xfrm>
            <a:off x="721525" y="866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0" name="Google Shape;2910;p70"/>
          <p:cNvSpPr/>
          <p:nvPr/>
        </p:nvSpPr>
        <p:spPr>
          <a:xfrm>
            <a:off x="720075" y="866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1" name="Google Shape;2911;p70"/>
          <p:cNvSpPr/>
          <p:nvPr/>
        </p:nvSpPr>
        <p:spPr>
          <a:xfrm>
            <a:off x="720075" y="864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2" name="Google Shape;2912;p70"/>
          <p:cNvSpPr/>
          <p:nvPr/>
        </p:nvSpPr>
        <p:spPr>
          <a:xfrm>
            <a:off x="715750" y="861700"/>
            <a:ext cx="4350" cy="2900"/>
          </a:xfrm>
          <a:custGeom>
            <a:avLst/>
            <a:gdLst/>
            <a:ahLst/>
            <a:cxnLst/>
            <a:rect l="l" t="t" r="r" b="b"/>
            <a:pathLst>
              <a:path w="174" h="116" fill="none" extrusionOk="0">
                <a:moveTo>
                  <a:pt x="0" y="0"/>
                </a:moveTo>
                <a:lnTo>
                  <a:pt x="0" y="0"/>
                </a:lnTo>
                <a:lnTo>
                  <a:pt x="173" y="116"/>
                </a:lnTo>
                <a:lnTo>
                  <a:pt x="173" y="11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3" name="Google Shape;2913;p70"/>
          <p:cNvSpPr/>
          <p:nvPr/>
        </p:nvSpPr>
        <p:spPr>
          <a:xfrm>
            <a:off x="712850" y="861700"/>
            <a:ext cx="2900" cy="25"/>
          </a:xfrm>
          <a:custGeom>
            <a:avLst/>
            <a:gdLst/>
            <a:ahLst/>
            <a:cxnLst/>
            <a:rect l="l" t="t" r="r" b="b"/>
            <a:pathLst>
              <a:path w="116" h="1" fill="none" extrusionOk="0">
                <a:moveTo>
                  <a:pt x="0" y="0"/>
                </a:moveTo>
                <a:lnTo>
                  <a:pt x="0" y="0"/>
                </a:lnTo>
                <a:lnTo>
                  <a:pt x="116" y="0"/>
                </a:lnTo>
                <a:lnTo>
                  <a:pt x="116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4" name="Google Shape;2914;p70"/>
          <p:cNvSpPr/>
          <p:nvPr/>
        </p:nvSpPr>
        <p:spPr>
          <a:xfrm>
            <a:off x="712850" y="86025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8"/>
                </a:lnTo>
                <a:lnTo>
                  <a:pt x="0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5" name="Google Shape;2915;p70"/>
          <p:cNvSpPr/>
          <p:nvPr/>
        </p:nvSpPr>
        <p:spPr>
          <a:xfrm>
            <a:off x="71285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6" name="Google Shape;2916;p70"/>
          <p:cNvSpPr/>
          <p:nvPr/>
        </p:nvSpPr>
        <p:spPr>
          <a:xfrm>
            <a:off x="71285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7" name="Google Shape;2917;p70"/>
          <p:cNvSpPr/>
          <p:nvPr/>
        </p:nvSpPr>
        <p:spPr>
          <a:xfrm>
            <a:off x="711400" y="8602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8" name="Google Shape;2918;p70"/>
          <p:cNvSpPr/>
          <p:nvPr/>
        </p:nvSpPr>
        <p:spPr>
          <a:xfrm>
            <a:off x="71140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9" name="Google Shape;2919;p70"/>
          <p:cNvSpPr/>
          <p:nvPr/>
        </p:nvSpPr>
        <p:spPr>
          <a:xfrm>
            <a:off x="71140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0" name="Google Shape;2920;p70"/>
          <p:cNvSpPr/>
          <p:nvPr/>
        </p:nvSpPr>
        <p:spPr>
          <a:xfrm>
            <a:off x="71140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1" name="Google Shape;2921;p70"/>
          <p:cNvSpPr/>
          <p:nvPr/>
        </p:nvSpPr>
        <p:spPr>
          <a:xfrm>
            <a:off x="709950" y="8602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2" name="Google Shape;2922;p70"/>
          <p:cNvSpPr/>
          <p:nvPr/>
        </p:nvSpPr>
        <p:spPr>
          <a:xfrm>
            <a:off x="709950" y="85880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9"/>
                </a:lnTo>
                <a:lnTo>
                  <a:pt x="1" y="59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3" name="Google Shape;2923;p70"/>
          <p:cNvSpPr/>
          <p:nvPr/>
        </p:nvSpPr>
        <p:spPr>
          <a:xfrm>
            <a:off x="709950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4" name="Google Shape;2924;p70"/>
          <p:cNvSpPr/>
          <p:nvPr/>
        </p:nvSpPr>
        <p:spPr>
          <a:xfrm>
            <a:off x="709950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5" name="Google Shape;2925;p70"/>
          <p:cNvSpPr/>
          <p:nvPr/>
        </p:nvSpPr>
        <p:spPr>
          <a:xfrm>
            <a:off x="709950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6" name="Google Shape;2926;p70"/>
          <p:cNvSpPr/>
          <p:nvPr/>
        </p:nvSpPr>
        <p:spPr>
          <a:xfrm>
            <a:off x="708525" y="858800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7" name="Google Shape;2927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8" name="Google Shape;2928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9" name="Google Shape;2929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0" name="Google Shape;2930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1" name="Google Shape;2931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2" name="Google Shape;2932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3" name="Google Shape;2933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4" name="Google Shape;2934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5" name="Google Shape;2935;p70"/>
          <p:cNvSpPr/>
          <p:nvPr/>
        </p:nvSpPr>
        <p:spPr>
          <a:xfrm>
            <a:off x="705625" y="8573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6" name="Google Shape;2936;p70"/>
          <p:cNvSpPr/>
          <p:nvPr/>
        </p:nvSpPr>
        <p:spPr>
          <a:xfrm>
            <a:off x="70562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7" name="Google Shape;2937;p70"/>
          <p:cNvSpPr/>
          <p:nvPr/>
        </p:nvSpPr>
        <p:spPr>
          <a:xfrm>
            <a:off x="70562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8" name="Google Shape;2938;p70"/>
          <p:cNvSpPr/>
          <p:nvPr/>
        </p:nvSpPr>
        <p:spPr>
          <a:xfrm>
            <a:off x="70562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9" name="Google Shape;2939;p70"/>
          <p:cNvSpPr/>
          <p:nvPr/>
        </p:nvSpPr>
        <p:spPr>
          <a:xfrm>
            <a:off x="701300" y="854475"/>
            <a:ext cx="4350" cy="2900"/>
          </a:xfrm>
          <a:custGeom>
            <a:avLst/>
            <a:gdLst/>
            <a:ahLst/>
            <a:cxnLst/>
            <a:rect l="l" t="t" r="r" b="b"/>
            <a:pathLst>
              <a:path w="174" h="116" fill="none" extrusionOk="0">
                <a:moveTo>
                  <a:pt x="0" y="0"/>
                </a:moveTo>
                <a:lnTo>
                  <a:pt x="0" y="0"/>
                </a:lnTo>
                <a:lnTo>
                  <a:pt x="174" y="116"/>
                </a:lnTo>
                <a:lnTo>
                  <a:pt x="174" y="11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0" name="Google Shape;2940;p70"/>
          <p:cNvSpPr/>
          <p:nvPr/>
        </p:nvSpPr>
        <p:spPr>
          <a:xfrm>
            <a:off x="70130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1" name="Google Shape;2941;p70"/>
          <p:cNvSpPr/>
          <p:nvPr/>
        </p:nvSpPr>
        <p:spPr>
          <a:xfrm>
            <a:off x="70130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2" name="Google Shape;2942;p70"/>
          <p:cNvSpPr/>
          <p:nvPr/>
        </p:nvSpPr>
        <p:spPr>
          <a:xfrm>
            <a:off x="70130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3" name="Google Shape;2943;p70"/>
          <p:cNvSpPr/>
          <p:nvPr/>
        </p:nvSpPr>
        <p:spPr>
          <a:xfrm>
            <a:off x="699850" y="8544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8" y="0"/>
                </a:lnTo>
                <a:lnTo>
                  <a:pt x="58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4" name="Google Shape;2944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5" name="Google Shape;2945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6" name="Google Shape;2946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7" name="Google Shape;2947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8" name="Google Shape;2948;p70"/>
          <p:cNvSpPr/>
          <p:nvPr/>
        </p:nvSpPr>
        <p:spPr>
          <a:xfrm>
            <a:off x="698400" y="853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9" name="Google Shape;2949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0" name="Google Shape;2950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1" name="Google Shape;2951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2" name="Google Shape;2952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3" name="Google Shape;2953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4" name="Google Shape;2954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5" name="Google Shape;2955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6" name="Google Shape;2956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7" name="Google Shape;2957;p70"/>
          <p:cNvSpPr/>
          <p:nvPr/>
        </p:nvSpPr>
        <p:spPr>
          <a:xfrm>
            <a:off x="695525" y="851575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9"/>
                </a:lnTo>
                <a:lnTo>
                  <a:pt x="58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8" name="Google Shape;2958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9" name="Google Shape;2959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0" name="Google Shape;2960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1" name="Google Shape;2961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2" name="Google Shape;2962;p70"/>
          <p:cNvSpPr/>
          <p:nvPr/>
        </p:nvSpPr>
        <p:spPr>
          <a:xfrm>
            <a:off x="694075" y="8515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3" name="Google Shape;2963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4" name="Google Shape;2964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5" name="Google Shape;2965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6" name="Google Shape;2966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7" name="Google Shape;2967;p70"/>
          <p:cNvSpPr/>
          <p:nvPr/>
        </p:nvSpPr>
        <p:spPr>
          <a:xfrm>
            <a:off x="6926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8" name="Google Shape;2968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9" name="Google Shape;2969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0" name="Google Shape;2970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1" name="Google Shape;2971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2" name="Google Shape;2972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3" name="Google Shape;2973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4" name="Google Shape;2974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5" name="Google Shape;2975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6" name="Google Shape;2976;p70"/>
          <p:cNvSpPr/>
          <p:nvPr/>
        </p:nvSpPr>
        <p:spPr>
          <a:xfrm>
            <a:off x="6897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7" name="Google Shape;2977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8" name="Google Shape;2978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9" name="Google Shape;2979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0" name="Google Shape;2980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1" name="Google Shape;2981;p70"/>
          <p:cNvSpPr/>
          <p:nvPr/>
        </p:nvSpPr>
        <p:spPr>
          <a:xfrm>
            <a:off x="686850" y="84870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8" y="0"/>
                </a:lnTo>
                <a:lnTo>
                  <a:pt x="58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2" name="Google Shape;2982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3" name="Google Shape;2983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4" name="Google Shape;2984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5" name="Google Shape;2985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6" name="Google Shape;2986;p70"/>
          <p:cNvSpPr/>
          <p:nvPr/>
        </p:nvSpPr>
        <p:spPr>
          <a:xfrm>
            <a:off x="685400" y="8472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7" name="Google Shape;2987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8" name="Google Shape;2988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9" name="Google Shape;2989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0" name="Google Shape;2990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1" name="Google Shape;2991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2" name="Google Shape;2992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3" name="Google Shape;2993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4" name="Google Shape;2994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5" name="Google Shape;2995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6" name="Google Shape;2996;p70"/>
          <p:cNvSpPr/>
          <p:nvPr/>
        </p:nvSpPr>
        <p:spPr>
          <a:xfrm>
            <a:off x="682525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7" name="Google Shape;2997;p70"/>
          <p:cNvSpPr/>
          <p:nvPr/>
        </p:nvSpPr>
        <p:spPr>
          <a:xfrm>
            <a:off x="682525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8" name="Google Shape;2998;p70"/>
          <p:cNvSpPr/>
          <p:nvPr/>
        </p:nvSpPr>
        <p:spPr>
          <a:xfrm>
            <a:off x="6825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9" name="Google Shape;2999;p70"/>
          <p:cNvSpPr/>
          <p:nvPr/>
        </p:nvSpPr>
        <p:spPr>
          <a:xfrm>
            <a:off x="6825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0" name="Google Shape;3000;p70"/>
          <p:cNvSpPr/>
          <p:nvPr/>
        </p:nvSpPr>
        <p:spPr>
          <a:xfrm>
            <a:off x="6825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1" name="Google Shape;3001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2" name="Google Shape;3002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3" name="Google Shape;3003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4" name="Google Shape;3004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5" name="Google Shape;3005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6" name="Google Shape;3006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7" name="Google Shape;3007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8" name="Google Shape;3008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9" name="Google Shape;3009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0" name="Google Shape;3010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1" name="Google Shape;3011;p70"/>
          <p:cNvSpPr/>
          <p:nvPr/>
        </p:nvSpPr>
        <p:spPr>
          <a:xfrm>
            <a:off x="678175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2" name="Google Shape;3012;p70"/>
          <p:cNvSpPr/>
          <p:nvPr/>
        </p:nvSpPr>
        <p:spPr>
          <a:xfrm>
            <a:off x="678175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3" name="Google Shape;3013;p70"/>
          <p:cNvSpPr/>
          <p:nvPr/>
        </p:nvSpPr>
        <p:spPr>
          <a:xfrm>
            <a:off x="678175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4" name="Google Shape;3014;p70"/>
          <p:cNvSpPr/>
          <p:nvPr/>
        </p:nvSpPr>
        <p:spPr>
          <a:xfrm>
            <a:off x="67675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5" name="Google Shape;3015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6" name="Google Shape;3016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7" name="Google Shape;3017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8" name="Google Shape;3018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9" name="Google Shape;3019;p70"/>
          <p:cNvSpPr/>
          <p:nvPr/>
        </p:nvSpPr>
        <p:spPr>
          <a:xfrm>
            <a:off x="675300" y="842925"/>
            <a:ext cx="25" cy="1450"/>
          </a:xfrm>
          <a:custGeom>
            <a:avLst/>
            <a:gdLst/>
            <a:ahLst/>
            <a:cxnLst/>
            <a:rect l="l" t="t" r="r" b="b"/>
            <a:pathLst>
              <a:path w="1" h="58" fill="none" extrusionOk="0">
                <a:moveTo>
                  <a:pt x="0" y="0"/>
                </a:moveTo>
                <a:lnTo>
                  <a:pt x="0" y="0"/>
                </a:lnTo>
                <a:lnTo>
                  <a:pt x="0" y="58"/>
                </a:ln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0" name="Google Shape;3020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1" name="Google Shape;3021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2" name="Google Shape;3022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3" name="Google Shape;3023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4" name="Google Shape;3024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5" name="Google Shape;3025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6" name="Google Shape;3026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7" name="Google Shape;3027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8" name="Google Shape;3028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9" name="Google Shape;3029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0" name="Google Shape;3030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1" name="Google Shape;3031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2" name="Google Shape;3032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3" name="Google Shape;3033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4" name="Google Shape;3034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5" name="Google Shape;3035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6" name="Google Shape;3036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7" name="Google Shape;3037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8" name="Google Shape;3038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9" name="Google Shape;3039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0" name="Google Shape;3040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1" name="Google Shape;3041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2" name="Google Shape;3042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3" name="Google Shape;3043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4" name="Google Shape;3044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5" name="Google Shape;3045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6" name="Google Shape;3046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7" name="Google Shape;3047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8" name="Google Shape;3048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9" name="Google Shape;3049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0" name="Google Shape;3050;p70"/>
          <p:cNvSpPr/>
          <p:nvPr/>
        </p:nvSpPr>
        <p:spPr>
          <a:xfrm>
            <a:off x="663750" y="840025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8"/>
                </a:lnTo>
                <a:lnTo>
                  <a:pt x="58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1" name="Google Shape;3051;p70"/>
          <p:cNvSpPr/>
          <p:nvPr/>
        </p:nvSpPr>
        <p:spPr>
          <a:xfrm>
            <a:off x="662300" y="840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2" name="Google Shape;3052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3" name="Google Shape;3053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4" name="Google Shape;3054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5" name="Google Shape;3055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6" name="Google Shape;3056;p70"/>
          <p:cNvSpPr/>
          <p:nvPr/>
        </p:nvSpPr>
        <p:spPr>
          <a:xfrm>
            <a:off x="660850" y="840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7" name="Google Shape;3057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8" name="Google Shape;3058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9" name="Google Shape;3059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0" name="Google Shape;3060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1" name="Google Shape;3061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2" name="Google Shape;3062;p70"/>
          <p:cNvSpPr/>
          <p:nvPr/>
        </p:nvSpPr>
        <p:spPr>
          <a:xfrm>
            <a:off x="6594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3" name="Google Shape;3063;p70"/>
          <p:cNvSpPr/>
          <p:nvPr/>
        </p:nvSpPr>
        <p:spPr>
          <a:xfrm>
            <a:off x="6594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4" name="Google Shape;3064;p70"/>
          <p:cNvSpPr/>
          <p:nvPr/>
        </p:nvSpPr>
        <p:spPr>
          <a:xfrm>
            <a:off x="659400" y="838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9"/>
                </a:lnTo>
                <a:lnTo>
                  <a:pt x="1" y="59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5" name="Google Shape;3065;p70"/>
          <p:cNvSpPr/>
          <p:nvPr/>
        </p:nvSpPr>
        <p:spPr>
          <a:xfrm>
            <a:off x="659400" y="838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6" name="Google Shape;3066;p70"/>
          <p:cNvSpPr/>
          <p:nvPr/>
        </p:nvSpPr>
        <p:spPr>
          <a:xfrm>
            <a:off x="659400" y="838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7" name="Google Shape;3067;p70"/>
          <p:cNvSpPr/>
          <p:nvPr/>
        </p:nvSpPr>
        <p:spPr>
          <a:xfrm>
            <a:off x="631975" y="835700"/>
            <a:ext cx="27450" cy="2900"/>
          </a:xfrm>
          <a:custGeom>
            <a:avLst/>
            <a:gdLst/>
            <a:ahLst/>
            <a:cxnLst/>
            <a:rect l="l" t="t" r="r" b="b"/>
            <a:pathLst>
              <a:path w="1098" h="116" fill="none" extrusionOk="0">
                <a:moveTo>
                  <a:pt x="0" y="0"/>
                </a:moveTo>
                <a:lnTo>
                  <a:pt x="0" y="0"/>
                </a:lnTo>
                <a:lnTo>
                  <a:pt x="520" y="58"/>
                </a:lnTo>
                <a:lnTo>
                  <a:pt x="1098" y="116"/>
                </a:lnTo>
                <a:lnTo>
                  <a:pt x="1098" y="116"/>
                </a:lnTo>
                <a:lnTo>
                  <a:pt x="520" y="58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grpSp>
        <p:nvGrpSpPr>
          <p:cNvPr id="3068" name="Google Shape;3068;p70"/>
          <p:cNvGrpSpPr/>
          <p:nvPr/>
        </p:nvGrpSpPr>
        <p:grpSpPr>
          <a:xfrm rot="-1869837">
            <a:off x="7885317" y="1211442"/>
            <a:ext cx="892953" cy="859051"/>
            <a:chOff x="4144075" y="4033964"/>
            <a:chExt cx="1299475" cy="1250138"/>
          </a:xfrm>
        </p:grpSpPr>
        <p:grpSp>
          <p:nvGrpSpPr>
            <p:cNvPr id="3069" name="Google Shape;3069;p70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3070" name="Google Shape;3070;p70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1" name="Google Shape;3071;p70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2" name="Google Shape;3072;p70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3" name="Google Shape;3073;p70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4" name="Google Shape;3074;p70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5" name="Google Shape;3075;p70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6" name="Google Shape;3076;p70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7" name="Google Shape;3077;p70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8" name="Google Shape;3078;p70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9" name="Google Shape;3079;p70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0" name="Google Shape;3080;p70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1" name="Google Shape;3081;p70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2" name="Google Shape;3082;p70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3" name="Google Shape;3083;p70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4" name="Google Shape;3084;p70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5" name="Google Shape;3085;p70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6" name="Google Shape;3086;p70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7" name="Google Shape;3087;p70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8" name="Google Shape;3088;p70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9" name="Google Shape;3089;p70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0" name="Google Shape;3090;p70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1" name="Google Shape;3091;p70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2" name="Google Shape;3092;p70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3" name="Google Shape;3093;p70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4" name="Google Shape;3094;p70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5" name="Google Shape;3095;p70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6" name="Google Shape;3096;p70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7" name="Google Shape;3097;p70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8" name="Google Shape;3098;p70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9" name="Google Shape;3099;p70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0" name="Google Shape;3100;p70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1" name="Google Shape;3101;p70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2" name="Google Shape;3102;p70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3" name="Google Shape;3103;p70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4" name="Google Shape;3104;p70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5" name="Google Shape;3105;p70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6" name="Google Shape;3106;p70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7" name="Google Shape;3107;p70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8" name="Google Shape;3108;p70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9" name="Google Shape;3109;p70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0" name="Google Shape;3110;p70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1" name="Google Shape;3111;p70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2" name="Google Shape;3112;p70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3" name="Google Shape;3113;p70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4" name="Google Shape;3114;p70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5" name="Google Shape;3115;p70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6" name="Google Shape;3116;p70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7" name="Google Shape;3117;p70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8" name="Google Shape;3118;p70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9" name="Google Shape;3119;p70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0" name="Google Shape;3120;p70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1" name="Google Shape;3121;p70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2" name="Google Shape;3122;p70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123" name="Google Shape;3123;p70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3124" name="Google Shape;3124;p70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5" name="Google Shape;3125;p70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6" name="Google Shape;3126;p70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7" name="Google Shape;3127;p70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8" name="Google Shape;3128;p70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9" name="Google Shape;3129;p70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0" name="Google Shape;3130;p70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1" name="Google Shape;3131;p70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2" name="Google Shape;3132;p70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3" name="Google Shape;3133;p70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4" name="Google Shape;3134;p70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5" name="Google Shape;3135;p70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6" name="Google Shape;3136;p70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7" name="Google Shape;3137;p70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8" name="Google Shape;3138;p70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9" name="Google Shape;3139;p70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0" name="Google Shape;3140;p70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1" name="Google Shape;3141;p70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2" name="Google Shape;3142;p70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cxnSp>
          <p:nvCxnSpPr>
            <p:cNvPr id="3143" name="Google Shape;3143;p70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4" name="Google Shape;3144;p70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45" name="Google Shape;3145;p70"/>
          <p:cNvGrpSpPr/>
          <p:nvPr/>
        </p:nvGrpSpPr>
        <p:grpSpPr>
          <a:xfrm>
            <a:off x="631963" y="3785538"/>
            <a:ext cx="1091950" cy="977539"/>
            <a:chOff x="631963" y="3785538"/>
            <a:chExt cx="1091950" cy="977539"/>
          </a:xfrm>
        </p:grpSpPr>
        <p:grpSp>
          <p:nvGrpSpPr>
            <p:cNvPr id="3146" name="Google Shape;3146;p70"/>
            <p:cNvGrpSpPr/>
            <p:nvPr/>
          </p:nvGrpSpPr>
          <p:grpSpPr>
            <a:xfrm>
              <a:off x="631963" y="3785538"/>
              <a:ext cx="1091950" cy="866625"/>
              <a:chOff x="132213" y="1079063"/>
              <a:chExt cx="1091950" cy="866625"/>
            </a:xfrm>
          </p:grpSpPr>
          <p:sp>
            <p:nvSpPr>
              <p:cNvPr id="3147" name="Google Shape;3147;p70"/>
              <p:cNvSpPr/>
              <p:nvPr/>
            </p:nvSpPr>
            <p:spPr>
              <a:xfrm>
                <a:off x="249213" y="1591788"/>
                <a:ext cx="398650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14156" extrusionOk="0">
                    <a:moveTo>
                      <a:pt x="12999" y="1"/>
                    </a:moveTo>
                    <a:lnTo>
                      <a:pt x="12537" y="59"/>
                    </a:lnTo>
                    <a:lnTo>
                      <a:pt x="11555" y="348"/>
                    </a:lnTo>
                    <a:lnTo>
                      <a:pt x="10573" y="636"/>
                    </a:lnTo>
                    <a:lnTo>
                      <a:pt x="9533" y="1041"/>
                    </a:lnTo>
                    <a:lnTo>
                      <a:pt x="8551" y="1388"/>
                    </a:lnTo>
                    <a:lnTo>
                      <a:pt x="6587" y="2312"/>
                    </a:lnTo>
                    <a:lnTo>
                      <a:pt x="5662" y="2774"/>
                    </a:lnTo>
                    <a:lnTo>
                      <a:pt x="4738" y="3294"/>
                    </a:lnTo>
                    <a:lnTo>
                      <a:pt x="3929" y="3814"/>
                    </a:lnTo>
                    <a:lnTo>
                      <a:pt x="3120" y="4334"/>
                    </a:lnTo>
                    <a:lnTo>
                      <a:pt x="2427" y="4854"/>
                    </a:lnTo>
                    <a:lnTo>
                      <a:pt x="1734" y="5432"/>
                    </a:lnTo>
                    <a:lnTo>
                      <a:pt x="1214" y="5952"/>
                    </a:lnTo>
                    <a:lnTo>
                      <a:pt x="751" y="6472"/>
                    </a:lnTo>
                    <a:lnTo>
                      <a:pt x="405" y="6992"/>
                    </a:lnTo>
                    <a:lnTo>
                      <a:pt x="174" y="7454"/>
                    </a:lnTo>
                    <a:lnTo>
                      <a:pt x="0" y="8032"/>
                    </a:lnTo>
                    <a:lnTo>
                      <a:pt x="0" y="8609"/>
                    </a:lnTo>
                    <a:lnTo>
                      <a:pt x="0" y="9303"/>
                    </a:lnTo>
                    <a:lnTo>
                      <a:pt x="174" y="9996"/>
                    </a:lnTo>
                    <a:lnTo>
                      <a:pt x="347" y="10689"/>
                    </a:lnTo>
                    <a:lnTo>
                      <a:pt x="694" y="11382"/>
                    </a:lnTo>
                    <a:lnTo>
                      <a:pt x="1098" y="12018"/>
                    </a:lnTo>
                    <a:lnTo>
                      <a:pt x="1560" y="12596"/>
                    </a:lnTo>
                    <a:lnTo>
                      <a:pt x="2138" y="13173"/>
                    </a:lnTo>
                    <a:lnTo>
                      <a:pt x="2485" y="13405"/>
                    </a:lnTo>
                    <a:lnTo>
                      <a:pt x="2831" y="13578"/>
                    </a:lnTo>
                    <a:lnTo>
                      <a:pt x="3236" y="13751"/>
                    </a:lnTo>
                    <a:lnTo>
                      <a:pt x="3582" y="13924"/>
                    </a:lnTo>
                    <a:lnTo>
                      <a:pt x="4044" y="14040"/>
                    </a:lnTo>
                    <a:lnTo>
                      <a:pt x="4449" y="14098"/>
                    </a:lnTo>
                    <a:lnTo>
                      <a:pt x="4911" y="14156"/>
                    </a:lnTo>
                    <a:lnTo>
                      <a:pt x="5431" y="14156"/>
                    </a:lnTo>
                    <a:lnTo>
                      <a:pt x="5951" y="14098"/>
                    </a:lnTo>
                    <a:lnTo>
                      <a:pt x="6471" y="13982"/>
                    </a:lnTo>
                    <a:lnTo>
                      <a:pt x="7049" y="13867"/>
                    </a:lnTo>
                    <a:lnTo>
                      <a:pt x="7626" y="13693"/>
                    </a:lnTo>
                    <a:lnTo>
                      <a:pt x="8204" y="13405"/>
                    </a:lnTo>
                    <a:lnTo>
                      <a:pt x="8840" y="13116"/>
                    </a:lnTo>
                    <a:lnTo>
                      <a:pt x="9360" y="12827"/>
                    </a:lnTo>
                    <a:lnTo>
                      <a:pt x="9880" y="12480"/>
                    </a:lnTo>
                    <a:lnTo>
                      <a:pt x="10977" y="11671"/>
                    </a:lnTo>
                    <a:lnTo>
                      <a:pt x="12017" y="10689"/>
                    </a:lnTo>
                    <a:lnTo>
                      <a:pt x="13057" y="9591"/>
                    </a:lnTo>
                    <a:lnTo>
                      <a:pt x="14039" y="8494"/>
                    </a:lnTo>
                    <a:lnTo>
                      <a:pt x="14848" y="7338"/>
                    </a:lnTo>
                    <a:lnTo>
                      <a:pt x="15484" y="6298"/>
                    </a:lnTo>
                    <a:lnTo>
                      <a:pt x="15715" y="5778"/>
                    </a:lnTo>
                    <a:lnTo>
                      <a:pt x="15888" y="5316"/>
                    </a:lnTo>
                    <a:lnTo>
                      <a:pt x="15946" y="5085"/>
                    </a:lnTo>
                    <a:lnTo>
                      <a:pt x="15946" y="4854"/>
                    </a:lnTo>
                    <a:lnTo>
                      <a:pt x="15830" y="4103"/>
                    </a:lnTo>
                    <a:lnTo>
                      <a:pt x="15599" y="3121"/>
                    </a:lnTo>
                    <a:lnTo>
                      <a:pt x="15253" y="2139"/>
                    </a:lnTo>
                    <a:lnTo>
                      <a:pt x="15022" y="1676"/>
                    </a:lnTo>
                    <a:lnTo>
                      <a:pt x="14733" y="1272"/>
                    </a:lnTo>
                    <a:lnTo>
                      <a:pt x="14444" y="868"/>
                    </a:lnTo>
                    <a:lnTo>
                      <a:pt x="14155" y="521"/>
                    </a:lnTo>
                    <a:lnTo>
                      <a:pt x="13751" y="232"/>
                    </a:lnTo>
                    <a:lnTo>
                      <a:pt x="13404" y="59"/>
                    </a:lnTo>
                    <a:lnTo>
                      <a:pt x="1299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8" name="Google Shape;3148;p70"/>
              <p:cNvSpPr/>
              <p:nvPr/>
            </p:nvSpPr>
            <p:spPr>
              <a:xfrm>
                <a:off x="675288" y="1640913"/>
                <a:ext cx="76575" cy="1256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027" extrusionOk="0">
                    <a:moveTo>
                      <a:pt x="232" y="0"/>
                    </a:moveTo>
                    <a:lnTo>
                      <a:pt x="116" y="58"/>
                    </a:lnTo>
                    <a:lnTo>
                      <a:pt x="58" y="116"/>
                    </a:lnTo>
                    <a:lnTo>
                      <a:pt x="1" y="231"/>
                    </a:lnTo>
                    <a:lnTo>
                      <a:pt x="1" y="751"/>
                    </a:lnTo>
                    <a:lnTo>
                      <a:pt x="1" y="1387"/>
                    </a:lnTo>
                    <a:lnTo>
                      <a:pt x="116" y="2080"/>
                    </a:lnTo>
                    <a:lnTo>
                      <a:pt x="232" y="2427"/>
                    </a:lnTo>
                    <a:lnTo>
                      <a:pt x="405" y="2831"/>
                    </a:lnTo>
                    <a:lnTo>
                      <a:pt x="636" y="3236"/>
                    </a:lnTo>
                    <a:lnTo>
                      <a:pt x="925" y="3640"/>
                    </a:lnTo>
                    <a:lnTo>
                      <a:pt x="1214" y="3987"/>
                    </a:lnTo>
                    <a:lnTo>
                      <a:pt x="1618" y="4391"/>
                    </a:lnTo>
                    <a:lnTo>
                      <a:pt x="2138" y="4680"/>
                    </a:lnTo>
                    <a:lnTo>
                      <a:pt x="2658" y="4969"/>
                    </a:lnTo>
                    <a:lnTo>
                      <a:pt x="2774" y="5027"/>
                    </a:lnTo>
                    <a:lnTo>
                      <a:pt x="2947" y="4969"/>
                    </a:lnTo>
                    <a:lnTo>
                      <a:pt x="3005" y="4853"/>
                    </a:lnTo>
                    <a:lnTo>
                      <a:pt x="3063" y="4738"/>
                    </a:lnTo>
                    <a:lnTo>
                      <a:pt x="3005" y="4680"/>
                    </a:lnTo>
                    <a:lnTo>
                      <a:pt x="2947" y="4564"/>
                    </a:lnTo>
                    <a:lnTo>
                      <a:pt x="2889" y="4507"/>
                    </a:lnTo>
                    <a:lnTo>
                      <a:pt x="2369" y="4276"/>
                    </a:lnTo>
                    <a:lnTo>
                      <a:pt x="1965" y="3987"/>
                    </a:lnTo>
                    <a:lnTo>
                      <a:pt x="1618" y="3640"/>
                    </a:lnTo>
                    <a:lnTo>
                      <a:pt x="1329" y="3293"/>
                    </a:lnTo>
                    <a:lnTo>
                      <a:pt x="1098" y="2947"/>
                    </a:lnTo>
                    <a:lnTo>
                      <a:pt x="867" y="2600"/>
                    </a:lnTo>
                    <a:lnTo>
                      <a:pt x="752" y="2253"/>
                    </a:lnTo>
                    <a:lnTo>
                      <a:pt x="636" y="1965"/>
                    </a:lnTo>
                    <a:lnTo>
                      <a:pt x="521" y="1329"/>
                    </a:lnTo>
                    <a:lnTo>
                      <a:pt x="463" y="809"/>
                    </a:lnTo>
                    <a:lnTo>
                      <a:pt x="521" y="289"/>
                    </a:lnTo>
                    <a:lnTo>
                      <a:pt x="521" y="231"/>
                    </a:lnTo>
                    <a:lnTo>
                      <a:pt x="463" y="116"/>
                    </a:lnTo>
                    <a:lnTo>
                      <a:pt x="405" y="58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9" name="Google Shape;3149;p70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extrusionOk="0">
                    <a:moveTo>
                      <a:pt x="7973" y="0"/>
                    </a:move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0" name="Google Shape;3150;p70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fill="none" extrusionOk="0">
                    <a:moveTo>
                      <a:pt x="7973" y="0"/>
                    </a:moveTo>
                    <a:lnTo>
                      <a:pt x="7973" y="0"/>
                    </a:ln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lnTo>
                      <a:pt x="797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1" name="Google Shape;3151;p70"/>
              <p:cNvSpPr/>
              <p:nvPr/>
            </p:nvSpPr>
            <p:spPr>
              <a:xfrm>
                <a:off x="800938" y="1594688"/>
                <a:ext cx="881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4681" extrusionOk="0">
                    <a:moveTo>
                      <a:pt x="290" y="1"/>
                    </a:moveTo>
                    <a:lnTo>
                      <a:pt x="59" y="58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1" y="809"/>
                    </a:lnTo>
                    <a:lnTo>
                      <a:pt x="117" y="1387"/>
                    </a:lnTo>
                    <a:lnTo>
                      <a:pt x="348" y="2080"/>
                    </a:lnTo>
                    <a:lnTo>
                      <a:pt x="463" y="2427"/>
                    </a:lnTo>
                    <a:lnTo>
                      <a:pt x="694" y="2774"/>
                    </a:lnTo>
                    <a:lnTo>
                      <a:pt x="983" y="3178"/>
                    </a:lnTo>
                    <a:lnTo>
                      <a:pt x="1272" y="3525"/>
                    </a:lnTo>
                    <a:lnTo>
                      <a:pt x="1619" y="3871"/>
                    </a:lnTo>
                    <a:lnTo>
                      <a:pt x="2081" y="4160"/>
                    </a:lnTo>
                    <a:lnTo>
                      <a:pt x="2601" y="4449"/>
                    </a:lnTo>
                    <a:lnTo>
                      <a:pt x="3179" y="4680"/>
                    </a:lnTo>
                    <a:lnTo>
                      <a:pt x="3236" y="4680"/>
                    </a:lnTo>
                    <a:lnTo>
                      <a:pt x="3410" y="4622"/>
                    </a:lnTo>
                    <a:lnTo>
                      <a:pt x="3525" y="4507"/>
                    </a:lnTo>
                    <a:lnTo>
                      <a:pt x="3525" y="4391"/>
                    </a:lnTo>
                    <a:lnTo>
                      <a:pt x="3467" y="4276"/>
                    </a:lnTo>
                    <a:lnTo>
                      <a:pt x="3410" y="4218"/>
                    </a:lnTo>
                    <a:lnTo>
                      <a:pt x="3352" y="4160"/>
                    </a:lnTo>
                    <a:lnTo>
                      <a:pt x="2832" y="3987"/>
                    </a:lnTo>
                    <a:lnTo>
                      <a:pt x="2370" y="3756"/>
                    </a:lnTo>
                    <a:lnTo>
                      <a:pt x="1965" y="3467"/>
                    </a:lnTo>
                    <a:lnTo>
                      <a:pt x="1676" y="3178"/>
                    </a:lnTo>
                    <a:lnTo>
                      <a:pt x="1388" y="2889"/>
                    </a:lnTo>
                    <a:lnTo>
                      <a:pt x="1156" y="2543"/>
                    </a:lnTo>
                    <a:lnTo>
                      <a:pt x="983" y="2254"/>
                    </a:lnTo>
                    <a:lnTo>
                      <a:pt x="810" y="1907"/>
                    </a:lnTo>
                    <a:lnTo>
                      <a:pt x="636" y="1329"/>
                    </a:lnTo>
                    <a:lnTo>
                      <a:pt x="521" y="809"/>
                    </a:lnTo>
                    <a:lnTo>
                      <a:pt x="521" y="289"/>
                    </a:lnTo>
                    <a:lnTo>
                      <a:pt x="521" y="174"/>
                    </a:lnTo>
                    <a:lnTo>
                      <a:pt x="463" y="11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2" name="Google Shape;3152;p70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extrusionOk="0">
                    <a:moveTo>
                      <a:pt x="6645" y="1"/>
                    </a:move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3" name="Google Shape;3153;p70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fill="none" extrusionOk="0">
                    <a:moveTo>
                      <a:pt x="7916" y="1"/>
                    </a:moveTo>
                    <a:lnTo>
                      <a:pt x="7916" y="1"/>
                    </a:lnTo>
                    <a:lnTo>
                      <a:pt x="6645" y="1"/>
                    </a:ln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4" name="Google Shape;3154;p70"/>
              <p:cNvSpPr/>
              <p:nvPr/>
            </p:nvSpPr>
            <p:spPr>
              <a:xfrm>
                <a:off x="897713" y="1557138"/>
                <a:ext cx="1271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947" extrusionOk="0">
                    <a:moveTo>
                      <a:pt x="232" y="0"/>
                    </a:moveTo>
                    <a:lnTo>
                      <a:pt x="174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1" y="347"/>
                    </a:lnTo>
                    <a:lnTo>
                      <a:pt x="232" y="809"/>
                    </a:lnTo>
                    <a:lnTo>
                      <a:pt x="521" y="1214"/>
                    </a:lnTo>
                    <a:lnTo>
                      <a:pt x="983" y="1676"/>
                    </a:lnTo>
                    <a:lnTo>
                      <a:pt x="1503" y="2138"/>
                    </a:lnTo>
                    <a:lnTo>
                      <a:pt x="1850" y="2369"/>
                    </a:lnTo>
                    <a:lnTo>
                      <a:pt x="2196" y="2542"/>
                    </a:lnTo>
                    <a:lnTo>
                      <a:pt x="2601" y="2716"/>
                    </a:lnTo>
                    <a:lnTo>
                      <a:pt x="3005" y="2831"/>
                    </a:lnTo>
                    <a:lnTo>
                      <a:pt x="3525" y="2889"/>
                    </a:lnTo>
                    <a:lnTo>
                      <a:pt x="4045" y="2947"/>
                    </a:lnTo>
                    <a:lnTo>
                      <a:pt x="4449" y="2889"/>
                    </a:lnTo>
                    <a:lnTo>
                      <a:pt x="4854" y="2889"/>
                    </a:lnTo>
                    <a:lnTo>
                      <a:pt x="4969" y="2831"/>
                    </a:lnTo>
                    <a:lnTo>
                      <a:pt x="5027" y="2774"/>
                    </a:lnTo>
                    <a:lnTo>
                      <a:pt x="5085" y="2658"/>
                    </a:lnTo>
                    <a:lnTo>
                      <a:pt x="5085" y="2542"/>
                    </a:lnTo>
                    <a:lnTo>
                      <a:pt x="5027" y="2485"/>
                    </a:lnTo>
                    <a:lnTo>
                      <a:pt x="4969" y="2369"/>
                    </a:lnTo>
                    <a:lnTo>
                      <a:pt x="4796" y="2369"/>
                    </a:lnTo>
                    <a:lnTo>
                      <a:pt x="4218" y="2427"/>
                    </a:lnTo>
                    <a:lnTo>
                      <a:pt x="3698" y="2427"/>
                    </a:lnTo>
                    <a:lnTo>
                      <a:pt x="3236" y="2311"/>
                    </a:lnTo>
                    <a:lnTo>
                      <a:pt x="2832" y="2196"/>
                    </a:lnTo>
                    <a:lnTo>
                      <a:pt x="2427" y="2080"/>
                    </a:lnTo>
                    <a:lnTo>
                      <a:pt x="2081" y="1907"/>
                    </a:lnTo>
                    <a:lnTo>
                      <a:pt x="1792" y="1676"/>
                    </a:lnTo>
                    <a:lnTo>
                      <a:pt x="1503" y="1445"/>
                    </a:lnTo>
                    <a:lnTo>
                      <a:pt x="1041" y="983"/>
                    </a:lnTo>
                    <a:lnTo>
                      <a:pt x="752" y="578"/>
                    </a:lnTo>
                    <a:lnTo>
                      <a:pt x="521" y="174"/>
                    </a:lnTo>
                    <a:lnTo>
                      <a:pt x="463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5" name="Google Shape;3155;p70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extrusionOk="0">
                    <a:moveTo>
                      <a:pt x="4680" y="0"/>
                    </a:move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  <a:lnTo>
                      <a:pt x="57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6" name="Google Shape;3156;p70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fill="none" extrusionOk="0">
                    <a:moveTo>
                      <a:pt x="6760" y="116"/>
                    </a:moveTo>
                    <a:lnTo>
                      <a:pt x="6760" y="116"/>
                    </a:lnTo>
                    <a:lnTo>
                      <a:pt x="5720" y="0"/>
                    </a:lnTo>
                    <a:lnTo>
                      <a:pt x="4680" y="0"/>
                    </a:ln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7" name="Google Shape;3157;p70"/>
              <p:cNvSpPr/>
              <p:nvPr/>
            </p:nvSpPr>
            <p:spPr>
              <a:xfrm>
                <a:off x="877488" y="1564363"/>
                <a:ext cx="9970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4276" extrusionOk="0">
                    <a:moveTo>
                      <a:pt x="232" y="0"/>
                    </a:moveTo>
                    <a:lnTo>
                      <a:pt x="117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59" y="867"/>
                    </a:lnTo>
                    <a:lnTo>
                      <a:pt x="232" y="1387"/>
                    </a:lnTo>
                    <a:lnTo>
                      <a:pt x="521" y="2080"/>
                    </a:lnTo>
                    <a:lnTo>
                      <a:pt x="752" y="2427"/>
                    </a:lnTo>
                    <a:lnTo>
                      <a:pt x="983" y="2773"/>
                    </a:lnTo>
                    <a:lnTo>
                      <a:pt x="1272" y="3062"/>
                    </a:lnTo>
                    <a:lnTo>
                      <a:pt x="1676" y="3409"/>
                    </a:lnTo>
                    <a:lnTo>
                      <a:pt x="2081" y="3698"/>
                    </a:lnTo>
                    <a:lnTo>
                      <a:pt x="2543" y="3929"/>
                    </a:lnTo>
                    <a:lnTo>
                      <a:pt x="3063" y="4160"/>
                    </a:lnTo>
                    <a:lnTo>
                      <a:pt x="3699" y="4276"/>
                    </a:lnTo>
                    <a:lnTo>
                      <a:pt x="3756" y="4276"/>
                    </a:lnTo>
                    <a:lnTo>
                      <a:pt x="3930" y="4218"/>
                    </a:lnTo>
                    <a:lnTo>
                      <a:pt x="3987" y="4102"/>
                    </a:lnTo>
                    <a:lnTo>
                      <a:pt x="3987" y="3987"/>
                    </a:lnTo>
                    <a:lnTo>
                      <a:pt x="3930" y="3871"/>
                    </a:lnTo>
                    <a:lnTo>
                      <a:pt x="3872" y="3813"/>
                    </a:lnTo>
                    <a:lnTo>
                      <a:pt x="3814" y="3813"/>
                    </a:lnTo>
                    <a:lnTo>
                      <a:pt x="3236" y="3640"/>
                    </a:lnTo>
                    <a:lnTo>
                      <a:pt x="2774" y="3467"/>
                    </a:lnTo>
                    <a:lnTo>
                      <a:pt x="2370" y="3236"/>
                    </a:lnTo>
                    <a:lnTo>
                      <a:pt x="1965" y="3005"/>
                    </a:lnTo>
                    <a:lnTo>
                      <a:pt x="1676" y="2716"/>
                    </a:lnTo>
                    <a:lnTo>
                      <a:pt x="1388" y="2427"/>
                    </a:lnTo>
                    <a:lnTo>
                      <a:pt x="1214" y="2138"/>
                    </a:lnTo>
                    <a:lnTo>
                      <a:pt x="983" y="1849"/>
                    </a:lnTo>
                    <a:lnTo>
                      <a:pt x="752" y="1271"/>
                    </a:lnTo>
                    <a:lnTo>
                      <a:pt x="579" y="809"/>
                    </a:lnTo>
                    <a:lnTo>
                      <a:pt x="521" y="289"/>
                    </a:lnTo>
                    <a:lnTo>
                      <a:pt x="463" y="174"/>
                    </a:lnTo>
                    <a:lnTo>
                      <a:pt x="405" y="116"/>
                    </a:lnTo>
                    <a:lnTo>
                      <a:pt x="348" y="58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8" name="Google Shape;3158;p70"/>
              <p:cNvSpPr/>
              <p:nvPr/>
            </p:nvSpPr>
            <p:spPr>
              <a:xfrm>
                <a:off x="774963" y="1600463"/>
                <a:ext cx="375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241" extrusionOk="0">
                    <a:moveTo>
                      <a:pt x="1040" y="1"/>
                    </a:moveTo>
                    <a:lnTo>
                      <a:pt x="982" y="116"/>
                    </a:lnTo>
                    <a:lnTo>
                      <a:pt x="867" y="232"/>
                    </a:lnTo>
                    <a:lnTo>
                      <a:pt x="636" y="636"/>
                    </a:lnTo>
                    <a:lnTo>
                      <a:pt x="347" y="1214"/>
                    </a:lnTo>
                    <a:lnTo>
                      <a:pt x="116" y="1965"/>
                    </a:lnTo>
                    <a:lnTo>
                      <a:pt x="0" y="2427"/>
                    </a:lnTo>
                    <a:lnTo>
                      <a:pt x="0" y="2889"/>
                    </a:lnTo>
                    <a:lnTo>
                      <a:pt x="0" y="3409"/>
                    </a:lnTo>
                    <a:lnTo>
                      <a:pt x="58" y="3929"/>
                    </a:lnTo>
                    <a:lnTo>
                      <a:pt x="173" y="4449"/>
                    </a:lnTo>
                    <a:lnTo>
                      <a:pt x="347" y="4969"/>
                    </a:lnTo>
                    <a:lnTo>
                      <a:pt x="636" y="5547"/>
                    </a:lnTo>
                    <a:lnTo>
                      <a:pt x="1040" y="6125"/>
                    </a:lnTo>
                    <a:lnTo>
                      <a:pt x="1156" y="6182"/>
                    </a:lnTo>
                    <a:lnTo>
                      <a:pt x="1271" y="6240"/>
                    </a:lnTo>
                    <a:lnTo>
                      <a:pt x="1387" y="6182"/>
                    </a:lnTo>
                    <a:lnTo>
                      <a:pt x="1444" y="6067"/>
                    </a:lnTo>
                    <a:lnTo>
                      <a:pt x="1502" y="6009"/>
                    </a:lnTo>
                    <a:lnTo>
                      <a:pt x="1502" y="5894"/>
                    </a:lnTo>
                    <a:lnTo>
                      <a:pt x="1444" y="5778"/>
                    </a:lnTo>
                    <a:lnTo>
                      <a:pt x="1098" y="5316"/>
                    </a:lnTo>
                    <a:lnTo>
                      <a:pt x="867" y="4796"/>
                    </a:lnTo>
                    <a:lnTo>
                      <a:pt x="636" y="4276"/>
                    </a:lnTo>
                    <a:lnTo>
                      <a:pt x="520" y="3814"/>
                    </a:lnTo>
                    <a:lnTo>
                      <a:pt x="520" y="3352"/>
                    </a:lnTo>
                    <a:lnTo>
                      <a:pt x="520" y="2889"/>
                    </a:lnTo>
                    <a:lnTo>
                      <a:pt x="520" y="2485"/>
                    </a:lnTo>
                    <a:lnTo>
                      <a:pt x="636" y="2080"/>
                    </a:lnTo>
                    <a:lnTo>
                      <a:pt x="809" y="1445"/>
                    </a:lnTo>
                    <a:lnTo>
                      <a:pt x="1098" y="867"/>
                    </a:lnTo>
                    <a:lnTo>
                      <a:pt x="1387" y="405"/>
                    </a:lnTo>
                    <a:lnTo>
                      <a:pt x="1444" y="347"/>
                    </a:lnTo>
                    <a:lnTo>
                      <a:pt x="1444" y="232"/>
                    </a:lnTo>
                    <a:lnTo>
                      <a:pt x="1387" y="116"/>
                    </a:lnTo>
                    <a:lnTo>
                      <a:pt x="1329" y="5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9" name="Google Shape;3159;p70"/>
              <p:cNvSpPr/>
              <p:nvPr/>
            </p:nvSpPr>
            <p:spPr>
              <a:xfrm>
                <a:off x="659413" y="1666913"/>
                <a:ext cx="404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5894" extrusionOk="0">
                    <a:moveTo>
                      <a:pt x="1271" y="0"/>
                    </a:moveTo>
                    <a:lnTo>
                      <a:pt x="1156" y="58"/>
                    </a:lnTo>
                    <a:lnTo>
                      <a:pt x="809" y="520"/>
                    </a:lnTo>
                    <a:lnTo>
                      <a:pt x="520" y="1040"/>
                    </a:lnTo>
                    <a:lnTo>
                      <a:pt x="231" y="1733"/>
                    </a:lnTo>
                    <a:lnTo>
                      <a:pt x="116" y="2138"/>
                    </a:lnTo>
                    <a:lnTo>
                      <a:pt x="0" y="2600"/>
                    </a:lnTo>
                    <a:lnTo>
                      <a:pt x="0" y="3062"/>
                    </a:lnTo>
                    <a:lnTo>
                      <a:pt x="0" y="3524"/>
                    </a:lnTo>
                    <a:lnTo>
                      <a:pt x="58" y="4102"/>
                    </a:lnTo>
                    <a:lnTo>
                      <a:pt x="231" y="4622"/>
                    </a:lnTo>
                    <a:lnTo>
                      <a:pt x="462" y="5200"/>
                    </a:lnTo>
                    <a:lnTo>
                      <a:pt x="751" y="5778"/>
                    </a:lnTo>
                    <a:lnTo>
                      <a:pt x="867" y="5893"/>
                    </a:lnTo>
                    <a:lnTo>
                      <a:pt x="1098" y="5893"/>
                    </a:lnTo>
                    <a:lnTo>
                      <a:pt x="1213" y="5778"/>
                    </a:lnTo>
                    <a:lnTo>
                      <a:pt x="1213" y="5720"/>
                    </a:lnTo>
                    <a:lnTo>
                      <a:pt x="1271" y="5604"/>
                    </a:lnTo>
                    <a:lnTo>
                      <a:pt x="1213" y="5489"/>
                    </a:lnTo>
                    <a:lnTo>
                      <a:pt x="925" y="4969"/>
                    </a:lnTo>
                    <a:lnTo>
                      <a:pt x="693" y="4507"/>
                    </a:lnTo>
                    <a:lnTo>
                      <a:pt x="578" y="3987"/>
                    </a:lnTo>
                    <a:lnTo>
                      <a:pt x="520" y="3524"/>
                    </a:lnTo>
                    <a:lnTo>
                      <a:pt x="462" y="3062"/>
                    </a:lnTo>
                    <a:lnTo>
                      <a:pt x="520" y="2658"/>
                    </a:lnTo>
                    <a:lnTo>
                      <a:pt x="578" y="2311"/>
                    </a:lnTo>
                    <a:lnTo>
                      <a:pt x="693" y="1965"/>
                    </a:lnTo>
                    <a:lnTo>
                      <a:pt x="925" y="1329"/>
                    </a:lnTo>
                    <a:lnTo>
                      <a:pt x="1213" y="867"/>
                    </a:lnTo>
                    <a:lnTo>
                      <a:pt x="1560" y="405"/>
                    </a:lnTo>
                    <a:lnTo>
                      <a:pt x="1618" y="347"/>
                    </a:lnTo>
                    <a:lnTo>
                      <a:pt x="1618" y="231"/>
                    </a:lnTo>
                    <a:lnTo>
                      <a:pt x="1618" y="174"/>
                    </a:lnTo>
                    <a:lnTo>
                      <a:pt x="1560" y="58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0" name="Google Shape;3160;p70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extrusionOk="0">
                    <a:moveTo>
                      <a:pt x="7685" y="1"/>
                    </a:move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1" name="Google Shape;3161;p70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fill="none" extrusionOk="0">
                    <a:moveTo>
                      <a:pt x="29292" y="3871"/>
                    </a:move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lnTo>
                      <a:pt x="7685" y="1"/>
                    </a:ln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2" name="Google Shape;3162;p70"/>
              <p:cNvSpPr/>
              <p:nvPr/>
            </p:nvSpPr>
            <p:spPr>
              <a:xfrm>
                <a:off x="140888" y="1356363"/>
                <a:ext cx="38422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6414" extrusionOk="0">
                    <a:moveTo>
                      <a:pt x="7569" y="1"/>
                    </a:moveTo>
                    <a:lnTo>
                      <a:pt x="6298" y="59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569" y="1"/>
                    </a:lnTo>
                    <a:close/>
                    <a:moveTo>
                      <a:pt x="13577" y="2427"/>
                    </a:moveTo>
                    <a:lnTo>
                      <a:pt x="12133" y="3467"/>
                    </a:lnTo>
                    <a:lnTo>
                      <a:pt x="10862" y="4276"/>
                    </a:lnTo>
                    <a:lnTo>
                      <a:pt x="11497" y="4565"/>
                    </a:lnTo>
                    <a:lnTo>
                      <a:pt x="12075" y="4738"/>
                    </a:lnTo>
                    <a:lnTo>
                      <a:pt x="12653" y="4854"/>
                    </a:lnTo>
                    <a:lnTo>
                      <a:pt x="13750" y="4854"/>
                    </a:lnTo>
                    <a:lnTo>
                      <a:pt x="14270" y="4796"/>
                    </a:lnTo>
                    <a:lnTo>
                      <a:pt x="14790" y="4681"/>
                    </a:lnTo>
                    <a:lnTo>
                      <a:pt x="15368" y="4507"/>
                    </a:lnTo>
                    <a:lnTo>
                      <a:pt x="14848" y="4045"/>
                    </a:lnTo>
                    <a:lnTo>
                      <a:pt x="14386" y="3583"/>
                    </a:lnTo>
                    <a:lnTo>
                      <a:pt x="13982" y="3005"/>
                    </a:lnTo>
                    <a:lnTo>
                      <a:pt x="13577" y="2427"/>
                    </a:lnTo>
                    <a:close/>
                    <a:moveTo>
                      <a:pt x="8204" y="59"/>
                    </a:moveTo>
                    <a:lnTo>
                      <a:pt x="8377" y="347"/>
                    </a:lnTo>
                    <a:lnTo>
                      <a:pt x="8609" y="867"/>
                    </a:lnTo>
                    <a:lnTo>
                      <a:pt x="8782" y="1503"/>
                    </a:lnTo>
                    <a:lnTo>
                      <a:pt x="8840" y="1907"/>
                    </a:lnTo>
                    <a:lnTo>
                      <a:pt x="8840" y="2312"/>
                    </a:lnTo>
                    <a:lnTo>
                      <a:pt x="8840" y="2716"/>
                    </a:lnTo>
                    <a:lnTo>
                      <a:pt x="8782" y="3178"/>
                    </a:lnTo>
                    <a:lnTo>
                      <a:pt x="8666" y="3583"/>
                    </a:lnTo>
                    <a:lnTo>
                      <a:pt x="8435" y="4103"/>
                    </a:lnTo>
                    <a:lnTo>
                      <a:pt x="8204" y="4565"/>
                    </a:lnTo>
                    <a:lnTo>
                      <a:pt x="7800" y="5027"/>
                    </a:lnTo>
                    <a:lnTo>
                      <a:pt x="7338" y="5547"/>
                    </a:lnTo>
                    <a:lnTo>
                      <a:pt x="6818" y="6009"/>
                    </a:lnTo>
                    <a:lnTo>
                      <a:pt x="7742" y="5663"/>
                    </a:lnTo>
                    <a:lnTo>
                      <a:pt x="8724" y="5258"/>
                    </a:lnTo>
                    <a:lnTo>
                      <a:pt x="9649" y="4796"/>
                    </a:lnTo>
                    <a:lnTo>
                      <a:pt x="10515" y="4276"/>
                    </a:lnTo>
                    <a:lnTo>
                      <a:pt x="12133" y="3236"/>
                    </a:lnTo>
                    <a:lnTo>
                      <a:pt x="13519" y="2254"/>
                    </a:lnTo>
                    <a:lnTo>
                      <a:pt x="13288" y="1734"/>
                    </a:lnTo>
                    <a:lnTo>
                      <a:pt x="13057" y="1214"/>
                    </a:lnTo>
                    <a:lnTo>
                      <a:pt x="12306" y="521"/>
                    </a:lnTo>
                    <a:lnTo>
                      <a:pt x="11208" y="347"/>
                    </a:lnTo>
                    <a:lnTo>
                      <a:pt x="10168" y="174"/>
                    </a:lnTo>
                    <a:lnTo>
                      <a:pt x="9129" y="116"/>
                    </a:lnTo>
                    <a:lnTo>
                      <a:pt x="8204" y="59"/>
                    </a:lnTo>
                    <a:close/>
                    <a:moveTo>
                      <a:pt x="8551" y="1445"/>
                    </a:moveTo>
                    <a:lnTo>
                      <a:pt x="7453" y="1850"/>
                    </a:lnTo>
                    <a:lnTo>
                      <a:pt x="6529" y="2138"/>
                    </a:lnTo>
                    <a:lnTo>
                      <a:pt x="5431" y="2427"/>
                    </a:lnTo>
                    <a:lnTo>
                      <a:pt x="4160" y="2716"/>
                    </a:lnTo>
                    <a:lnTo>
                      <a:pt x="2831" y="3005"/>
                    </a:lnTo>
                    <a:lnTo>
                      <a:pt x="1502" y="3178"/>
                    </a:lnTo>
                    <a:lnTo>
                      <a:pt x="116" y="3236"/>
                    </a:lnTo>
                    <a:lnTo>
                      <a:pt x="0" y="3236"/>
                    </a:lnTo>
                    <a:lnTo>
                      <a:pt x="58" y="3410"/>
                    </a:lnTo>
                    <a:lnTo>
                      <a:pt x="289" y="3756"/>
                    </a:lnTo>
                    <a:lnTo>
                      <a:pt x="578" y="4103"/>
                    </a:lnTo>
                    <a:lnTo>
                      <a:pt x="1098" y="4449"/>
                    </a:lnTo>
                    <a:lnTo>
                      <a:pt x="1676" y="4854"/>
                    </a:lnTo>
                    <a:lnTo>
                      <a:pt x="2311" y="5258"/>
                    </a:lnTo>
                    <a:lnTo>
                      <a:pt x="3120" y="5663"/>
                    </a:lnTo>
                    <a:lnTo>
                      <a:pt x="3987" y="6067"/>
                    </a:lnTo>
                    <a:lnTo>
                      <a:pt x="4969" y="6414"/>
                    </a:lnTo>
                    <a:lnTo>
                      <a:pt x="5547" y="6356"/>
                    </a:lnTo>
                    <a:lnTo>
                      <a:pt x="6182" y="6183"/>
                    </a:lnTo>
                    <a:lnTo>
                      <a:pt x="7049" y="5547"/>
                    </a:lnTo>
                    <a:lnTo>
                      <a:pt x="7684" y="4854"/>
                    </a:lnTo>
                    <a:lnTo>
                      <a:pt x="8146" y="4218"/>
                    </a:lnTo>
                    <a:lnTo>
                      <a:pt x="8435" y="3641"/>
                    </a:lnTo>
                    <a:lnTo>
                      <a:pt x="8609" y="3005"/>
                    </a:lnTo>
                    <a:lnTo>
                      <a:pt x="8666" y="2427"/>
                    </a:lnTo>
                    <a:lnTo>
                      <a:pt x="8666" y="1907"/>
                    </a:lnTo>
                    <a:lnTo>
                      <a:pt x="8551" y="1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3" name="Google Shape;3163;p70"/>
              <p:cNvSpPr/>
              <p:nvPr/>
            </p:nvSpPr>
            <p:spPr>
              <a:xfrm>
                <a:off x="412413" y="1417038"/>
                <a:ext cx="1127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427" fill="none" extrusionOk="0">
                    <a:moveTo>
                      <a:pt x="2716" y="0"/>
                    </a:moveTo>
                    <a:lnTo>
                      <a:pt x="2716" y="0"/>
                    </a:lnTo>
                    <a:lnTo>
                      <a:pt x="1272" y="1040"/>
                    </a:lnTo>
                    <a:lnTo>
                      <a:pt x="1272" y="1040"/>
                    </a:lnTo>
                    <a:lnTo>
                      <a:pt x="1" y="1849"/>
                    </a:lnTo>
                    <a:lnTo>
                      <a:pt x="1" y="1849"/>
                    </a:lnTo>
                    <a:lnTo>
                      <a:pt x="636" y="2138"/>
                    </a:lnTo>
                    <a:lnTo>
                      <a:pt x="1214" y="2311"/>
                    </a:lnTo>
                    <a:lnTo>
                      <a:pt x="1792" y="2427"/>
                    </a:lnTo>
                    <a:lnTo>
                      <a:pt x="2370" y="2427"/>
                    </a:lnTo>
                    <a:lnTo>
                      <a:pt x="2370" y="2427"/>
                    </a:lnTo>
                    <a:lnTo>
                      <a:pt x="2889" y="2427"/>
                    </a:lnTo>
                    <a:lnTo>
                      <a:pt x="3409" y="2369"/>
                    </a:lnTo>
                    <a:lnTo>
                      <a:pt x="3929" y="2254"/>
                    </a:lnTo>
                    <a:lnTo>
                      <a:pt x="4507" y="2080"/>
                    </a:lnTo>
                    <a:lnTo>
                      <a:pt x="4507" y="2080"/>
                    </a:lnTo>
                    <a:lnTo>
                      <a:pt x="3987" y="1618"/>
                    </a:lnTo>
                    <a:lnTo>
                      <a:pt x="3525" y="1156"/>
                    </a:lnTo>
                    <a:lnTo>
                      <a:pt x="3121" y="578"/>
                    </a:lnTo>
                    <a:lnTo>
                      <a:pt x="2716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4" name="Google Shape;3164;p70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8551" y="0"/>
                    </a:moveTo>
                    <a:lnTo>
                      <a:pt x="8551" y="0"/>
                    </a:lnTo>
                    <a:lnTo>
                      <a:pt x="7453" y="405"/>
                    </a:lnTo>
                    <a:lnTo>
                      <a:pt x="6529" y="693"/>
                    </a:lnTo>
                    <a:lnTo>
                      <a:pt x="5431" y="982"/>
                    </a:lnTo>
                    <a:lnTo>
                      <a:pt x="4160" y="1271"/>
                    </a:lnTo>
                    <a:lnTo>
                      <a:pt x="2831" y="1560"/>
                    </a:lnTo>
                    <a:lnTo>
                      <a:pt x="1502" y="1733"/>
                    </a:lnTo>
                    <a:lnTo>
                      <a:pt x="116" y="1791"/>
                    </a:lnTo>
                    <a:lnTo>
                      <a:pt x="116" y="1791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289" y="2311"/>
                    </a:lnTo>
                    <a:lnTo>
                      <a:pt x="578" y="2658"/>
                    </a:lnTo>
                    <a:lnTo>
                      <a:pt x="1098" y="3004"/>
                    </a:lnTo>
                    <a:lnTo>
                      <a:pt x="1676" y="3409"/>
                    </a:lnTo>
                    <a:lnTo>
                      <a:pt x="2311" y="3813"/>
                    </a:lnTo>
                    <a:lnTo>
                      <a:pt x="3120" y="4218"/>
                    </a:lnTo>
                    <a:lnTo>
                      <a:pt x="3987" y="4622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5547" y="4911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7049" y="4102"/>
                    </a:lnTo>
                    <a:lnTo>
                      <a:pt x="7684" y="3409"/>
                    </a:lnTo>
                    <a:lnTo>
                      <a:pt x="8146" y="2773"/>
                    </a:lnTo>
                    <a:lnTo>
                      <a:pt x="8435" y="2196"/>
                    </a:lnTo>
                    <a:lnTo>
                      <a:pt x="8609" y="1560"/>
                    </a:lnTo>
                    <a:lnTo>
                      <a:pt x="8666" y="982"/>
                    </a:lnTo>
                    <a:lnTo>
                      <a:pt x="8666" y="462"/>
                    </a:lnTo>
                    <a:lnTo>
                      <a:pt x="855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5" name="Google Shape;3165;p70"/>
              <p:cNvSpPr/>
              <p:nvPr/>
            </p:nvSpPr>
            <p:spPr>
              <a:xfrm>
                <a:off x="311313" y="1357813"/>
                <a:ext cx="167575" cy="1488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5952" fill="none" extrusionOk="0">
                    <a:moveTo>
                      <a:pt x="1387" y="1"/>
                    </a:moveTo>
                    <a:lnTo>
                      <a:pt x="1387" y="1"/>
                    </a:lnTo>
                    <a:lnTo>
                      <a:pt x="1560" y="289"/>
                    </a:lnTo>
                    <a:lnTo>
                      <a:pt x="1792" y="809"/>
                    </a:lnTo>
                    <a:lnTo>
                      <a:pt x="1965" y="1445"/>
                    </a:lnTo>
                    <a:lnTo>
                      <a:pt x="2023" y="1849"/>
                    </a:lnTo>
                    <a:lnTo>
                      <a:pt x="2023" y="2254"/>
                    </a:lnTo>
                    <a:lnTo>
                      <a:pt x="2023" y="2658"/>
                    </a:lnTo>
                    <a:lnTo>
                      <a:pt x="1965" y="3120"/>
                    </a:lnTo>
                    <a:lnTo>
                      <a:pt x="1849" y="3525"/>
                    </a:lnTo>
                    <a:lnTo>
                      <a:pt x="1618" y="4045"/>
                    </a:lnTo>
                    <a:lnTo>
                      <a:pt x="1387" y="4507"/>
                    </a:lnTo>
                    <a:lnTo>
                      <a:pt x="983" y="4969"/>
                    </a:lnTo>
                    <a:lnTo>
                      <a:pt x="521" y="5489"/>
                    </a:lnTo>
                    <a:lnTo>
                      <a:pt x="1" y="5951"/>
                    </a:lnTo>
                    <a:lnTo>
                      <a:pt x="1" y="5951"/>
                    </a:lnTo>
                    <a:lnTo>
                      <a:pt x="925" y="5605"/>
                    </a:lnTo>
                    <a:lnTo>
                      <a:pt x="1907" y="5200"/>
                    </a:lnTo>
                    <a:lnTo>
                      <a:pt x="2832" y="4738"/>
                    </a:lnTo>
                    <a:lnTo>
                      <a:pt x="3698" y="4218"/>
                    </a:lnTo>
                    <a:lnTo>
                      <a:pt x="5316" y="3178"/>
                    </a:lnTo>
                    <a:lnTo>
                      <a:pt x="6702" y="2196"/>
                    </a:lnTo>
                    <a:lnTo>
                      <a:pt x="6702" y="2196"/>
                    </a:lnTo>
                    <a:lnTo>
                      <a:pt x="6471" y="1676"/>
                    </a:lnTo>
                    <a:lnTo>
                      <a:pt x="6240" y="1156"/>
                    </a:lnTo>
                    <a:lnTo>
                      <a:pt x="6240" y="1156"/>
                    </a:lnTo>
                    <a:lnTo>
                      <a:pt x="5489" y="463"/>
                    </a:lnTo>
                    <a:lnTo>
                      <a:pt x="5489" y="463"/>
                    </a:lnTo>
                    <a:lnTo>
                      <a:pt x="4391" y="289"/>
                    </a:lnTo>
                    <a:lnTo>
                      <a:pt x="3351" y="116"/>
                    </a:lnTo>
                    <a:lnTo>
                      <a:pt x="2312" y="58"/>
                    </a:lnTo>
                    <a:lnTo>
                      <a:pt x="13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6" name="Google Shape;3166;p70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7569" y="1"/>
                    </a:moveTo>
                    <a:lnTo>
                      <a:pt x="7569" y="1"/>
                    </a:lnTo>
                    <a:lnTo>
                      <a:pt x="6298" y="59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7569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7" name="Google Shape;3167;p70"/>
              <p:cNvSpPr/>
              <p:nvPr/>
            </p:nvSpPr>
            <p:spPr>
              <a:xfrm>
                <a:off x="132213" y="1427138"/>
                <a:ext cx="6803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6356" extrusionOk="0">
                    <a:moveTo>
                      <a:pt x="174" y="1"/>
                    </a:moveTo>
                    <a:lnTo>
                      <a:pt x="58" y="116"/>
                    </a:lnTo>
                    <a:lnTo>
                      <a:pt x="1" y="232"/>
                    </a:lnTo>
                    <a:lnTo>
                      <a:pt x="1" y="347"/>
                    </a:lnTo>
                    <a:lnTo>
                      <a:pt x="58" y="174"/>
                    </a:lnTo>
                    <a:lnTo>
                      <a:pt x="174" y="1"/>
                    </a:lnTo>
                    <a:close/>
                    <a:moveTo>
                      <a:pt x="1" y="347"/>
                    </a:moveTo>
                    <a:lnTo>
                      <a:pt x="1" y="405"/>
                    </a:lnTo>
                    <a:lnTo>
                      <a:pt x="30" y="492"/>
                    </a:lnTo>
                    <a:lnTo>
                      <a:pt x="1" y="347"/>
                    </a:lnTo>
                    <a:close/>
                    <a:moveTo>
                      <a:pt x="30" y="492"/>
                    </a:moveTo>
                    <a:lnTo>
                      <a:pt x="58" y="636"/>
                    </a:lnTo>
                    <a:lnTo>
                      <a:pt x="174" y="810"/>
                    </a:lnTo>
                    <a:lnTo>
                      <a:pt x="174" y="810"/>
                    </a:lnTo>
                    <a:lnTo>
                      <a:pt x="58" y="579"/>
                    </a:lnTo>
                    <a:lnTo>
                      <a:pt x="30" y="492"/>
                    </a:lnTo>
                    <a:close/>
                    <a:moveTo>
                      <a:pt x="174" y="810"/>
                    </a:moveTo>
                    <a:lnTo>
                      <a:pt x="232" y="925"/>
                    </a:lnTo>
                    <a:lnTo>
                      <a:pt x="289" y="983"/>
                    </a:lnTo>
                    <a:lnTo>
                      <a:pt x="174" y="810"/>
                    </a:lnTo>
                    <a:close/>
                    <a:moveTo>
                      <a:pt x="578" y="1272"/>
                    </a:move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close/>
                    <a:moveTo>
                      <a:pt x="1618" y="2138"/>
                    </a:moveTo>
                    <a:lnTo>
                      <a:pt x="2369" y="2543"/>
                    </a:lnTo>
                    <a:lnTo>
                      <a:pt x="2741" y="2716"/>
                    </a:lnTo>
                    <a:lnTo>
                      <a:pt x="2741" y="2716"/>
                    </a:lnTo>
                    <a:lnTo>
                      <a:pt x="2312" y="2485"/>
                    </a:lnTo>
                    <a:lnTo>
                      <a:pt x="1618" y="2138"/>
                    </a:lnTo>
                    <a:close/>
                    <a:moveTo>
                      <a:pt x="2741" y="2716"/>
                    </a:moveTo>
                    <a:lnTo>
                      <a:pt x="3063" y="2889"/>
                    </a:lnTo>
                    <a:lnTo>
                      <a:pt x="3929" y="3294"/>
                    </a:lnTo>
                    <a:lnTo>
                      <a:pt x="3929" y="3294"/>
                    </a:lnTo>
                    <a:lnTo>
                      <a:pt x="3236" y="2947"/>
                    </a:lnTo>
                    <a:lnTo>
                      <a:pt x="2741" y="2716"/>
                    </a:lnTo>
                    <a:close/>
                    <a:moveTo>
                      <a:pt x="3929" y="3294"/>
                    </a:moveTo>
                    <a:lnTo>
                      <a:pt x="4160" y="3409"/>
                    </a:lnTo>
                    <a:lnTo>
                      <a:pt x="4722" y="3641"/>
                    </a:lnTo>
                    <a:lnTo>
                      <a:pt x="3929" y="3294"/>
                    </a:lnTo>
                    <a:close/>
                    <a:moveTo>
                      <a:pt x="4722" y="3641"/>
                    </a:moveTo>
                    <a:lnTo>
                      <a:pt x="4854" y="3698"/>
                    </a:lnTo>
                    <a:lnTo>
                      <a:pt x="4911" y="3719"/>
                    </a:lnTo>
                    <a:lnTo>
                      <a:pt x="4911" y="3719"/>
                    </a:lnTo>
                    <a:lnTo>
                      <a:pt x="4722" y="3641"/>
                    </a:lnTo>
                    <a:close/>
                    <a:moveTo>
                      <a:pt x="20164" y="3929"/>
                    </a:moveTo>
                    <a:lnTo>
                      <a:pt x="20106" y="4276"/>
                    </a:lnTo>
                    <a:lnTo>
                      <a:pt x="20337" y="3987"/>
                    </a:lnTo>
                    <a:lnTo>
                      <a:pt x="20164" y="3929"/>
                    </a:lnTo>
                    <a:close/>
                    <a:moveTo>
                      <a:pt x="4911" y="3719"/>
                    </a:moveTo>
                    <a:lnTo>
                      <a:pt x="5142" y="3814"/>
                    </a:lnTo>
                    <a:lnTo>
                      <a:pt x="6240" y="4218"/>
                    </a:lnTo>
                    <a:lnTo>
                      <a:pt x="7396" y="4565"/>
                    </a:lnTo>
                    <a:lnTo>
                      <a:pt x="8609" y="4854"/>
                    </a:lnTo>
                    <a:lnTo>
                      <a:pt x="9880" y="5143"/>
                    </a:lnTo>
                    <a:lnTo>
                      <a:pt x="11151" y="5374"/>
                    </a:lnTo>
                    <a:lnTo>
                      <a:pt x="11151" y="5374"/>
                    </a:lnTo>
                    <a:lnTo>
                      <a:pt x="10284" y="5200"/>
                    </a:lnTo>
                    <a:lnTo>
                      <a:pt x="9129" y="4969"/>
                    </a:lnTo>
                    <a:lnTo>
                      <a:pt x="7973" y="4680"/>
                    </a:lnTo>
                    <a:lnTo>
                      <a:pt x="6876" y="4392"/>
                    </a:lnTo>
                    <a:lnTo>
                      <a:pt x="5836" y="4045"/>
                    </a:lnTo>
                    <a:lnTo>
                      <a:pt x="4911" y="3719"/>
                    </a:lnTo>
                    <a:close/>
                    <a:moveTo>
                      <a:pt x="10978" y="1561"/>
                    </a:moveTo>
                    <a:lnTo>
                      <a:pt x="9591" y="2369"/>
                    </a:lnTo>
                    <a:lnTo>
                      <a:pt x="8205" y="3005"/>
                    </a:lnTo>
                    <a:lnTo>
                      <a:pt x="6933" y="3467"/>
                    </a:lnTo>
                    <a:lnTo>
                      <a:pt x="6298" y="3641"/>
                    </a:lnTo>
                    <a:lnTo>
                      <a:pt x="5720" y="3756"/>
                    </a:lnTo>
                    <a:lnTo>
                      <a:pt x="7280" y="4276"/>
                    </a:lnTo>
                    <a:lnTo>
                      <a:pt x="8956" y="4738"/>
                    </a:lnTo>
                    <a:lnTo>
                      <a:pt x="10747" y="5085"/>
                    </a:lnTo>
                    <a:lnTo>
                      <a:pt x="12538" y="5316"/>
                    </a:lnTo>
                    <a:lnTo>
                      <a:pt x="12595" y="5374"/>
                    </a:lnTo>
                    <a:lnTo>
                      <a:pt x="13462" y="4218"/>
                    </a:lnTo>
                    <a:lnTo>
                      <a:pt x="14271" y="3294"/>
                    </a:lnTo>
                    <a:lnTo>
                      <a:pt x="15137" y="2485"/>
                    </a:lnTo>
                    <a:lnTo>
                      <a:pt x="15946" y="1850"/>
                    </a:lnTo>
                    <a:lnTo>
                      <a:pt x="15888" y="1792"/>
                    </a:lnTo>
                    <a:lnTo>
                      <a:pt x="15253" y="1965"/>
                    </a:lnTo>
                    <a:lnTo>
                      <a:pt x="14675" y="2138"/>
                    </a:lnTo>
                    <a:lnTo>
                      <a:pt x="14097" y="2196"/>
                    </a:lnTo>
                    <a:lnTo>
                      <a:pt x="13578" y="2254"/>
                    </a:lnTo>
                    <a:lnTo>
                      <a:pt x="12769" y="2196"/>
                    </a:lnTo>
                    <a:lnTo>
                      <a:pt x="12364" y="2081"/>
                    </a:lnTo>
                    <a:lnTo>
                      <a:pt x="11902" y="1965"/>
                    </a:lnTo>
                    <a:lnTo>
                      <a:pt x="10978" y="1561"/>
                    </a:lnTo>
                    <a:close/>
                    <a:moveTo>
                      <a:pt x="11151" y="5374"/>
                    </a:moveTo>
                    <a:lnTo>
                      <a:pt x="11440" y="5432"/>
                    </a:lnTo>
                    <a:lnTo>
                      <a:pt x="12011" y="5486"/>
                    </a:lnTo>
                    <a:lnTo>
                      <a:pt x="12011" y="5486"/>
                    </a:lnTo>
                    <a:lnTo>
                      <a:pt x="11151" y="5374"/>
                    </a:lnTo>
                    <a:close/>
                    <a:moveTo>
                      <a:pt x="12011" y="5486"/>
                    </a:moveTo>
                    <a:lnTo>
                      <a:pt x="12480" y="5547"/>
                    </a:lnTo>
                    <a:lnTo>
                      <a:pt x="12653" y="5547"/>
                    </a:lnTo>
                    <a:lnTo>
                      <a:pt x="12011" y="5486"/>
                    </a:lnTo>
                    <a:close/>
                    <a:moveTo>
                      <a:pt x="16120" y="1965"/>
                    </a:moveTo>
                    <a:lnTo>
                      <a:pt x="15600" y="2369"/>
                    </a:lnTo>
                    <a:lnTo>
                      <a:pt x="15080" y="2774"/>
                    </a:lnTo>
                    <a:lnTo>
                      <a:pt x="14213" y="3583"/>
                    </a:lnTo>
                    <a:lnTo>
                      <a:pt x="13462" y="4449"/>
                    </a:lnTo>
                    <a:lnTo>
                      <a:pt x="12826" y="5374"/>
                    </a:lnTo>
                    <a:lnTo>
                      <a:pt x="13173" y="5374"/>
                    </a:lnTo>
                    <a:lnTo>
                      <a:pt x="18604" y="5836"/>
                    </a:lnTo>
                    <a:lnTo>
                      <a:pt x="19470" y="5894"/>
                    </a:lnTo>
                    <a:lnTo>
                      <a:pt x="19817" y="4796"/>
                    </a:lnTo>
                    <a:lnTo>
                      <a:pt x="19990" y="3872"/>
                    </a:lnTo>
                    <a:lnTo>
                      <a:pt x="18893" y="3409"/>
                    </a:lnTo>
                    <a:lnTo>
                      <a:pt x="17853" y="3005"/>
                    </a:lnTo>
                    <a:lnTo>
                      <a:pt x="16928" y="2485"/>
                    </a:lnTo>
                    <a:lnTo>
                      <a:pt x="16120" y="1965"/>
                    </a:lnTo>
                    <a:close/>
                    <a:moveTo>
                      <a:pt x="20510" y="4045"/>
                    </a:moveTo>
                    <a:lnTo>
                      <a:pt x="20222" y="4392"/>
                    </a:lnTo>
                    <a:lnTo>
                      <a:pt x="19990" y="4738"/>
                    </a:lnTo>
                    <a:lnTo>
                      <a:pt x="19875" y="5316"/>
                    </a:lnTo>
                    <a:lnTo>
                      <a:pt x="19644" y="5894"/>
                    </a:lnTo>
                    <a:lnTo>
                      <a:pt x="21724" y="6067"/>
                    </a:lnTo>
                    <a:lnTo>
                      <a:pt x="22128" y="5432"/>
                    </a:lnTo>
                    <a:lnTo>
                      <a:pt x="22648" y="4738"/>
                    </a:lnTo>
                    <a:lnTo>
                      <a:pt x="22013" y="4565"/>
                    </a:lnTo>
                    <a:lnTo>
                      <a:pt x="20510" y="4045"/>
                    </a:lnTo>
                    <a:close/>
                    <a:moveTo>
                      <a:pt x="22821" y="4796"/>
                    </a:moveTo>
                    <a:lnTo>
                      <a:pt x="22301" y="5432"/>
                    </a:lnTo>
                    <a:lnTo>
                      <a:pt x="21897" y="6067"/>
                    </a:lnTo>
                    <a:lnTo>
                      <a:pt x="25421" y="6356"/>
                    </a:lnTo>
                    <a:lnTo>
                      <a:pt x="25479" y="6356"/>
                    </a:lnTo>
                    <a:lnTo>
                      <a:pt x="25826" y="6240"/>
                    </a:lnTo>
                    <a:lnTo>
                      <a:pt x="26230" y="6067"/>
                    </a:lnTo>
                    <a:lnTo>
                      <a:pt x="26692" y="5720"/>
                    </a:lnTo>
                    <a:lnTo>
                      <a:pt x="27212" y="5200"/>
                    </a:lnTo>
                    <a:lnTo>
                      <a:pt x="26692" y="5316"/>
                    </a:lnTo>
                    <a:lnTo>
                      <a:pt x="25306" y="5316"/>
                    </a:lnTo>
                    <a:lnTo>
                      <a:pt x="24497" y="5200"/>
                    </a:lnTo>
                    <a:lnTo>
                      <a:pt x="23630" y="5027"/>
                    </a:lnTo>
                    <a:lnTo>
                      <a:pt x="22821" y="47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8" name="Google Shape;3168;p70"/>
              <p:cNvSpPr/>
              <p:nvPr/>
            </p:nvSpPr>
            <p:spPr>
              <a:xfrm>
                <a:off x="679613" y="1547013"/>
                <a:ext cx="1329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1561" fill="none" extrusionOk="0">
                    <a:moveTo>
                      <a:pt x="925" y="1"/>
                    </a:moveTo>
                    <a:lnTo>
                      <a:pt x="925" y="1"/>
                    </a:lnTo>
                    <a:lnTo>
                      <a:pt x="405" y="637"/>
                    </a:lnTo>
                    <a:lnTo>
                      <a:pt x="1" y="1272"/>
                    </a:lnTo>
                    <a:lnTo>
                      <a:pt x="3525" y="1561"/>
                    </a:lnTo>
                    <a:lnTo>
                      <a:pt x="3525" y="1561"/>
                    </a:lnTo>
                    <a:lnTo>
                      <a:pt x="3583" y="1561"/>
                    </a:lnTo>
                    <a:lnTo>
                      <a:pt x="3583" y="1561"/>
                    </a:lnTo>
                    <a:lnTo>
                      <a:pt x="3930" y="1445"/>
                    </a:lnTo>
                    <a:lnTo>
                      <a:pt x="4334" y="1272"/>
                    </a:lnTo>
                    <a:lnTo>
                      <a:pt x="4796" y="925"/>
                    </a:lnTo>
                    <a:lnTo>
                      <a:pt x="5316" y="405"/>
                    </a:lnTo>
                    <a:lnTo>
                      <a:pt x="5316" y="405"/>
                    </a:lnTo>
                    <a:lnTo>
                      <a:pt x="4796" y="521"/>
                    </a:lnTo>
                    <a:lnTo>
                      <a:pt x="4218" y="521"/>
                    </a:lnTo>
                    <a:lnTo>
                      <a:pt x="4218" y="521"/>
                    </a:lnTo>
                    <a:lnTo>
                      <a:pt x="3410" y="521"/>
                    </a:lnTo>
                    <a:lnTo>
                      <a:pt x="2601" y="405"/>
                    </a:lnTo>
                    <a:lnTo>
                      <a:pt x="1734" y="232"/>
                    </a:lnTo>
                    <a:lnTo>
                      <a:pt x="92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9" name="Google Shape;3169;p70"/>
              <p:cNvSpPr/>
              <p:nvPr/>
            </p:nvSpPr>
            <p:spPr>
              <a:xfrm>
                <a:off x="623288" y="1528238"/>
                <a:ext cx="75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024" fill="none" extrusionOk="0">
                    <a:moveTo>
                      <a:pt x="867" y="1"/>
                    </a:moveTo>
                    <a:lnTo>
                      <a:pt x="867" y="1"/>
                    </a:lnTo>
                    <a:lnTo>
                      <a:pt x="579" y="348"/>
                    </a:lnTo>
                    <a:lnTo>
                      <a:pt x="347" y="694"/>
                    </a:lnTo>
                    <a:lnTo>
                      <a:pt x="347" y="694"/>
                    </a:lnTo>
                    <a:lnTo>
                      <a:pt x="232" y="1272"/>
                    </a:lnTo>
                    <a:lnTo>
                      <a:pt x="1" y="1850"/>
                    </a:lnTo>
                    <a:lnTo>
                      <a:pt x="2081" y="2023"/>
                    </a:lnTo>
                    <a:lnTo>
                      <a:pt x="2081" y="2023"/>
                    </a:lnTo>
                    <a:lnTo>
                      <a:pt x="2485" y="1388"/>
                    </a:lnTo>
                    <a:lnTo>
                      <a:pt x="3005" y="694"/>
                    </a:lnTo>
                    <a:lnTo>
                      <a:pt x="3005" y="694"/>
                    </a:lnTo>
                    <a:lnTo>
                      <a:pt x="2370" y="521"/>
                    </a:lnTo>
                    <a:lnTo>
                      <a:pt x="2370" y="521"/>
                    </a:lnTo>
                    <a:lnTo>
                      <a:pt x="86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0" name="Google Shape;3170;p70"/>
              <p:cNvSpPr/>
              <p:nvPr/>
            </p:nvSpPr>
            <p:spPr>
              <a:xfrm>
                <a:off x="634838" y="1525363"/>
                <a:ext cx="58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8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232" y="58"/>
                    </a:lnTo>
                    <a:lnTo>
                      <a:pt x="232" y="58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1" name="Google Shape;3171;p70"/>
              <p:cNvSpPr/>
              <p:nvPr/>
            </p:nvSpPr>
            <p:spPr>
              <a:xfrm>
                <a:off x="452863" y="1476263"/>
                <a:ext cx="1791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3929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774" y="404"/>
                    </a:lnTo>
                    <a:lnTo>
                      <a:pt x="2254" y="809"/>
                    </a:lnTo>
                    <a:lnTo>
                      <a:pt x="1387" y="1618"/>
                    </a:lnTo>
                    <a:lnTo>
                      <a:pt x="636" y="2484"/>
                    </a:lnTo>
                    <a:lnTo>
                      <a:pt x="0" y="3409"/>
                    </a:lnTo>
                    <a:lnTo>
                      <a:pt x="0" y="3409"/>
                    </a:lnTo>
                    <a:lnTo>
                      <a:pt x="347" y="3409"/>
                    </a:lnTo>
                    <a:lnTo>
                      <a:pt x="5778" y="3871"/>
                    </a:lnTo>
                    <a:lnTo>
                      <a:pt x="6644" y="3929"/>
                    </a:lnTo>
                    <a:lnTo>
                      <a:pt x="6644" y="3929"/>
                    </a:lnTo>
                    <a:lnTo>
                      <a:pt x="6991" y="2831"/>
                    </a:lnTo>
                    <a:lnTo>
                      <a:pt x="7164" y="1907"/>
                    </a:lnTo>
                    <a:lnTo>
                      <a:pt x="7164" y="1907"/>
                    </a:lnTo>
                    <a:lnTo>
                      <a:pt x="6067" y="1444"/>
                    </a:lnTo>
                    <a:lnTo>
                      <a:pt x="5027" y="1040"/>
                    </a:lnTo>
                    <a:lnTo>
                      <a:pt x="4102" y="520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2" name="Google Shape;3172;p70"/>
              <p:cNvSpPr/>
              <p:nvPr/>
            </p:nvSpPr>
            <p:spPr>
              <a:xfrm>
                <a:off x="275213" y="1466138"/>
                <a:ext cx="255675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3814" fill="none" extrusionOk="0">
                    <a:moveTo>
                      <a:pt x="5258" y="1"/>
                    </a:moveTo>
                    <a:lnTo>
                      <a:pt x="5258" y="1"/>
                    </a:lnTo>
                    <a:lnTo>
                      <a:pt x="3871" y="809"/>
                    </a:lnTo>
                    <a:lnTo>
                      <a:pt x="2485" y="1445"/>
                    </a:lnTo>
                    <a:lnTo>
                      <a:pt x="1213" y="1907"/>
                    </a:lnTo>
                    <a:lnTo>
                      <a:pt x="578" y="2081"/>
                    </a:lnTo>
                    <a:lnTo>
                      <a:pt x="0" y="2196"/>
                    </a:lnTo>
                    <a:lnTo>
                      <a:pt x="0" y="2196"/>
                    </a:lnTo>
                    <a:lnTo>
                      <a:pt x="1560" y="2716"/>
                    </a:lnTo>
                    <a:lnTo>
                      <a:pt x="3236" y="3178"/>
                    </a:lnTo>
                    <a:lnTo>
                      <a:pt x="5027" y="3525"/>
                    </a:lnTo>
                    <a:lnTo>
                      <a:pt x="6818" y="3756"/>
                    </a:lnTo>
                    <a:lnTo>
                      <a:pt x="6818" y="3756"/>
                    </a:lnTo>
                    <a:lnTo>
                      <a:pt x="6875" y="3814"/>
                    </a:lnTo>
                    <a:lnTo>
                      <a:pt x="6875" y="3814"/>
                    </a:lnTo>
                    <a:lnTo>
                      <a:pt x="7742" y="2658"/>
                    </a:lnTo>
                    <a:lnTo>
                      <a:pt x="8551" y="1734"/>
                    </a:lnTo>
                    <a:lnTo>
                      <a:pt x="9417" y="925"/>
                    </a:lnTo>
                    <a:lnTo>
                      <a:pt x="10226" y="290"/>
                    </a:lnTo>
                    <a:lnTo>
                      <a:pt x="10226" y="290"/>
                    </a:lnTo>
                    <a:lnTo>
                      <a:pt x="10168" y="232"/>
                    </a:lnTo>
                    <a:lnTo>
                      <a:pt x="10168" y="232"/>
                    </a:lnTo>
                    <a:lnTo>
                      <a:pt x="9533" y="405"/>
                    </a:lnTo>
                    <a:lnTo>
                      <a:pt x="8955" y="578"/>
                    </a:lnTo>
                    <a:lnTo>
                      <a:pt x="8377" y="636"/>
                    </a:lnTo>
                    <a:lnTo>
                      <a:pt x="7858" y="694"/>
                    </a:lnTo>
                    <a:lnTo>
                      <a:pt x="7858" y="694"/>
                    </a:lnTo>
                    <a:lnTo>
                      <a:pt x="7049" y="636"/>
                    </a:lnTo>
                    <a:lnTo>
                      <a:pt x="7049" y="636"/>
                    </a:lnTo>
                    <a:lnTo>
                      <a:pt x="6644" y="521"/>
                    </a:lnTo>
                    <a:lnTo>
                      <a:pt x="6182" y="405"/>
                    </a:lnTo>
                    <a:lnTo>
                      <a:pt x="52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3" name="Google Shape;3173;p70"/>
              <p:cNvSpPr/>
              <p:nvPr/>
            </p:nvSpPr>
            <p:spPr>
              <a:xfrm>
                <a:off x="132213" y="1427138"/>
                <a:ext cx="31635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5548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58" y="174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58" y="636"/>
                    </a:lnTo>
                    <a:lnTo>
                      <a:pt x="289" y="983"/>
                    </a:ln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2312" y="2485"/>
                    </a:lnTo>
                    <a:lnTo>
                      <a:pt x="3063" y="2889"/>
                    </a:lnTo>
                    <a:lnTo>
                      <a:pt x="3929" y="3294"/>
                    </a:lnTo>
                    <a:lnTo>
                      <a:pt x="4854" y="3698"/>
                    </a:lnTo>
                    <a:lnTo>
                      <a:pt x="5836" y="4045"/>
                    </a:lnTo>
                    <a:lnTo>
                      <a:pt x="6876" y="4392"/>
                    </a:lnTo>
                    <a:lnTo>
                      <a:pt x="7973" y="4680"/>
                    </a:lnTo>
                    <a:lnTo>
                      <a:pt x="9129" y="4969"/>
                    </a:lnTo>
                    <a:lnTo>
                      <a:pt x="10284" y="5200"/>
                    </a:lnTo>
                    <a:lnTo>
                      <a:pt x="11440" y="5432"/>
                    </a:lnTo>
                    <a:lnTo>
                      <a:pt x="12653" y="5547"/>
                    </a:lnTo>
                    <a:lnTo>
                      <a:pt x="12653" y="5547"/>
                    </a:lnTo>
                    <a:lnTo>
                      <a:pt x="12480" y="5547"/>
                    </a:lnTo>
                    <a:lnTo>
                      <a:pt x="12480" y="5547"/>
                    </a:lnTo>
                    <a:lnTo>
                      <a:pt x="11151" y="5374"/>
                    </a:lnTo>
                    <a:lnTo>
                      <a:pt x="9880" y="5143"/>
                    </a:lnTo>
                    <a:lnTo>
                      <a:pt x="8609" y="4854"/>
                    </a:lnTo>
                    <a:lnTo>
                      <a:pt x="7396" y="4565"/>
                    </a:lnTo>
                    <a:lnTo>
                      <a:pt x="6240" y="4218"/>
                    </a:lnTo>
                    <a:lnTo>
                      <a:pt x="5142" y="3814"/>
                    </a:lnTo>
                    <a:lnTo>
                      <a:pt x="4160" y="3409"/>
                    </a:lnTo>
                    <a:lnTo>
                      <a:pt x="3236" y="2947"/>
                    </a:lnTo>
                    <a:lnTo>
                      <a:pt x="2369" y="2543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lnTo>
                      <a:pt x="232" y="925"/>
                    </a:lnTo>
                    <a:lnTo>
                      <a:pt x="58" y="579"/>
                    </a:lnTo>
                    <a:lnTo>
                      <a:pt x="1" y="405"/>
                    </a:lnTo>
                    <a:lnTo>
                      <a:pt x="1" y="232"/>
                    </a:lnTo>
                    <a:lnTo>
                      <a:pt x="58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4" name="Google Shape;3174;p70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5" name="Google Shape;3175;p70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fill="none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6" name="Google Shape;3176;p70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7" name="Google Shape;3177;p70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8" name="Google Shape;3178;p70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9" name="Google Shape;3179;p70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0" name="Google Shape;3180;p70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1" name="Google Shape;3181;p70"/>
              <p:cNvSpPr/>
              <p:nvPr/>
            </p:nvSpPr>
            <p:spPr>
              <a:xfrm>
                <a:off x="478863" y="1405488"/>
                <a:ext cx="34810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7338" extrusionOk="0">
                    <a:moveTo>
                      <a:pt x="405" y="0"/>
                    </a:moveTo>
                    <a:lnTo>
                      <a:pt x="0" y="289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405" y="0"/>
                    </a:lnTo>
                    <a:close/>
                    <a:moveTo>
                      <a:pt x="3062" y="2080"/>
                    </a:moveTo>
                    <a:lnTo>
                      <a:pt x="1849" y="2542"/>
                    </a:lnTo>
                    <a:lnTo>
                      <a:pt x="2022" y="2658"/>
                    </a:lnTo>
                    <a:lnTo>
                      <a:pt x="2427" y="2542"/>
                    </a:lnTo>
                    <a:lnTo>
                      <a:pt x="2080" y="2716"/>
                    </a:lnTo>
                    <a:lnTo>
                      <a:pt x="2254" y="2831"/>
                    </a:lnTo>
                    <a:lnTo>
                      <a:pt x="3293" y="2253"/>
                    </a:lnTo>
                    <a:lnTo>
                      <a:pt x="3062" y="2080"/>
                    </a:lnTo>
                    <a:close/>
                    <a:moveTo>
                      <a:pt x="6182" y="3929"/>
                    </a:moveTo>
                    <a:lnTo>
                      <a:pt x="6124" y="4738"/>
                    </a:lnTo>
                    <a:lnTo>
                      <a:pt x="6298" y="4795"/>
                    </a:lnTo>
                    <a:lnTo>
                      <a:pt x="6356" y="4044"/>
                    </a:lnTo>
                    <a:lnTo>
                      <a:pt x="6182" y="3929"/>
                    </a:lnTo>
                    <a:close/>
                    <a:moveTo>
                      <a:pt x="7049" y="4333"/>
                    </a:moveTo>
                    <a:lnTo>
                      <a:pt x="6471" y="4853"/>
                    </a:lnTo>
                    <a:lnTo>
                      <a:pt x="6644" y="4911"/>
                    </a:lnTo>
                    <a:lnTo>
                      <a:pt x="7222" y="4391"/>
                    </a:lnTo>
                    <a:lnTo>
                      <a:pt x="7049" y="4333"/>
                    </a:lnTo>
                    <a:close/>
                    <a:moveTo>
                      <a:pt x="9244" y="5084"/>
                    </a:moveTo>
                    <a:lnTo>
                      <a:pt x="8782" y="5604"/>
                    </a:lnTo>
                    <a:lnTo>
                      <a:pt x="8955" y="5662"/>
                    </a:lnTo>
                    <a:lnTo>
                      <a:pt x="9418" y="5142"/>
                    </a:lnTo>
                    <a:lnTo>
                      <a:pt x="9244" y="5084"/>
                    </a:lnTo>
                    <a:close/>
                    <a:moveTo>
                      <a:pt x="13751" y="5604"/>
                    </a:moveTo>
                    <a:lnTo>
                      <a:pt x="13346" y="6066"/>
                    </a:lnTo>
                    <a:lnTo>
                      <a:pt x="13577" y="6009"/>
                    </a:lnTo>
                    <a:lnTo>
                      <a:pt x="13577" y="6009"/>
                    </a:lnTo>
                    <a:lnTo>
                      <a:pt x="13057" y="6529"/>
                    </a:lnTo>
                    <a:lnTo>
                      <a:pt x="12983" y="6595"/>
                    </a:lnTo>
                    <a:lnTo>
                      <a:pt x="13346" y="6298"/>
                    </a:lnTo>
                    <a:lnTo>
                      <a:pt x="13924" y="5604"/>
                    </a:lnTo>
                    <a:close/>
                    <a:moveTo>
                      <a:pt x="12983" y="6595"/>
                    </a:moveTo>
                    <a:lnTo>
                      <a:pt x="12711" y="6817"/>
                    </a:lnTo>
                    <a:lnTo>
                      <a:pt x="12422" y="7049"/>
                    </a:lnTo>
                    <a:lnTo>
                      <a:pt x="12277" y="7135"/>
                    </a:lnTo>
                    <a:lnTo>
                      <a:pt x="12537" y="6991"/>
                    </a:lnTo>
                    <a:lnTo>
                      <a:pt x="12983" y="6595"/>
                    </a:lnTo>
                    <a:close/>
                    <a:moveTo>
                      <a:pt x="12277" y="7135"/>
                    </a:moveTo>
                    <a:lnTo>
                      <a:pt x="12017" y="7280"/>
                    </a:lnTo>
                    <a:lnTo>
                      <a:pt x="12133" y="7222"/>
                    </a:lnTo>
                    <a:lnTo>
                      <a:pt x="12277" y="7135"/>
                    </a:lnTo>
                    <a:close/>
                    <a:moveTo>
                      <a:pt x="12017" y="7280"/>
                    </a:moveTo>
                    <a:lnTo>
                      <a:pt x="11844" y="7337"/>
                    </a:lnTo>
                    <a:lnTo>
                      <a:pt x="11902" y="7337"/>
                    </a:lnTo>
                    <a:lnTo>
                      <a:pt x="12017" y="7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2" name="Google Shape;3182;p70"/>
              <p:cNvSpPr/>
              <p:nvPr/>
            </p:nvSpPr>
            <p:spPr>
              <a:xfrm>
                <a:off x="767738" y="1545588"/>
                <a:ext cx="592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734" fill="none" extrusionOk="0">
                    <a:moveTo>
                      <a:pt x="2369" y="0"/>
                    </a:moveTo>
                    <a:lnTo>
                      <a:pt x="2369" y="0"/>
                    </a:lnTo>
                    <a:lnTo>
                      <a:pt x="2196" y="0"/>
                    </a:lnTo>
                    <a:lnTo>
                      <a:pt x="2196" y="0"/>
                    </a:lnTo>
                    <a:lnTo>
                      <a:pt x="1791" y="462"/>
                    </a:lnTo>
                    <a:lnTo>
                      <a:pt x="1791" y="462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1502" y="925"/>
                    </a:lnTo>
                    <a:lnTo>
                      <a:pt x="982" y="1387"/>
                    </a:lnTo>
                    <a:lnTo>
                      <a:pt x="462" y="1676"/>
                    </a:lnTo>
                    <a:lnTo>
                      <a:pt x="289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0" y="1733"/>
                    </a:lnTo>
                    <a:lnTo>
                      <a:pt x="0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347" y="1733"/>
                    </a:lnTo>
                    <a:lnTo>
                      <a:pt x="578" y="1618"/>
                    </a:lnTo>
                    <a:lnTo>
                      <a:pt x="867" y="1445"/>
                    </a:lnTo>
                    <a:lnTo>
                      <a:pt x="1156" y="1213"/>
                    </a:lnTo>
                    <a:lnTo>
                      <a:pt x="1791" y="694"/>
                    </a:lnTo>
                    <a:lnTo>
                      <a:pt x="236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3" name="Google Shape;3183;p70"/>
              <p:cNvSpPr/>
              <p:nvPr/>
            </p:nvSpPr>
            <p:spPr>
              <a:xfrm>
                <a:off x="698413" y="1532588"/>
                <a:ext cx="15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78" fill="none" extrusionOk="0">
                    <a:moveTo>
                      <a:pt x="462" y="0"/>
                    </a:moveTo>
                    <a:lnTo>
                      <a:pt x="462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636" y="58"/>
                    </a:lnTo>
                    <a:lnTo>
                      <a:pt x="636" y="58"/>
                    </a:lnTo>
                    <a:lnTo>
                      <a:pt x="46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4" name="Google Shape;3184;p70"/>
              <p:cNvSpPr/>
              <p:nvPr/>
            </p:nvSpPr>
            <p:spPr>
              <a:xfrm>
                <a:off x="640638" y="1513813"/>
                <a:ext cx="188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78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751" y="58"/>
                    </a:lnTo>
                    <a:lnTo>
                      <a:pt x="751" y="58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5" name="Google Shape;3185;p70"/>
              <p:cNvSpPr/>
              <p:nvPr/>
            </p:nvSpPr>
            <p:spPr>
              <a:xfrm>
                <a:off x="631963" y="1503688"/>
                <a:ext cx="58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68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174" y="867"/>
                    </a:lnTo>
                    <a:lnTo>
                      <a:pt x="174" y="867"/>
                    </a:lnTo>
                    <a:lnTo>
                      <a:pt x="232" y="116"/>
                    </a:lnTo>
                    <a:lnTo>
                      <a:pt x="232" y="116"/>
                    </a:lnTo>
                    <a:lnTo>
                      <a:pt x="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6" name="Google Shape;3186;p70"/>
              <p:cNvSpPr/>
              <p:nvPr/>
            </p:nvSpPr>
            <p:spPr>
              <a:xfrm>
                <a:off x="525088" y="1457488"/>
                <a:ext cx="3612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752" fill="none" extrusionOk="0">
                    <a:moveTo>
                      <a:pt x="1213" y="0"/>
                    </a:moveTo>
                    <a:lnTo>
                      <a:pt x="1213" y="0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578" y="462"/>
                    </a:lnTo>
                    <a:lnTo>
                      <a:pt x="578" y="462"/>
                    </a:lnTo>
                    <a:lnTo>
                      <a:pt x="231" y="636"/>
                    </a:lnTo>
                    <a:lnTo>
                      <a:pt x="231" y="636"/>
                    </a:lnTo>
                    <a:lnTo>
                      <a:pt x="405" y="751"/>
                    </a:lnTo>
                    <a:lnTo>
                      <a:pt x="405" y="751"/>
                    </a:lnTo>
                    <a:lnTo>
                      <a:pt x="1444" y="173"/>
                    </a:lnTo>
                    <a:lnTo>
                      <a:pt x="1444" y="173"/>
                    </a:lnTo>
                    <a:lnTo>
                      <a:pt x="121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7" name="Google Shape;3187;p70"/>
              <p:cNvSpPr/>
              <p:nvPr/>
            </p:nvSpPr>
            <p:spPr>
              <a:xfrm>
                <a:off x="478863" y="1405488"/>
                <a:ext cx="13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63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58" y="462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520" y="116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8" name="Google Shape;3188;p70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9" name="Google Shape;3189;p70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0" name="Google Shape;3190;p70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1" name="Google Shape;3191;p70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2" name="Google Shape;3192;p70"/>
              <p:cNvSpPr/>
              <p:nvPr/>
            </p:nvSpPr>
            <p:spPr>
              <a:xfrm>
                <a:off x="132213" y="1352038"/>
                <a:ext cx="686100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9476" extrusionOk="0">
                    <a:moveTo>
                      <a:pt x="7916" y="174"/>
                    </a:moveTo>
                    <a:lnTo>
                      <a:pt x="8262" y="232"/>
                    </a:lnTo>
                    <a:lnTo>
                      <a:pt x="8493" y="578"/>
                    </a:lnTo>
                    <a:lnTo>
                      <a:pt x="8667" y="983"/>
                    </a:lnTo>
                    <a:lnTo>
                      <a:pt x="8840" y="1445"/>
                    </a:lnTo>
                    <a:lnTo>
                      <a:pt x="7800" y="1792"/>
                    </a:lnTo>
                    <a:lnTo>
                      <a:pt x="6933" y="2080"/>
                    </a:lnTo>
                    <a:lnTo>
                      <a:pt x="5836" y="2369"/>
                    </a:lnTo>
                    <a:lnTo>
                      <a:pt x="4623" y="2658"/>
                    </a:lnTo>
                    <a:lnTo>
                      <a:pt x="3294" y="2947"/>
                    </a:lnTo>
                    <a:lnTo>
                      <a:pt x="1907" y="3120"/>
                    </a:lnTo>
                    <a:lnTo>
                      <a:pt x="521" y="3178"/>
                    </a:lnTo>
                    <a:lnTo>
                      <a:pt x="347" y="3178"/>
                    </a:lnTo>
                    <a:lnTo>
                      <a:pt x="405" y="3120"/>
                    </a:lnTo>
                    <a:lnTo>
                      <a:pt x="983" y="2543"/>
                    </a:lnTo>
                    <a:lnTo>
                      <a:pt x="1618" y="2080"/>
                    </a:lnTo>
                    <a:lnTo>
                      <a:pt x="2196" y="1676"/>
                    </a:lnTo>
                    <a:lnTo>
                      <a:pt x="2832" y="1329"/>
                    </a:lnTo>
                    <a:lnTo>
                      <a:pt x="3409" y="1040"/>
                    </a:lnTo>
                    <a:lnTo>
                      <a:pt x="4103" y="752"/>
                    </a:lnTo>
                    <a:lnTo>
                      <a:pt x="4738" y="578"/>
                    </a:lnTo>
                    <a:lnTo>
                      <a:pt x="5431" y="405"/>
                    </a:lnTo>
                    <a:lnTo>
                      <a:pt x="6645" y="232"/>
                    </a:lnTo>
                    <a:lnTo>
                      <a:pt x="7916" y="174"/>
                    </a:lnTo>
                    <a:close/>
                    <a:moveTo>
                      <a:pt x="8898" y="1618"/>
                    </a:moveTo>
                    <a:lnTo>
                      <a:pt x="9013" y="2080"/>
                    </a:lnTo>
                    <a:lnTo>
                      <a:pt x="9013" y="2600"/>
                    </a:lnTo>
                    <a:lnTo>
                      <a:pt x="8956" y="3178"/>
                    </a:lnTo>
                    <a:lnTo>
                      <a:pt x="8782" y="3814"/>
                    </a:lnTo>
                    <a:lnTo>
                      <a:pt x="8493" y="4391"/>
                    </a:lnTo>
                    <a:lnTo>
                      <a:pt x="8031" y="5027"/>
                    </a:lnTo>
                    <a:lnTo>
                      <a:pt x="7396" y="5720"/>
                    </a:lnTo>
                    <a:lnTo>
                      <a:pt x="6529" y="6356"/>
                    </a:lnTo>
                    <a:lnTo>
                      <a:pt x="5894" y="6529"/>
                    </a:lnTo>
                    <a:lnTo>
                      <a:pt x="5316" y="6587"/>
                    </a:lnTo>
                    <a:lnTo>
                      <a:pt x="4334" y="6240"/>
                    </a:lnTo>
                    <a:lnTo>
                      <a:pt x="3467" y="5836"/>
                    </a:lnTo>
                    <a:lnTo>
                      <a:pt x="2658" y="5431"/>
                    </a:lnTo>
                    <a:lnTo>
                      <a:pt x="2023" y="5027"/>
                    </a:lnTo>
                    <a:lnTo>
                      <a:pt x="1445" y="4622"/>
                    </a:lnTo>
                    <a:lnTo>
                      <a:pt x="925" y="4276"/>
                    </a:lnTo>
                    <a:lnTo>
                      <a:pt x="636" y="3929"/>
                    </a:lnTo>
                    <a:lnTo>
                      <a:pt x="405" y="3583"/>
                    </a:lnTo>
                    <a:lnTo>
                      <a:pt x="347" y="3409"/>
                    </a:lnTo>
                    <a:lnTo>
                      <a:pt x="463" y="3409"/>
                    </a:lnTo>
                    <a:lnTo>
                      <a:pt x="1849" y="3351"/>
                    </a:lnTo>
                    <a:lnTo>
                      <a:pt x="3178" y="3178"/>
                    </a:lnTo>
                    <a:lnTo>
                      <a:pt x="4507" y="2889"/>
                    </a:lnTo>
                    <a:lnTo>
                      <a:pt x="5778" y="2600"/>
                    </a:lnTo>
                    <a:lnTo>
                      <a:pt x="6876" y="2311"/>
                    </a:lnTo>
                    <a:lnTo>
                      <a:pt x="7800" y="2023"/>
                    </a:lnTo>
                    <a:lnTo>
                      <a:pt x="8898" y="1618"/>
                    </a:lnTo>
                    <a:close/>
                    <a:moveTo>
                      <a:pt x="7800" y="1"/>
                    </a:moveTo>
                    <a:lnTo>
                      <a:pt x="6587" y="58"/>
                    </a:lnTo>
                    <a:lnTo>
                      <a:pt x="5431" y="174"/>
                    </a:lnTo>
                    <a:lnTo>
                      <a:pt x="4391" y="463"/>
                    </a:lnTo>
                    <a:lnTo>
                      <a:pt x="3467" y="752"/>
                    </a:lnTo>
                    <a:lnTo>
                      <a:pt x="2543" y="1214"/>
                    </a:lnTo>
                    <a:lnTo>
                      <a:pt x="1734" y="1734"/>
                    </a:lnTo>
                    <a:lnTo>
                      <a:pt x="925" y="2311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276"/>
                    </a:lnTo>
                    <a:lnTo>
                      <a:pt x="1041" y="4680"/>
                    </a:lnTo>
                    <a:lnTo>
                      <a:pt x="1618" y="5142"/>
                    </a:lnTo>
                    <a:lnTo>
                      <a:pt x="2369" y="5547"/>
                    </a:lnTo>
                    <a:lnTo>
                      <a:pt x="3236" y="5951"/>
                    </a:lnTo>
                    <a:lnTo>
                      <a:pt x="4160" y="6413"/>
                    </a:lnTo>
                    <a:lnTo>
                      <a:pt x="5142" y="6818"/>
                    </a:lnTo>
                    <a:lnTo>
                      <a:pt x="6240" y="7222"/>
                    </a:lnTo>
                    <a:lnTo>
                      <a:pt x="7396" y="7569"/>
                    </a:lnTo>
                    <a:lnTo>
                      <a:pt x="8609" y="7858"/>
                    </a:lnTo>
                    <a:lnTo>
                      <a:pt x="9880" y="8147"/>
                    </a:lnTo>
                    <a:lnTo>
                      <a:pt x="11151" y="8378"/>
                    </a:lnTo>
                    <a:lnTo>
                      <a:pt x="12480" y="8551"/>
                    </a:lnTo>
                    <a:lnTo>
                      <a:pt x="12653" y="8551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10" y="9475"/>
                    </a:lnTo>
                    <a:lnTo>
                      <a:pt x="25883" y="9418"/>
                    </a:lnTo>
                    <a:lnTo>
                      <a:pt x="26403" y="9129"/>
                    </a:lnTo>
                    <a:lnTo>
                      <a:pt x="26923" y="8667"/>
                    </a:lnTo>
                    <a:lnTo>
                      <a:pt x="27443" y="8147"/>
                    </a:lnTo>
                    <a:lnTo>
                      <a:pt x="27443" y="8147"/>
                    </a:lnTo>
                    <a:lnTo>
                      <a:pt x="27212" y="8204"/>
                    </a:lnTo>
                    <a:lnTo>
                      <a:pt x="26692" y="8724"/>
                    </a:lnTo>
                    <a:lnTo>
                      <a:pt x="26230" y="9071"/>
                    </a:lnTo>
                    <a:lnTo>
                      <a:pt x="25826" y="9244"/>
                    </a:lnTo>
                    <a:lnTo>
                      <a:pt x="25479" y="9360"/>
                    </a:lnTo>
                    <a:lnTo>
                      <a:pt x="25421" y="9360"/>
                    </a:lnTo>
                    <a:lnTo>
                      <a:pt x="21897" y="9071"/>
                    </a:lnTo>
                    <a:lnTo>
                      <a:pt x="22301" y="8436"/>
                    </a:lnTo>
                    <a:lnTo>
                      <a:pt x="22821" y="7800"/>
                    </a:lnTo>
                    <a:lnTo>
                      <a:pt x="22648" y="7742"/>
                    </a:lnTo>
                    <a:lnTo>
                      <a:pt x="22128" y="8436"/>
                    </a:lnTo>
                    <a:lnTo>
                      <a:pt x="21724" y="9071"/>
                    </a:lnTo>
                    <a:lnTo>
                      <a:pt x="19644" y="8898"/>
                    </a:lnTo>
                    <a:lnTo>
                      <a:pt x="19875" y="8320"/>
                    </a:lnTo>
                    <a:lnTo>
                      <a:pt x="19990" y="7742"/>
                    </a:lnTo>
                    <a:lnTo>
                      <a:pt x="20222" y="7396"/>
                    </a:lnTo>
                    <a:lnTo>
                      <a:pt x="20510" y="7049"/>
                    </a:lnTo>
                    <a:lnTo>
                      <a:pt x="20337" y="6991"/>
                    </a:lnTo>
                    <a:lnTo>
                      <a:pt x="20106" y="7280"/>
                    </a:lnTo>
                    <a:lnTo>
                      <a:pt x="20164" y="6933"/>
                    </a:lnTo>
                    <a:lnTo>
                      <a:pt x="19990" y="6876"/>
                    </a:lnTo>
                    <a:lnTo>
                      <a:pt x="19817" y="7800"/>
                    </a:lnTo>
                    <a:lnTo>
                      <a:pt x="19470" y="8898"/>
                    </a:lnTo>
                    <a:lnTo>
                      <a:pt x="18604" y="8840"/>
                    </a:lnTo>
                    <a:lnTo>
                      <a:pt x="13173" y="8378"/>
                    </a:lnTo>
                    <a:lnTo>
                      <a:pt x="12826" y="8378"/>
                    </a:lnTo>
                    <a:lnTo>
                      <a:pt x="13462" y="7453"/>
                    </a:lnTo>
                    <a:lnTo>
                      <a:pt x="14213" y="6587"/>
                    </a:lnTo>
                    <a:lnTo>
                      <a:pt x="15080" y="5778"/>
                    </a:lnTo>
                    <a:lnTo>
                      <a:pt x="15600" y="5373"/>
                    </a:lnTo>
                    <a:lnTo>
                      <a:pt x="16120" y="4969"/>
                    </a:lnTo>
                    <a:lnTo>
                      <a:pt x="15946" y="4854"/>
                    </a:lnTo>
                    <a:lnTo>
                      <a:pt x="15137" y="5489"/>
                    </a:lnTo>
                    <a:lnTo>
                      <a:pt x="14271" y="6298"/>
                    </a:lnTo>
                    <a:lnTo>
                      <a:pt x="13462" y="7222"/>
                    </a:lnTo>
                    <a:lnTo>
                      <a:pt x="12595" y="8378"/>
                    </a:lnTo>
                    <a:lnTo>
                      <a:pt x="12538" y="8320"/>
                    </a:lnTo>
                    <a:lnTo>
                      <a:pt x="10747" y="8089"/>
                    </a:lnTo>
                    <a:lnTo>
                      <a:pt x="8956" y="7742"/>
                    </a:lnTo>
                    <a:lnTo>
                      <a:pt x="7280" y="7280"/>
                    </a:lnTo>
                    <a:lnTo>
                      <a:pt x="5720" y="6760"/>
                    </a:lnTo>
                    <a:lnTo>
                      <a:pt x="6298" y="6645"/>
                    </a:lnTo>
                    <a:lnTo>
                      <a:pt x="6933" y="6471"/>
                    </a:lnTo>
                    <a:lnTo>
                      <a:pt x="8205" y="6009"/>
                    </a:lnTo>
                    <a:lnTo>
                      <a:pt x="9591" y="5373"/>
                    </a:lnTo>
                    <a:lnTo>
                      <a:pt x="10978" y="4565"/>
                    </a:lnTo>
                    <a:lnTo>
                      <a:pt x="11902" y="4969"/>
                    </a:lnTo>
                    <a:lnTo>
                      <a:pt x="12364" y="5085"/>
                    </a:lnTo>
                    <a:lnTo>
                      <a:pt x="12769" y="5200"/>
                    </a:lnTo>
                    <a:lnTo>
                      <a:pt x="13578" y="5258"/>
                    </a:lnTo>
                    <a:lnTo>
                      <a:pt x="14097" y="5200"/>
                    </a:lnTo>
                    <a:lnTo>
                      <a:pt x="14675" y="5142"/>
                    </a:lnTo>
                    <a:lnTo>
                      <a:pt x="15253" y="4969"/>
                    </a:lnTo>
                    <a:lnTo>
                      <a:pt x="15888" y="4796"/>
                    </a:lnTo>
                    <a:lnTo>
                      <a:pt x="15715" y="4680"/>
                    </a:lnTo>
                    <a:lnTo>
                      <a:pt x="15137" y="4854"/>
                    </a:lnTo>
                    <a:lnTo>
                      <a:pt x="14617" y="4969"/>
                    </a:lnTo>
                    <a:lnTo>
                      <a:pt x="14097" y="5027"/>
                    </a:lnTo>
                    <a:lnTo>
                      <a:pt x="13000" y="5027"/>
                    </a:lnTo>
                    <a:lnTo>
                      <a:pt x="12422" y="4911"/>
                    </a:lnTo>
                    <a:lnTo>
                      <a:pt x="11844" y="4738"/>
                    </a:lnTo>
                    <a:lnTo>
                      <a:pt x="11209" y="4449"/>
                    </a:lnTo>
                    <a:lnTo>
                      <a:pt x="12480" y="3640"/>
                    </a:lnTo>
                    <a:lnTo>
                      <a:pt x="13924" y="2600"/>
                    </a:lnTo>
                    <a:lnTo>
                      <a:pt x="13866" y="2427"/>
                    </a:lnTo>
                    <a:lnTo>
                      <a:pt x="12480" y="3409"/>
                    </a:lnTo>
                    <a:lnTo>
                      <a:pt x="10862" y="4449"/>
                    </a:lnTo>
                    <a:lnTo>
                      <a:pt x="9996" y="4969"/>
                    </a:lnTo>
                    <a:lnTo>
                      <a:pt x="9071" y="5431"/>
                    </a:lnTo>
                    <a:lnTo>
                      <a:pt x="8089" y="5836"/>
                    </a:lnTo>
                    <a:lnTo>
                      <a:pt x="7165" y="6182"/>
                    </a:lnTo>
                    <a:lnTo>
                      <a:pt x="7685" y="5720"/>
                    </a:lnTo>
                    <a:lnTo>
                      <a:pt x="8147" y="5200"/>
                    </a:lnTo>
                    <a:lnTo>
                      <a:pt x="8551" y="4738"/>
                    </a:lnTo>
                    <a:lnTo>
                      <a:pt x="8782" y="4276"/>
                    </a:lnTo>
                    <a:lnTo>
                      <a:pt x="9013" y="3756"/>
                    </a:lnTo>
                    <a:lnTo>
                      <a:pt x="9129" y="3351"/>
                    </a:lnTo>
                    <a:lnTo>
                      <a:pt x="9187" y="2889"/>
                    </a:lnTo>
                    <a:lnTo>
                      <a:pt x="9187" y="2485"/>
                    </a:lnTo>
                    <a:lnTo>
                      <a:pt x="9187" y="2080"/>
                    </a:lnTo>
                    <a:lnTo>
                      <a:pt x="9129" y="1676"/>
                    </a:lnTo>
                    <a:lnTo>
                      <a:pt x="8956" y="1040"/>
                    </a:lnTo>
                    <a:lnTo>
                      <a:pt x="8724" y="520"/>
                    </a:lnTo>
                    <a:lnTo>
                      <a:pt x="8551" y="232"/>
                    </a:lnTo>
                    <a:lnTo>
                      <a:pt x="9476" y="289"/>
                    </a:lnTo>
                    <a:lnTo>
                      <a:pt x="10515" y="347"/>
                    </a:lnTo>
                    <a:lnTo>
                      <a:pt x="11555" y="520"/>
                    </a:lnTo>
                    <a:lnTo>
                      <a:pt x="12653" y="694"/>
                    </a:lnTo>
                    <a:lnTo>
                      <a:pt x="12422" y="463"/>
                    </a:lnTo>
                    <a:lnTo>
                      <a:pt x="11151" y="289"/>
                    </a:lnTo>
                    <a:lnTo>
                      <a:pt x="9938" y="116"/>
                    </a:lnTo>
                    <a:lnTo>
                      <a:pt x="8840" y="58"/>
                    </a:lnTo>
                    <a:lnTo>
                      <a:pt x="78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3" name="Google Shape;3193;p70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116" y="1791"/>
                    </a:moveTo>
                    <a:lnTo>
                      <a:pt x="116" y="1791"/>
                    </a:lnTo>
                    <a:lnTo>
                      <a:pt x="1502" y="1733"/>
                    </a:lnTo>
                    <a:lnTo>
                      <a:pt x="2831" y="1560"/>
                    </a:lnTo>
                    <a:lnTo>
                      <a:pt x="4160" y="1271"/>
                    </a:lnTo>
                    <a:lnTo>
                      <a:pt x="5431" y="982"/>
                    </a:lnTo>
                    <a:lnTo>
                      <a:pt x="6529" y="693"/>
                    </a:lnTo>
                    <a:lnTo>
                      <a:pt x="7453" y="405"/>
                    </a:lnTo>
                    <a:lnTo>
                      <a:pt x="8551" y="0"/>
                    </a:lnTo>
                    <a:lnTo>
                      <a:pt x="8551" y="0"/>
                    </a:lnTo>
                    <a:lnTo>
                      <a:pt x="8666" y="462"/>
                    </a:lnTo>
                    <a:lnTo>
                      <a:pt x="8666" y="982"/>
                    </a:lnTo>
                    <a:lnTo>
                      <a:pt x="8609" y="1560"/>
                    </a:lnTo>
                    <a:lnTo>
                      <a:pt x="8435" y="2196"/>
                    </a:lnTo>
                    <a:lnTo>
                      <a:pt x="8146" y="2773"/>
                    </a:lnTo>
                    <a:lnTo>
                      <a:pt x="7684" y="3409"/>
                    </a:lnTo>
                    <a:lnTo>
                      <a:pt x="7049" y="4102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5547" y="4911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3987" y="4622"/>
                    </a:lnTo>
                    <a:lnTo>
                      <a:pt x="3120" y="4218"/>
                    </a:lnTo>
                    <a:lnTo>
                      <a:pt x="2311" y="3813"/>
                    </a:lnTo>
                    <a:lnTo>
                      <a:pt x="1676" y="3409"/>
                    </a:lnTo>
                    <a:lnTo>
                      <a:pt x="1098" y="3004"/>
                    </a:lnTo>
                    <a:lnTo>
                      <a:pt x="578" y="2658"/>
                    </a:lnTo>
                    <a:lnTo>
                      <a:pt x="289" y="231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116" y="179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4" name="Google Shape;3194;p70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174" y="3005"/>
                    </a:moveTo>
                    <a:lnTo>
                      <a:pt x="174" y="3005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636" y="2370"/>
                    </a:lnTo>
                    <a:lnTo>
                      <a:pt x="1271" y="1907"/>
                    </a:lnTo>
                    <a:lnTo>
                      <a:pt x="1849" y="1503"/>
                    </a:lnTo>
                    <a:lnTo>
                      <a:pt x="2485" y="1156"/>
                    </a:lnTo>
                    <a:lnTo>
                      <a:pt x="3062" y="867"/>
                    </a:lnTo>
                    <a:lnTo>
                      <a:pt x="3756" y="579"/>
                    </a:lnTo>
                    <a:lnTo>
                      <a:pt x="4391" y="405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6298" y="59"/>
                    </a:lnTo>
                    <a:lnTo>
                      <a:pt x="7569" y="1"/>
                    </a:lnTo>
                    <a:lnTo>
                      <a:pt x="7569" y="1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8146" y="405"/>
                    </a:lnTo>
                    <a:lnTo>
                      <a:pt x="8320" y="810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7453" y="1619"/>
                    </a:lnTo>
                    <a:lnTo>
                      <a:pt x="6586" y="1907"/>
                    </a:lnTo>
                    <a:lnTo>
                      <a:pt x="5489" y="2196"/>
                    </a:lnTo>
                    <a:lnTo>
                      <a:pt x="4276" y="2485"/>
                    </a:lnTo>
                    <a:lnTo>
                      <a:pt x="2947" y="2774"/>
                    </a:lnTo>
                    <a:lnTo>
                      <a:pt x="1560" y="2947"/>
                    </a:lnTo>
                    <a:lnTo>
                      <a:pt x="174" y="3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5" name="Google Shape;3195;p70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extrusionOk="0">
                    <a:moveTo>
                      <a:pt x="3351" y="0"/>
                    </a:move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6" name="Google Shape;3196;p70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fill="none" extrusionOk="0">
                    <a:moveTo>
                      <a:pt x="24323" y="16639"/>
                    </a:move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lnTo>
                      <a:pt x="3351" y="0"/>
                    </a:ln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7" name="Google Shape;3197;p70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extrusionOk="0">
                    <a:moveTo>
                      <a:pt x="2600" y="0"/>
                    </a:move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8" name="Google Shape;3198;p70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fill="none" extrusionOk="0">
                    <a:moveTo>
                      <a:pt x="23630" y="16408"/>
                    </a:move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lnTo>
                      <a:pt x="2600" y="0"/>
                    </a:ln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9" name="Google Shape;3199;p70"/>
              <p:cNvSpPr/>
              <p:nvPr/>
            </p:nvSpPr>
            <p:spPr>
              <a:xfrm>
                <a:off x="556863" y="1162838"/>
                <a:ext cx="5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73"/>
                    </a:lnTo>
                    <a:lnTo>
                      <a:pt x="116" y="173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58" y="116"/>
                    </a:move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0" name="Google Shape;3200;p70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1" name="Google Shape;3201;p70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2" name="Google Shape;3202;p70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3" name="Google Shape;3203;p70"/>
              <p:cNvSpPr/>
              <p:nvPr/>
            </p:nvSpPr>
            <p:spPr>
              <a:xfrm>
                <a:off x="561188" y="116716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4" name="Google Shape;3204;p70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5" name="Google Shape;3205;p70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6" name="Google Shape;3206;p70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7" name="Google Shape;3207;p70"/>
              <p:cNvSpPr/>
              <p:nvPr/>
            </p:nvSpPr>
            <p:spPr>
              <a:xfrm>
                <a:off x="559738" y="1165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8" name="Google Shape;3208;p70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9" name="Google Shape;3209;p70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0" name="Google Shape;3210;p70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1" name="Google Shape;3211;p70"/>
              <p:cNvSpPr/>
              <p:nvPr/>
            </p:nvSpPr>
            <p:spPr>
              <a:xfrm>
                <a:off x="55828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2" name="Google Shape;3212;p70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3" name="Google Shape;3213;p70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4" name="Google Shape;3214;p70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5" name="Google Shape;3215;p70"/>
              <p:cNvSpPr/>
              <p:nvPr/>
            </p:nvSpPr>
            <p:spPr>
              <a:xfrm>
                <a:off x="556863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6" name="Google Shape;3216;p70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7" name="Google Shape;3217;p70"/>
              <p:cNvSpPr/>
              <p:nvPr/>
            </p:nvSpPr>
            <p:spPr>
              <a:xfrm>
                <a:off x="889063" y="1469038"/>
                <a:ext cx="34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1098" y="1040"/>
                    </a:moveTo>
                    <a:lnTo>
                      <a:pt x="1098" y="1040"/>
                    </a:lnTo>
                    <a:lnTo>
                      <a:pt x="1098" y="1040"/>
                    </a:lnTo>
                    <a:lnTo>
                      <a:pt x="1098" y="1040"/>
                    </a:lnTo>
                    <a:lnTo>
                      <a:pt x="1271" y="1213"/>
                    </a:lnTo>
                    <a:lnTo>
                      <a:pt x="1387" y="1387"/>
                    </a:lnTo>
                    <a:lnTo>
                      <a:pt x="1387" y="1387"/>
                    </a:lnTo>
                    <a:lnTo>
                      <a:pt x="1271" y="1213"/>
                    </a:lnTo>
                    <a:lnTo>
                      <a:pt x="1098" y="104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8" name="Google Shape;3218;p70"/>
              <p:cNvSpPr/>
              <p:nvPr/>
            </p:nvSpPr>
            <p:spPr>
              <a:xfrm>
                <a:off x="916488" y="1495038"/>
                <a:ext cx="7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74" y="173"/>
                    </a:lnTo>
                    <a:lnTo>
                      <a:pt x="290" y="347"/>
                    </a:lnTo>
                    <a:lnTo>
                      <a:pt x="290" y="347"/>
                    </a:lnTo>
                    <a:lnTo>
                      <a:pt x="174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9" name="Google Shape;3219;p70"/>
              <p:cNvSpPr/>
              <p:nvPr/>
            </p:nvSpPr>
            <p:spPr>
              <a:xfrm>
                <a:off x="889063" y="1469038"/>
                <a:ext cx="290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0" name="Google Shape;3220;p70"/>
              <p:cNvSpPr/>
              <p:nvPr/>
            </p:nvSpPr>
            <p:spPr>
              <a:xfrm>
                <a:off x="403763" y="1084838"/>
                <a:ext cx="512750" cy="41022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6409" extrusionOk="0">
                    <a:moveTo>
                      <a:pt x="19528" y="15484"/>
                    </a:moveTo>
                    <a:lnTo>
                      <a:pt x="19528" y="15484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19528" y="15484"/>
                    </a:lnTo>
                    <a:lnTo>
                      <a:pt x="19528" y="15484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066" y="3120"/>
                    </a:move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05"/>
                    </a:move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2947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889"/>
                    </a:move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778" y="2831"/>
                    </a:move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662" y="2773"/>
                    </a:move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00"/>
                    </a:move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15" y="2485"/>
                    </a:moveTo>
                    <a:lnTo>
                      <a:pt x="5315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15" y="2485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85"/>
                    </a:lnTo>
                    <a:lnTo>
                      <a:pt x="5315" y="2485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258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369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11"/>
                    </a:moveTo>
                    <a:lnTo>
                      <a:pt x="5200" y="2311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200" y="2311"/>
                    </a:lnTo>
                    <a:lnTo>
                      <a:pt x="5200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26" y="2254"/>
                    </a:moveTo>
                    <a:lnTo>
                      <a:pt x="5026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26" y="2254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254"/>
                    </a:lnTo>
                    <a:lnTo>
                      <a:pt x="5026" y="2254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38"/>
                    </a:moveTo>
                    <a:lnTo>
                      <a:pt x="4969" y="2138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69" y="2138"/>
                    </a:lnTo>
                    <a:lnTo>
                      <a:pt x="4969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795" y="2080"/>
                    </a:move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1965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91"/>
                    </a:lnTo>
                    <a:lnTo>
                      <a:pt x="4391" y="1791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33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676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160" y="1618"/>
                    </a:moveTo>
                    <a:lnTo>
                      <a:pt x="4160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160" y="1618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618"/>
                    </a:lnTo>
                    <a:lnTo>
                      <a:pt x="4160" y="1618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02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3813" y="1387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14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24" y="1214"/>
                    </a:moveTo>
                    <a:lnTo>
                      <a:pt x="3524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24" y="1214"/>
                    </a:lnTo>
                    <a:close/>
                    <a:moveTo>
                      <a:pt x="3524" y="1156"/>
                    </a:moveTo>
                    <a:lnTo>
                      <a:pt x="3524" y="1156"/>
                    </a:lnTo>
                    <a:lnTo>
                      <a:pt x="3524" y="1214"/>
                    </a:lnTo>
                    <a:lnTo>
                      <a:pt x="3524" y="1214"/>
                    </a:lnTo>
                    <a:lnTo>
                      <a:pt x="3524" y="1156"/>
                    </a:lnTo>
                    <a:close/>
                    <a:moveTo>
                      <a:pt x="3351" y="1040"/>
                    </a:moveTo>
                    <a:lnTo>
                      <a:pt x="3351" y="1040"/>
                    </a:lnTo>
                    <a:lnTo>
                      <a:pt x="3524" y="1156"/>
                    </a:lnTo>
                    <a:lnTo>
                      <a:pt x="3524" y="1156"/>
                    </a:lnTo>
                    <a:lnTo>
                      <a:pt x="3351" y="1040"/>
                    </a:lnTo>
                    <a:close/>
                    <a:moveTo>
                      <a:pt x="3235" y="1040"/>
                    </a:moveTo>
                    <a:lnTo>
                      <a:pt x="3235" y="1040"/>
                    </a:lnTo>
                    <a:lnTo>
                      <a:pt x="3351" y="1040"/>
                    </a:lnTo>
                    <a:lnTo>
                      <a:pt x="3351" y="1040"/>
                    </a:lnTo>
                    <a:lnTo>
                      <a:pt x="3235" y="1040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1040"/>
                    </a:lnTo>
                    <a:lnTo>
                      <a:pt x="3235" y="1040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20" y="983"/>
                    </a:moveTo>
                    <a:lnTo>
                      <a:pt x="3120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20" y="983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83"/>
                    </a:lnTo>
                    <a:lnTo>
                      <a:pt x="3120" y="983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716" y="694"/>
                    </a:lnTo>
                    <a:lnTo>
                      <a:pt x="2716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27" y="636"/>
                    </a:move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11" y="520"/>
                    </a:move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96" y="463"/>
                    </a:lnTo>
                    <a:lnTo>
                      <a:pt x="2196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791" y="347"/>
                    </a:moveTo>
                    <a:lnTo>
                      <a:pt x="1791" y="347"/>
                    </a:lnTo>
                    <a:lnTo>
                      <a:pt x="1791" y="347"/>
                    </a:lnTo>
                    <a:lnTo>
                      <a:pt x="1791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289"/>
                    </a:moveTo>
                    <a:lnTo>
                      <a:pt x="1733" y="289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271" y="174"/>
                    </a:moveTo>
                    <a:lnTo>
                      <a:pt x="1271" y="174"/>
                    </a:lnTo>
                    <a:lnTo>
                      <a:pt x="1329" y="231"/>
                    </a:lnTo>
                    <a:lnTo>
                      <a:pt x="1329" y="231"/>
                    </a:lnTo>
                    <a:lnTo>
                      <a:pt x="1271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71" y="174"/>
                    </a:lnTo>
                    <a:lnTo>
                      <a:pt x="1271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20" y="58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520" y="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1" name="Google Shape;3221;p70"/>
              <p:cNvSpPr/>
              <p:nvPr/>
            </p:nvSpPr>
            <p:spPr>
              <a:xfrm>
                <a:off x="891938" y="1471913"/>
                <a:ext cx="24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2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2" name="Google Shape;3222;p70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3" name="Google Shape;3223;p70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4" name="Google Shape;3224;p70"/>
              <p:cNvSpPr/>
              <p:nvPr/>
            </p:nvSpPr>
            <p:spPr>
              <a:xfrm>
                <a:off x="55541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5" name="Google Shape;3225;p70"/>
              <p:cNvSpPr/>
              <p:nvPr/>
            </p:nvSpPr>
            <p:spPr>
              <a:xfrm>
                <a:off x="555413" y="11613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6" name="Google Shape;3226;p70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7" name="Google Shape;3227;p70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8" name="Google Shape;3228;p70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9" name="Google Shape;3229;p70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0" name="Google Shape;3230;p70"/>
              <p:cNvSpPr/>
              <p:nvPr/>
            </p:nvSpPr>
            <p:spPr>
              <a:xfrm>
                <a:off x="55396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1" name="Google Shape;3231;p70"/>
              <p:cNvSpPr/>
              <p:nvPr/>
            </p:nvSpPr>
            <p:spPr>
              <a:xfrm>
                <a:off x="552513" y="11599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2" name="Google Shape;3232;p70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3" name="Google Shape;3233;p70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4" name="Google Shape;3234;p70"/>
              <p:cNvSpPr/>
              <p:nvPr/>
            </p:nvSpPr>
            <p:spPr>
              <a:xfrm>
                <a:off x="552513" y="11584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5" name="Google Shape;3235;p70"/>
              <p:cNvSpPr/>
              <p:nvPr/>
            </p:nvSpPr>
            <p:spPr>
              <a:xfrm>
                <a:off x="552513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6" name="Google Shape;3236;p70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7" name="Google Shape;3237;p70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8" name="Google Shape;3238;p70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9" name="Google Shape;3239;p70"/>
              <p:cNvSpPr/>
              <p:nvPr/>
            </p:nvSpPr>
            <p:spPr>
              <a:xfrm>
                <a:off x="55108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0" name="Google Shape;3240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1" name="Google Shape;3241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2" name="Google Shape;3242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3" name="Google Shape;3243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4" name="Google Shape;3244;p70"/>
              <p:cNvSpPr/>
              <p:nvPr/>
            </p:nvSpPr>
            <p:spPr>
              <a:xfrm>
                <a:off x="548188" y="1155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5" name="Google Shape;3245;p70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6" name="Google Shape;3246;p70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7" name="Google Shape;3247;p70"/>
              <p:cNvSpPr/>
              <p:nvPr/>
            </p:nvSpPr>
            <p:spPr>
              <a:xfrm>
                <a:off x="54528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8" name="Google Shape;3248;p70"/>
              <p:cNvSpPr/>
              <p:nvPr/>
            </p:nvSpPr>
            <p:spPr>
              <a:xfrm>
                <a:off x="545288" y="1152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9" name="Google Shape;3249;p70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0" name="Google Shape;3250;p70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1" name="Google Shape;3251;p70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2" name="Google Shape;3252;p70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3" name="Google Shape;3253;p70"/>
              <p:cNvSpPr/>
              <p:nvPr/>
            </p:nvSpPr>
            <p:spPr>
              <a:xfrm>
                <a:off x="395088" y="1084838"/>
                <a:ext cx="528650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6871" extrusionOk="0">
                    <a:moveTo>
                      <a:pt x="347" y="0"/>
                    </a:moveTo>
                    <a:lnTo>
                      <a:pt x="174" y="58"/>
                    </a:lnTo>
                    <a:lnTo>
                      <a:pt x="58" y="231"/>
                    </a:lnTo>
                    <a:lnTo>
                      <a:pt x="0" y="520"/>
                    </a:lnTo>
                    <a:lnTo>
                      <a:pt x="0" y="925"/>
                    </a:lnTo>
                    <a:lnTo>
                      <a:pt x="116" y="1445"/>
                    </a:lnTo>
                    <a:lnTo>
                      <a:pt x="347" y="2022"/>
                    </a:lnTo>
                    <a:lnTo>
                      <a:pt x="752" y="2773"/>
                    </a:lnTo>
                    <a:lnTo>
                      <a:pt x="1214" y="3582"/>
                    </a:lnTo>
                    <a:lnTo>
                      <a:pt x="1907" y="4449"/>
                    </a:lnTo>
                    <a:lnTo>
                      <a:pt x="2716" y="5489"/>
                    </a:lnTo>
                    <a:lnTo>
                      <a:pt x="3756" y="6587"/>
                    </a:lnTo>
                    <a:lnTo>
                      <a:pt x="4969" y="7742"/>
                    </a:lnTo>
                    <a:lnTo>
                      <a:pt x="6471" y="9013"/>
                    </a:lnTo>
                    <a:lnTo>
                      <a:pt x="8147" y="10342"/>
                    </a:lnTo>
                    <a:lnTo>
                      <a:pt x="10111" y="11786"/>
                    </a:lnTo>
                    <a:lnTo>
                      <a:pt x="12306" y="13288"/>
                    </a:lnTo>
                    <a:lnTo>
                      <a:pt x="13404" y="13982"/>
                    </a:lnTo>
                    <a:lnTo>
                      <a:pt x="14617" y="14617"/>
                    </a:lnTo>
                    <a:lnTo>
                      <a:pt x="15888" y="15253"/>
                    </a:lnTo>
                    <a:lnTo>
                      <a:pt x="17159" y="15773"/>
                    </a:lnTo>
                    <a:lnTo>
                      <a:pt x="18315" y="16235"/>
                    </a:lnTo>
                    <a:lnTo>
                      <a:pt x="19413" y="16581"/>
                    </a:lnTo>
                    <a:lnTo>
                      <a:pt x="20221" y="16813"/>
                    </a:lnTo>
                    <a:lnTo>
                      <a:pt x="20857" y="16870"/>
                    </a:lnTo>
                    <a:lnTo>
                      <a:pt x="21088" y="16870"/>
                    </a:lnTo>
                    <a:lnTo>
                      <a:pt x="21088" y="16813"/>
                    </a:lnTo>
                    <a:lnTo>
                      <a:pt x="21146" y="16755"/>
                    </a:lnTo>
                    <a:lnTo>
                      <a:pt x="21030" y="16581"/>
                    </a:lnTo>
                    <a:lnTo>
                      <a:pt x="20857" y="16408"/>
                    </a:lnTo>
                    <a:lnTo>
                      <a:pt x="19875" y="15484"/>
                    </a:lnTo>
                    <a:lnTo>
                      <a:pt x="19759" y="15368"/>
                    </a:lnTo>
                    <a:lnTo>
                      <a:pt x="6760" y="3409"/>
                    </a:lnTo>
                    <a:lnTo>
                      <a:pt x="6702" y="3351"/>
                    </a:lnTo>
                    <a:lnTo>
                      <a:pt x="6644" y="3351"/>
                    </a:lnTo>
                    <a:lnTo>
                      <a:pt x="6644" y="3293"/>
                    </a:lnTo>
                    <a:lnTo>
                      <a:pt x="6587" y="3293"/>
                    </a:lnTo>
                    <a:lnTo>
                      <a:pt x="6587" y="3236"/>
                    </a:lnTo>
                    <a:lnTo>
                      <a:pt x="6529" y="3236"/>
                    </a:lnTo>
                    <a:lnTo>
                      <a:pt x="6529" y="3178"/>
                    </a:lnTo>
                    <a:lnTo>
                      <a:pt x="6471" y="3178"/>
                    </a:lnTo>
                    <a:lnTo>
                      <a:pt x="6471" y="3120"/>
                    </a:lnTo>
                    <a:lnTo>
                      <a:pt x="6413" y="3120"/>
                    </a:lnTo>
                    <a:lnTo>
                      <a:pt x="6413" y="3062"/>
                    </a:lnTo>
                    <a:lnTo>
                      <a:pt x="6356" y="3062"/>
                    </a:lnTo>
                    <a:lnTo>
                      <a:pt x="6356" y="3005"/>
                    </a:lnTo>
                    <a:lnTo>
                      <a:pt x="6298" y="3005"/>
                    </a:lnTo>
                    <a:lnTo>
                      <a:pt x="6298" y="2947"/>
                    </a:lnTo>
                    <a:lnTo>
                      <a:pt x="6240" y="2947"/>
                    </a:lnTo>
                    <a:lnTo>
                      <a:pt x="6240" y="2889"/>
                    </a:lnTo>
                    <a:lnTo>
                      <a:pt x="6182" y="2889"/>
                    </a:lnTo>
                    <a:lnTo>
                      <a:pt x="6125" y="2831"/>
                    </a:lnTo>
                    <a:lnTo>
                      <a:pt x="6067" y="2773"/>
                    </a:lnTo>
                    <a:lnTo>
                      <a:pt x="6009" y="2773"/>
                    </a:lnTo>
                    <a:lnTo>
                      <a:pt x="6009" y="2716"/>
                    </a:lnTo>
                    <a:lnTo>
                      <a:pt x="5951" y="2716"/>
                    </a:lnTo>
                    <a:lnTo>
                      <a:pt x="5951" y="2658"/>
                    </a:lnTo>
                    <a:lnTo>
                      <a:pt x="5893" y="2658"/>
                    </a:lnTo>
                    <a:lnTo>
                      <a:pt x="5893" y="2600"/>
                    </a:lnTo>
                    <a:lnTo>
                      <a:pt x="5836" y="2600"/>
                    </a:lnTo>
                    <a:lnTo>
                      <a:pt x="5778" y="2542"/>
                    </a:lnTo>
                    <a:lnTo>
                      <a:pt x="5720" y="2485"/>
                    </a:lnTo>
                    <a:lnTo>
                      <a:pt x="5662" y="2485"/>
                    </a:lnTo>
                    <a:lnTo>
                      <a:pt x="5662" y="2427"/>
                    </a:lnTo>
                    <a:lnTo>
                      <a:pt x="5605" y="2427"/>
                    </a:lnTo>
                    <a:lnTo>
                      <a:pt x="5605" y="2369"/>
                    </a:lnTo>
                    <a:lnTo>
                      <a:pt x="5547" y="2369"/>
                    </a:lnTo>
                    <a:lnTo>
                      <a:pt x="5547" y="2311"/>
                    </a:lnTo>
                    <a:lnTo>
                      <a:pt x="5489" y="2311"/>
                    </a:lnTo>
                    <a:lnTo>
                      <a:pt x="5431" y="2254"/>
                    </a:lnTo>
                    <a:lnTo>
                      <a:pt x="5373" y="2254"/>
                    </a:lnTo>
                    <a:lnTo>
                      <a:pt x="5373" y="2196"/>
                    </a:lnTo>
                    <a:lnTo>
                      <a:pt x="5316" y="2196"/>
                    </a:lnTo>
                    <a:lnTo>
                      <a:pt x="5316" y="2138"/>
                    </a:lnTo>
                    <a:lnTo>
                      <a:pt x="5258" y="2138"/>
                    </a:lnTo>
                    <a:lnTo>
                      <a:pt x="5200" y="2080"/>
                    </a:lnTo>
                    <a:lnTo>
                      <a:pt x="5142" y="2080"/>
                    </a:lnTo>
                    <a:lnTo>
                      <a:pt x="5142" y="2022"/>
                    </a:lnTo>
                    <a:lnTo>
                      <a:pt x="5085" y="2022"/>
                    </a:lnTo>
                    <a:lnTo>
                      <a:pt x="5085" y="1965"/>
                    </a:lnTo>
                    <a:lnTo>
                      <a:pt x="5027" y="1965"/>
                    </a:lnTo>
                    <a:lnTo>
                      <a:pt x="4796" y="1791"/>
                    </a:lnTo>
                    <a:lnTo>
                      <a:pt x="4738" y="1791"/>
                    </a:lnTo>
                    <a:lnTo>
                      <a:pt x="4738" y="1734"/>
                    </a:lnTo>
                    <a:lnTo>
                      <a:pt x="4680" y="1734"/>
                    </a:lnTo>
                    <a:lnTo>
                      <a:pt x="4680" y="1676"/>
                    </a:lnTo>
                    <a:lnTo>
                      <a:pt x="4622" y="1676"/>
                    </a:lnTo>
                    <a:lnTo>
                      <a:pt x="4565" y="1618"/>
                    </a:lnTo>
                    <a:lnTo>
                      <a:pt x="4507" y="1618"/>
                    </a:lnTo>
                    <a:lnTo>
                      <a:pt x="4507" y="1560"/>
                    </a:lnTo>
                    <a:lnTo>
                      <a:pt x="4449" y="1560"/>
                    </a:lnTo>
                    <a:lnTo>
                      <a:pt x="4160" y="1387"/>
                    </a:lnTo>
                    <a:lnTo>
                      <a:pt x="4160" y="1329"/>
                    </a:lnTo>
                    <a:lnTo>
                      <a:pt x="4102" y="1329"/>
                    </a:lnTo>
                    <a:lnTo>
                      <a:pt x="4045" y="1271"/>
                    </a:lnTo>
                    <a:lnTo>
                      <a:pt x="3987" y="1271"/>
                    </a:lnTo>
                    <a:lnTo>
                      <a:pt x="3987" y="1214"/>
                    </a:lnTo>
                    <a:lnTo>
                      <a:pt x="3871" y="1214"/>
                    </a:lnTo>
                    <a:lnTo>
                      <a:pt x="3871" y="1156"/>
                    </a:lnTo>
                    <a:lnTo>
                      <a:pt x="3698" y="1040"/>
                    </a:lnTo>
                    <a:lnTo>
                      <a:pt x="3582" y="1040"/>
                    </a:lnTo>
                    <a:lnTo>
                      <a:pt x="3582" y="983"/>
                    </a:lnTo>
                    <a:lnTo>
                      <a:pt x="3467" y="983"/>
                    </a:lnTo>
                    <a:lnTo>
                      <a:pt x="3467" y="925"/>
                    </a:lnTo>
                    <a:lnTo>
                      <a:pt x="3409" y="925"/>
                    </a:lnTo>
                    <a:lnTo>
                      <a:pt x="3351" y="867"/>
                    </a:lnTo>
                    <a:lnTo>
                      <a:pt x="3294" y="867"/>
                    </a:lnTo>
                    <a:lnTo>
                      <a:pt x="3120" y="751"/>
                    </a:lnTo>
                    <a:lnTo>
                      <a:pt x="3063" y="751"/>
                    </a:lnTo>
                    <a:lnTo>
                      <a:pt x="3063" y="694"/>
                    </a:lnTo>
                    <a:lnTo>
                      <a:pt x="2947" y="694"/>
                    </a:lnTo>
                    <a:lnTo>
                      <a:pt x="2889" y="636"/>
                    </a:lnTo>
                    <a:lnTo>
                      <a:pt x="2774" y="636"/>
                    </a:lnTo>
                    <a:lnTo>
                      <a:pt x="2774" y="578"/>
                    </a:lnTo>
                    <a:lnTo>
                      <a:pt x="2716" y="578"/>
                    </a:lnTo>
                    <a:lnTo>
                      <a:pt x="2658" y="520"/>
                    </a:lnTo>
                    <a:lnTo>
                      <a:pt x="2543" y="520"/>
                    </a:lnTo>
                    <a:lnTo>
                      <a:pt x="2543" y="463"/>
                    </a:lnTo>
                    <a:lnTo>
                      <a:pt x="2369" y="463"/>
                    </a:lnTo>
                    <a:lnTo>
                      <a:pt x="2369" y="405"/>
                    </a:lnTo>
                    <a:lnTo>
                      <a:pt x="2254" y="405"/>
                    </a:lnTo>
                    <a:lnTo>
                      <a:pt x="2196" y="347"/>
                    </a:lnTo>
                    <a:lnTo>
                      <a:pt x="2080" y="347"/>
                    </a:lnTo>
                    <a:lnTo>
                      <a:pt x="2080" y="289"/>
                    </a:lnTo>
                    <a:lnTo>
                      <a:pt x="1907" y="289"/>
                    </a:lnTo>
                    <a:lnTo>
                      <a:pt x="1849" y="231"/>
                    </a:lnTo>
                    <a:lnTo>
                      <a:pt x="1676" y="231"/>
                    </a:lnTo>
                    <a:lnTo>
                      <a:pt x="1618" y="174"/>
                    </a:lnTo>
                    <a:lnTo>
                      <a:pt x="1445" y="174"/>
                    </a:lnTo>
                    <a:lnTo>
                      <a:pt x="1445" y="116"/>
                    </a:lnTo>
                    <a:lnTo>
                      <a:pt x="867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4" name="Google Shape;3254;p70"/>
              <p:cNvSpPr/>
              <p:nvPr/>
            </p:nvSpPr>
            <p:spPr>
              <a:xfrm>
                <a:off x="1029163" y="1383813"/>
                <a:ext cx="17190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4912" extrusionOk="0">
                    <a:moveTo>
                      <a:pt x="6355" y="1"/>
                    </a:moveTo>
                    <a:lnTo>
                      <a:pt x="5778" y="116"/>
                    </a:lnTo>
                    <a:lnTo>
                      <a:pt x="4969" y="347"/>
                    </a:lnTo>
                    <a:lnTo>
                      <a:pt x="3929" y="694"/>
                    </a:lnTo>
                    <a:lnTo>
                      <a:pt x="3409" y="983"/>
                    </a:lnTo>
                    <a:lnTo>
                      <a:pt x="2831" y="1272"/>
                    </a:lnTo>
                    <a:lnTo>
                      <a:pt x="2311" y="1676"/>
                    </a:lnTo>
                    <a:lnTo>
                      <a:pt x="1791" y="2080"/>
                    </a:lnTo>
                    <a:lnTo>
                      <a:pt x="1271" y="2600"/>
                    </a:lnTo>
                    <a:lnTo>
                      <a:pt x="809" y="3178"/>
                    </a:lnTo>
                    <a:lnTo>
                      <a:pt x="347" y="3814"/>
                    </a:lnTo>
                    <a:lnTo>
                      <a:pt x="0" y="4565"/>
                    </a:lnTo>
                    <a:lnTo>
                      <a:pt x="0" y="4622"/>
                    </a:lnTo>
                    <a:lnTo>
                      <a:pt x="0" y="4738"/>
                    </a:lnTo>
                    <a:lnTo>
                      <a:pt x="58" y="4854"/>
                    </a:lnTo>
                    <a:lnTo>
                      <a:pt x="116" y="4911"/>
                    </a:lnTo>
                    <a:lnTo>
                      <a:pt x="174" y="4911"/>
                    </a:lnTo>
                    <a:lnTo>
                      <a:pt x="347" y="4854"/>
                    </a:lnTo>
                    <a:lnTo>
                      <a:pt x="462" y="4738"/>
                    </a:lnTo>
                    <a:lnTo>
                      <a:pt x="809" y="4045"/>
                    </a:lnTo>
                    <a:lnTo>
                      <a:pt x="1214" y="3467"/>
                    </a:lnTo>
                    <a:lnTo>
                      <a:pt x="1676" y="2947"/>
                    </a:lnTo>
                    <a:lnTo>
                      <a:pt x="2138" y="2485"/>
                    </a:lnTo>
                    <a:lnTo>
                      <a:pt x="2600" y="2080"/>
                    </a:lnTo>
                    <a:lnTo>
                      <a:pt x="3120" y="1734"/>
                    </a:lnTo>
                    <a:lnTo>
                      <a:pt x="3640" y="1445"/>
                    </a:lnTo>
                    <a:lnTo>
                      <a:pt x="4160" y="1214"/>
                    </a:lnTo>
                    <a:lnTo>
                      <a:pt x="5084" y="809"/>
                    </a:lnTo>
                    <a:lnTo>
                      <a:pt x="5893" y="636"/>
                    </a:lnTo>
                    <a:lnTo>
                      <a:pt x="6644" y="521"/>
                    </a:lnTo>
                    <a:lnTo>
                      <a:pt x="6760" y="463"/>
                    </a:lnTo>
                    <a:lnTo>
                      <a:pt x="6818" y="405"/>
                    </a:lnTo>
                    <a:lnTo>
                      <a:pt x="6875" y="347"/>
                    </a:lnTo>
                    <a:lnTo>
                      <a:pt x="6875" y="232"/>
                    </a:lnTo>
                    <a:lnTo>
                      <a:pt x="6875" y="116"/>
                    </a:lnTo>
                    <a:lnTo>
                      <a:pt x="6818" y="58"/>
                    </a:lnTo>
                    <a:lnTo>
                      <a:pt x="67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5" name="Google Shape;3255;p70"/>
              <p:cNvSpPr/>
              <p:nvPr/>
            </p:nvSpPr>
            <p:spPr>
              <a:xfrm>
                <a:off x="1029163" y="1443038"/>
                <a:ext cx="19500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3121" extrusionOk="0">
                    <a:moveTo>
                      <a:pt x="5951" y="0"/>
                    </a:moveTo>
                    <a:lnTo>
                      <a:pt x="4853" y="58"/>
                    </a:lnTo>
                    <a:lnTo>
                      <a:pt x="4276" y="174"/>
                    </a:lnTo>
                    <a:lnTo>
                      <a:pt x="3640" y="347"/>
                    </a:lnTo>
                    <a:lnTo>
                      <a:pt x="3004" y="520"/>
                    </a:lnTo>
                    <a:lnTo>
                      <a:pt x="2369" y="809"/>
                    </a:lnTo>
                    <a:lnTo>
                      <a:pt x="1791" y="1156"/>
                    </a:lnTo>
                    <a:lnTo>
                      <a:pt x="1156" y="1560"/>
                    </a:lnTo>
                    <a:lnTo>
                      <a:pt x="578" y="2080"/>
                    </a:lnTo>
                    <a:lnTo>
                      <a:pt x="58" y="2716"/>
                    </a:lnTo>
                    <a:lnTo>
                      <a:pt x="0" y="2773"/>
                    </a:lnTo>
                    <a:lnTo>
                      <a:pt x="0" y="2889"/>
                    </a:lnTo>
                    <a:lnTo>
                      <a:pt x="0" y="3005"/>
                    </a:lnTo>
                    <a:lnTo>
                      <a:pt x="58" y="3062"/>
                    </a:lnTo>
                    <a:lnTo>
                      <a:pt x="174" y="3120"/>
                    </a:lnTo>
                    <a:lnTo>
                      <a:pt x="347" y="3120"/>
                    </a:lnTo>
                    <a:lnTo>
                      <a:pt x="462" y="3005"/>
                    </a:lnTo>
                    <a:lnTo>
                      <a:pt x="925" y="2427"/>
                    </a:lnTo>
                    <a:lnTo>
                      <a:pt x="1502" y="1965"/>
                    </a:lnTo>
                    <a:lnTo>
                      <a:pt x="2080" y="1560"/>
                    </a:lnTo>
                    <a:lnTo>
                      <a:pt x="2658" y="1271"/>
                    </a:lnTo>
                    <a:lnTo>
                      <a:pt x="3236" y="982"/>
                    </a:lnTo>
                    <a:lnTo>
                      <a:pt x="3813" y="809"/>
                    </a:lnTo>
                    <a:lnTo>
                      <a:pt x="4391" y="694"/>
                    </a:lnTo>
                    <a:lnTo>
                      <a:pt x="4911" y="578"/>
                    </a:lnTo>
                    <a:lnTo>
                      <a:pt x="5951" y="520"/>
                    </a:lnTo>
                    <a:lnTo>
                      <a:pt x="6760" y="520"/>
                    </a:lnTo>
                    <a:lnTo>
                      <a:pt x="7511" y="578"/>
                    </a:lnTo>
                    <a:lnTo>
                      <a:pt x="7626" y="578"/>
                    </a:lnTo>
                    <a:lnTo>
                      <a:pt x="7742" y="520"/>
                    </a:lnTo>
                    <a:lnTo>
                      <a:pt x="7800" y="462"/>
                    </a:lnTo>
                    <a:lnTo>
                      <a:pt x="7800" y="405"/>
                    </a:lnTo>
                    <a:lnTo>
                      <a:pt x="7800" y="289"/>
                    </a:lnTo>
                    <a:lnTo>
                      <a:pt x="7800" y="174"/>
                    </a:lnTo>
                    <a:lnTo>
                      <a:pt x="7626" y="58"/>
                    </a:lnTo>
                    <a:lnTo>
                      <a:pt x="7395" y="58"/>
                    </a:lnTo>
                    <a:lnTo>
                      <a:pt x="68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6" name="Google Shape;3256;p70"/>
              <p:cNvSpPr/>
              <p:nvPr/>
            </p:nvSpPr>
            <p:spPr>
              <a:xfrm>
                <a:off x="928063" y="1461813"/>
                <a:ext cx="1329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4854" extrusionOk="0">
                    <a:moveTo>
                      <a:pt x="1907" y="0"/>
                    </a:moveTo>
                    <a:lnTo>
                      <a:pt x="1502" y="58"/>
                    </a:lnTo>
                    <a:lnTo>
                      <a:pt x="1156" y="174"/>
                    </a:lnTo>
                    <a:lnTo>
                      <a:pt x="809" y="289"/>
                    </a:lnTo>
                    <a:lnTo>
                      <a:pt x="578" y="463"/>
                    </a:lnTo>
                    <a:lnTo>
                      <a:pt x="404" y="636"/>
                    </a:lnTo>
                    <a:lnTo>
                      <a:pt x="231" y="867"/>
                    </a:lnTo>
                    <a:lnTo>
                      <a:pt x="116" y="1040"/>
                    </a:lnTo>
                    <a:lnTo>
                      <a:pt x="0" y="1271"/>
                    </a:lnTo>
                    <a:lnTo>
                      <a:pt x="0" y="1502"/>
                    </a:lnTo>
                    <a:lnTo>
                      <a:pt x="0" y="1965"/>
                    </a:lnTo>
                    <a:lnTo>
                      <a:pt x="58" y="2427"/>
                    </a:lnTo>
                    <a:lnTo>
                      <a:pt x="231" y="2831"/>
                    </a:lnTo>
                    <a:lnTo>
                      <a:pt x="404" y="3120"/>
                    </a:lnTo>
                    <a:lnTo>
                      <a:pt x="636" y="3409"/>
                    </a:lnTo>
                    <a:lnTo>
                      <a:pt x="924" y="3698"/>
                    </a:lnTo>
                    <a:lnTo>
                      <a:pt x="1329" y="3987"/>
                    </a:lnTo>
                    <a:lnTo>
                      <a:pt x="1733" y="4276"/>
                    </a:lnTo>
                    <a:lnTo>
                      <a:pt x="2195" y="4507"/>
                    </a:lnTo>
                    <a:lnTo>
                      <a:pt x="2715" y="4680"/>
                    </a:lnTo>
                    <a:lnTo>
                      <a:pt x="3178" y="4796"/>
                    </a:lnTo>
                    <a:lnTo>
                      <a:pt x="3640" y="4853"/>
                    </a:lnTo>
                    <a:lnTo>
                      <a:pt x="3813" y="4796"/>
                    </a:lnTo>
                    <a:lnTo>
                      <a:pt x="3929" y="4738"/>
                    </a:lnTo>
                    <a:lnTo>
                      <a:pt x="4275" y="4564"/>
                    </a:lnTo>
                    <a:lnTo>
                      <a:pt x="4622" y="4218"/>
                    </a:lnTo>
                    <a:lnTo>
                      <a:pt x="4853" y="3756"/>
                    </a:lnTo>
                    <a:lnTo>
                      <a:pt x="5084" y="3293"/>
                    </a:lnTo>
                    <a:lnTo>
                      <a:pt x="5258" y="2716"/>
                    </a:lnTo>
                    <a:lnTo>
                      <a:pt x="5315" y="2138"/>
                    </a:lnTo>
                    <a:lnTo>
                      <a:pt x="5315" y="1560"/>
                    </a:lnTo>
                    <a:lnTo>
                      <a:pt x="5258" y="1271"/>
                    </a:lnTo>
                    <a:lnTo>
                      <a:pt x="5142" y="1040"/>
                    </a:lnTo>
                    <a:lnTo>
                      <a:pt x="4969" y="809"/>
                    </a:lnTo>
                    <a:lnTo>
                      <a:pt x="4738" y="636"/>
                    </a:lnTo>
                    <a:lnTo>
                      <a:pt x="4506" y="520"/>
                    </a:lnTo>
                    <a:lnTo>
                      <a:pt x="4218" y="347"/>
                    </a:lnTo>
                    <a:lnTo>
                      <a:pt x="3640" y="174"/>
                    </a:lnTo>
                    <a:lnTo>
                      <a:pt x="3004" y="58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257" name="Google Shape;3257;p70"/>
            <p:cNvGrpSpPr/>
            <p:nvPr/>
          </p:nvGrpSpPr>
          <p:grpSpPr>
            <a:xfrm rot="-5191896">
              <a:off x="629921" y="4426020"/>
              <a:ext cx="339862" cy="315769"/>
              <a:chOff x="3959442" y="4405971"/>
              <a:chExt cx="339851" cy="315759"/>
            </a:xfrm>
          </p:grpSpPr>
          <p:sp>
            <p:nvSpPr>
              <p:cNvPr id="3258" name="Google Shape;3258;p70"/>
              <p:cNvSpPr/>
              <p:nvPr/>
            </p:nvSpPr>
            <p:spPr>
              <a:xfrm rot="8366632">
                <a:off x="4052943" y="4447987"/>
                <a:ext cx="8588" cy="6980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9" name="Google Shape;3259;p70"/>
              <p:cNvSpPr/>
              <p:nvPr/>
            </p:nvSpPr>
            <p:spPr>
              <a:xfrm rot="8366632">
                <a:off x="4071421" y="4431010"/>
                <a:ext cx="31250" cy="6428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0" name="Google Shape;3260;p70"/>
              <p:cNvSpPr/>
              <p:nvPr/>
            </p:nvSpPr>
            <p:spPr>
              <a:xfrm rot="8366632">
                <a:off x="4102785" y="4426282"/>
                <a:ext cx="47766" cy="5519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1" name="Google Shape;3261;p70"/>
              <p:cNvSpPr/>
              <p:nvPr/>
            </p:nvSpPr>
            <p:spPr>
              <a:xfrm rot="8366632">
                <a:off x="4132972" y="4424048"/>
                <a:ext cx="58170" cy="4477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2" name="Google Shape;3262;p70"/>
              <p:cNvSpPr/>
              <p:nvPr/>
            </p:nvSpPr>
            <p:spPr>
              <a:xfrm rot="8366632">
                <a:off x="4165908" y="4423470"/>
                <a:ext cx="65510" cy="31617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3" name="Google Shape;3263;p70"/>
              <p:cNvSpPr/>
              <p:nvPr/>
            </p:nvSpPr>
            <p:spPr>
              <a:xfrm rot="8366632">
                <a:off x="4197340" y="4439950"/>
                <a:ext cx="69180" cy="2367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4" name="Google Shape;3264;p70"/>
              <p:cNvSpPr/>
              <p:nvPr/>
            </p:nvSpPr>
            <p:spPr>
              <a:xfrm rot="8366632">
                <a:off x="4230212" y="4460206"/>
                <a:ext cx="72850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5" name="Google Shape;3265;p70"/>
              <p:cNvSpPr/>
              <p:nvPr/>
            </p:nvSpPr>
            <p:spPr>
              <a:xfrm rot="8366632">
                <a:off x="4017781" y="4478215"/>
                <a:ext cx="31856" cy="6429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6" name="Google Shape;3266;p70"/>
              <p:cNvSpPr/>
              <p:nvPr/>
            </p:nvSpPr>
            <p:spPr>
              <a:xfrm rot="8366632">
                <a:off x="3995369" y="4508420"/>
                <a:ext cx="47160" cy="55124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7" name="Google Shape;3267;p70"/>
              <p:cNvSpPr/>
              <p:nvPr/>
            </p:nvSpPr>
            <p:spPr>
              <a:xfrm rot="8366632">
                <a:off x="3974020" y="4552055"/>
                <a:ext cx="56317" cy="45306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8" name="Google Shape;3268;p70"/>
              <p:cNvSpPr/>
              <p:nvPr/>
            </p:nvSpPr>
            <p:spPr>
              <a:xfrm rot="8366632">
                <a:off x="3962055" y="4597797"/>
                <a:ext cx="66116" cy="3246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9" name="Google Shape;3269;p70"/>
              <p:cNvSpPr/>
              <p:nvPr/>
            </p:nvSpPr>
            <p:spPr>
              <a:xfrm rot="8366632">
                <a:off x="3967692" y="4637483"/>
                <a:ext cx="69786" cy="23268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70" name="Google Shape;3270;p70"/>
              <p:cNvSpPr/>
              <p:nvPr/>
            </p:nvSpPr>
            <p:spPr>
              <a:xfrm rot="8366632">
                <a:off x="3969931" y="4684559"/>
                <a:ext cx="72869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E19098-58C5-E5F9-B7F9-185063FA2180}"/>
              </a:ext>
            </a:extLst>
          </p:cNvPr>
          <p:cNvSpPr/>
          <p:nvPr/>
        </p:nvSpPr>
        <p:spPr>
          <a:xfrm>
            <a:off x="2199939" y="1078393"/>
            <a:ext cx="4744123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36B38-9F19-B318-029E-89AD46599865}"/>
              </a:ext>
            </a:extLst>
          </p:cNvPr>
          <p:cNvSpPr txBox="1"/>
          <p:nvPr/>
        </p:nvSpPr>
        <p:spPr>
          <a:xfrm>
            <a:off x="2576513" y="1241756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Giọng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bầy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đom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đóm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F9F5D-E588-6765-61D0-E6780F749109}"/>
              </a:ext>
            </a:extLst>
          </p:cNvPr>
          <p:cNvSpPr txBox="1"/>
          <p:nvPr/>
        </p:nvSpPr>
        <p:spPr>
          <a:xfrm>
            <a:off x="2576513" y="1236468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Giọng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bầy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đom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đóm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vẻ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trẻo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22" name="Rectangle: Rounded Corners 3321">
            <a:extLst>
              <a:ext uri="{FF2B5EF4-FFF2-40B4-BE49-F238E27FC236}">
                <a16:creationId xmlns:a16="http://schemas.microsoft.com/office/drawing/2014/main" id="{DD4E7FF7-0649-BCE2-B65F-2DCD9F9BCCFA}"/>
              </a:ext>
            </a:extLst>
          </p:cNvPr>
          <p:cNvSpPr/>
          <p:nvPr/>
        </p:nvSpPr>
        <p:spPr>
          <a:xfrm>
            <a:off x="1687363" y="3075405"/>
            <a:ext cx="5769275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soi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CBC73DA-87A6-CFC6-AFA7-20DEC95E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43" y="303241"/>
            <a:ext cx="2583883" cy="16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3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185336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7A495-8ED6-0BCD-00BE-FD583FF9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184624" y="285750"/>
            <a:ext cx="4774753" cy="4572000"/>
          </a:xfrm>
          <a:prstGeom prst="roundRect">
            <a:avLst>
              <a:gd name="adj" fmla="val 6571"/>
            </a:avLst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uju Firefly Festival by Slidesgo XL">
  <a:themeElements>
    <a:clrScheme name="Simple Light">
      <a:dk1>
        <a:srgbClr val="000000"/>
      </a:dk1>
      <a:lt1>
        <a:srgbClr val="FFFFFF"/>
      </a:lt1>
      <a:dk2>
        <a:srgbClr val="EADF9F"/>
      </a:dk2>
      <a:lt2>
        <a:srgbClr val="9CBCC2"/>
      </a:lt2>
      <a:accent1>
        <a:srgbClr val="2D4E56"/>
      </a:accent1>
      <a:accent2>
        <a:srgbClr val="55958F"/>
      </a:accent2>
      <a:accent3>
        <a:srgbClr val="434343"/>
      </a:accent3>
      <a:accent4>
        <a:srgbClr val="F6D472"/>
      </a:accent4>
      <a:accent5>
        <a:srgbClr val="FCC32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579</Words>
  <Application>Microsoft Office PowerPoint</Application>
  <PresentationFormat>On-screen Show (16:9)</PresentationFormat>
  <Paragraphs>52</Paragraphs>
  <Slides>30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Didact Gothic</vt:lpstr>
      <vt:lpstr>Calibri Light</vt:lpstr>
      <vt:lpstr>Fz Fantomen</vt:lpstr>
      <vt:lpstr>HP001 4 hàng</vt:lpstr>
      <vt:lpstr>Calibri</vt:lpstr>
      <vt:lpstr>Kumbh Sans Black</vt:lpstr>
      <vt:lpstr>UTM Androgyne</vt:lpstr>
      <vt:lpstr>Times New Roman</vt:lpstr>
      <vt:lpstr>Nunito</vt:lpstr>
      <vt:lpstr>Actor</vt:lpstr>
      <vt:lpstr>UTM Avo</vt:lpstr>
      <vt:lpstr>Arial</vt:lpstr>
      <vt:lpstr>Kumbh Sans ExtraBold</vt:lpstr>
      <vt:lpstr>UTM Flavour</vt:lpstr>
      <vt:lpstr>Muju Firefly Festival by Slidesgo XL</vt:lpstr>
      <vt:lpstr>Office Theme</vt:lpstr>
      <vt:lpstr>PowerPoint Presentation</vt:lpstr>
      <vt:lpstr>PowerPoint Presentation</vt:lpstr>
      <vt:lpstr>PowerPoint Presentation</vt:lpstr>
      <vt:lpstr>Khám 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Lời     thì       thầm</vt:lpstr>
      <vt:lpstr>Vận dụng</vt:lpstr>
      <vt:lpstr>PowerPoint Presentation</vt:lpstr>
      <vt:lpstr>PowerPoint Presentation</vt:lpstr>
      <vt:lpstr>PowerPoint Presentation</vt:lpstr>
      <vt:lpstr>PowerPoint Presentation</vt:lpstr>
      <vt:lpstr>Kể cho người thân về bác đom đóm già trong câu chuyện Chiếc đèn lồng.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LAPTOP</dc:creator>
  <cp:lastModifiedBy>Administrator</cp:lastModifiedBy>
  <cp:revision>11</cp:revision>
  <dcterms:modified xsi:type="dcterms:W3CDTF">2025-03-11T08:49:36Z</dcterms:modified>
</cp:coreProperties>
</file>