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6" r:id="rId1"/>
    <p:sldMasterId id="2147483849" r:id="rId2"/>
  </p:sldMasterIdLst>
  <p:notesMasterIdLst>
    <p:notesMasterId r:id="rId21"/>
  </p:notesMasterIdLst>
  <p:sldIdLst>
    <p:sldId id="664" r:id="rId3"/>
    <p:sldId id="665" r:id="rId4"/>
    <p:sldId id="351" r:id="rId5"/>
    <p:sldId id="376" r:id="rId6"/>
    <p:sldId id="338" r:id="rId7"/>
    <p:sldId id="336" r:id="rId8"/>
    <p:sldId id="346" r:id="rId9"/>
    <p:sldId id="302" r:id="rId10"/>
    <p:sldId id="666" r:id="rId11"/>
    <p:sldId id="339" r:id="rId12"/>
    <p:sldId id="340" r:id="rId13"/>
    <p:sldId id="341" r:id="rId14"/>
    <p:sldId id="393" r:id="rId15"/>
    <p:sldId id="379" r:id="rId16"/>
    <p:sldId id="405" r:id="rId17"/>
    <p:sldId id="400" r:id="rId18"/>
    <p:sldId id="396" r:id="rId19"/>
    <p:sldId id="3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8B8"/>
    <a:srgbClr val="A2EBFC"/>
    <a:srgbClr val="07BEE9"/>
    <a:srgbClr val="FF0000"/>
    <a:srgbClr val="99FF33"/>
    <a:srgbClr val="FFCC00"/>
    <a:srgbClr val="FF00FF"/>
    <a:srgbClr val="FFFF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5" autoAdjust="0"/>
    <p:restoredTop sz="94717" autoAdjust="0"/>
  </p:normalViewPr>
  <p:slideViewPr>
    <p:cSldViewPr snapToGrid="0">
      <p:cViewPr varScale="1">
        <p:scale>
          <a:sx n="62" d="100"/>
          <a:sy n="62" d="100"/>
        </p:scale>
        <p:origin x="6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8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28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75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6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8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1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40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1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44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98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44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7352-177C-4865-ADCF-4CB32F4829E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5281-286B-4B0C-9BFD-0D9B86895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2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69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120"/>
            <a:ext cx="12230735" cy="757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/>
          <p:nvPr/>
        </p:nvSpPr>
        <p:spPr>
          <a:xfrm>
            <a:off x="514667" y="878092"/>
            <a:ext cx="11201400" cy="497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康俪金黑W8(P)" panose="020B0800000000000000" pitchFamily="34" charset="-122"/>
                <a:cs typeface="Times New Roman" panose="02020603050405020304" charset="0"/>
                <a:sym typeface="+mn-ea"/>
              </a:rPr>
              <a:t>UBND </a:t>
            </a:r>
            <a:r>
              <a:rPr lang="vi-VN" altLang="en-US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康俪金黑W8(P)" panose="020B0800000000000000" pitchFamily="34" charset="-122"/>
                <a:cs typeface="Times New Roman" panose="02020603050405020304" charset="0"/>
                <a:sym typeface="+mn-ea"/>
              </a:rPr>
              <a:t>HUYỆN TIÊN LÃNG</a:t>
            </a:r>
            <a:endParaRPr lang="en-US" altLang="zh-CN" sz="2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华康俪金黑W8(P)" panose="020B0800000000000000" pitchFamily="34" charset="-122"/>
              <a:cs typeface="Times New Roman" panose="02020603050405020304" charset="0"/>
            </a:endParaRPr>
          </a:p>
          <a:p>
            <a:r>
              <a:rPr lang="vi-VN" altLang="en-US" sz="2000" b="1" dirty="0">
                <a:solidFill>
                  <a:srgbClr val="0070C0"/>
                </a:solidFill>
                <a:latin typeface="Times New Roman" panose="02020603050405020304" charset="0"/>
                <a:ea typeface="华康俪金黑W8(P)" panose="020B0800000000000000" pitchFamily="34" charset="-122"/>
                <a:cs typeface="Times New Roman" panose="02020603050405020304" charset="0"/>
                <a:sym typeface="+mn-ea"/>
              </a:rPr>
              <a:t>PHÒNG</a:t>
            </a: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charset="0"/>
                <a:ea typeface="华康俪金黑W8(P)" panose="020B0800000000000000" pitchFamily="34" charset="-122"/>
                <a:cs typeface="Times New Roman" panose="02020603050405020304" charset="0"/>
                <a:sym typeface="+mn-ea"/>
              </a:rPr>
              <a:t> GIÁO DỤC VÀ ĐÀO TẠO</a:t>
            </a:r>
          </a:p>
          <a:p>
            <a:endParaRPr lang="en-US" altLang="en-US" sz="2000" b="1" dirty="0">
              <a:solidFill>
                <a:srgbClr val="0070C0"/>
              </a:solidFill>
              <a:latin typeface="Times New Roman" panose="02020603050405020304" charset="0"/>
              <a:ea typeface="华康俪金黑W8(P)" panose="020B0800000000000000" pitchFamily="34" charset="-122"/>
              <a:cs typeface="Times New Roman" panose="02020603050405020304" charset="0"/>
              <a:sym typeface="+mn-ea"/>
            </a:endParaRPr>
          </a:p>
          <a:p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charset="0"/>
                <a:ea typeface="华康俪金黑W8(P)" panose="020B0800000000000000" pitchFamily="34" charset="-122"/>
                <a:cs typeface="Times New Roman" panose="02020603050405020304" charset="0"/>
                <a:sym typeface="+mn-ea"/>
              </a:rPr>
              <a:t>NHIỆT LIỆT  CHÀO MỪNG CÁC THẦY CÔ GIÁO ĐÃ VỀ DỰ GIỜ THĂM LỚP</a:t>
            </a:r>
            <a:endParaRPr lang="en-US" altLang="en-US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defTabSz="746297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2</a:t>
            </a:r>
          </a:p>
          <a:p>
            <a:pPr defTabSz="746297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CÁC LOÀI VẬT NHỎ BÉ</a:t>
            </a:r>
          </a:p>
          <a:p>
            <a:pPr defTabSz="746297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CHẤM. DẤU CHẤM HỎI </a:t>
            </a:r>
          </a:p>
          <a:p>
            <a:endParaRPr lang="en-US" sz="2000" dirty="0">
              <a:solidFill>
                <a:prstClr val="black">
                  <a:tint val="75000"/>
                </a:prst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Người thực hiện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			      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viên trường   : Tiểu học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Bắc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Hưng</a:t>
            </a:r>
            <a:endParaRPr lang="vi-VN" alt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vi-VN" altLang="en-US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vi-VN" altLang="en-US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vi-VN" altLang="en-US" sz="2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92863">
            <a:off x="2551307" y="145754"/>
            <a:ext cx="770960" cy="6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876307" y="5198934"/>
            <a:ext cx="1114668" cy="8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60" y="176360"/>
            <a:ext cx="2027340" cy="17286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44914" y="3981740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140" y="2603241"/>
            <a:ext cx="10926271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ln/>
                <a:solidFill>
                  <a:srgbClr val="15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90618" y="3190912"/>
            <a:ext cx="1754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578582" y="3190912"/>
            <a:ext cx="662727" cy="103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66" y="210556"/>
            <a:ext cx="6191052" cy="4195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4909" y="4934237"/>
            <a:ext cx="73194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-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hang.</a:t>
            </a:r>
          </a:p>
        </p:txBody>
      </p:sp>
    </p:spTree>
    <p:extLst>
      <p:ext uri="{BB962C8B-B14F-4D97-AF65-F5344CB8AC3E}">
        <p14:creationId xmlns:p14="http://schemas.microsoft.com/office/powerpoint/2010/main" val="23079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44914" y="3991964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427" y="2526134"/>
            <a:ext cx="1092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60946" y="3092359"/>
            <a:ext cx="1754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5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16" y="46180"/>
            <a:ext cx="4210413" cy="323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73" y="3232726"/>
            <a:ext cx="6228476" cy="3726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10" y="92361"/>
            <a:ext cx="4833306" cy="31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9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n vật nhỏ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81" y="240145"/>
            <a:ext cx="9670473" cy="644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587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885" r="3101" b="29166"/>
          <a:stretch/>
        </p:blipFill>
        <p:spPr>
          <a:xfrm>
            <a:off x="752540" y="3880140"/>
            <a:ext cx="10941524" cy="2686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540" y="2603241"/>
            <a:ext cx="109262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765784" y="3189229"/>
            <a:ext cx="2066652" cy="168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21385558">
            <a:off x="2815158" y="2397194"/>
            <a:ext cx="2166676" cy="1266887"/>
          </a:xfrm>
          <a:custGeom>
            <a:avLst/>
            <a:gdLst>
              <a:gd name="connsiteX0" fmla="*/ 2090071 w 2133614"/>
              <a:gd name="connsiteY0" fmla="*/ 671260 h 1097980"/>
              <a:gd name="connsiteX1" fmla="*/ 1567557 w 2133614"/>
              <a:gd name="connsiteY1" fmla="*/ 218415 h 1097980"/>
              <a:gd name="connsiteX2" fmla="*/ 862163 w 2133614"/>
              <a:gd name="connsiteY2" fmla="*/ 87786 h 1097980"/>
              <a:gd name="connsiteX3" fmla="*/ 226437 w 2133614"/>
              <a:gd name="connsiteY3" fmla="*/ 140037 h 1097980"/>
              <a:gd name="connsiteX4" fmla="*/ 14 w 2133614"/>
              <a:gd name="connsiteY4" fmla="*/ 700 h 1097980"/>
              <a:gd name="connsiteX5" fmla="*/ 217729 w 2133614"/>
              <a:gd name="connsiteY5" fmla="*/ 209706 h 1097980"/>
              <a:gd name="connsiteX6" fmla="*/ 679283 w 2133614"/>
              <a:gd name="connsiteY6" fmla="*/ 322917 h 1097980"/>
              <a:gd name="connsiteX7" fmla="*/ 1088586 w 2133614"/>
              <a:gd name="connsiteY7" fmla="*/ 375169 h 1097980"/>
              <a:gd name="connsiteX8" fmla="*/ 1445637 w 2133614"/>
              <a:gd name="connsiteY8" fmla="*/ 592883 h 1097980"/>
              <a:gd name="connsiteX9" fmla="*/ 1654643 w 2133614"/>
              <a:gd name="connsiteY9" fmla="*/ 740929 h 1097980"/>
              <a:gd name="connsiteX10" fmla="*/ 1950734 w 2133614"/>
              <a:gd name="connsiteY10" fmla="*/ 958643 h 1097980"/>
              <a:gd name="connsiteX11" fmla="*/ 2133614 w 2133614"/>
              <a:gd name="connsiteY11" fmla="*/ 1097980 h 109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14" h="1097980">
                <a:moveTo>
                  <a:pt x="2090071" y="671260"/>
                </a:moveTo>
                <a:cubicBezTo>
                  <a:pt x="1931139" y="493460"/>
                  <a:pt x="1772208" y="315661"/>
                  <a:pt x="1567557" y="218415"/>
                </a:cubicBezTo>
                <a:cubicBezTo>
                  <a:pt x="1362906" y="121169"/>
                  <a:pt x="1085683" y="100849"/>
                  <a:pt x="862163" y="87786"/>
                </a:cubicBezTo>
                <a:cubicBezTo>
                  <a:pt x="638643" y="74723"/>
                  <a:pt x="370128" y="154551"/>
                  <a:pt x="226437" y="140037"/>
                </a:cubicBezTo>
                <a:cubicBezTo>
                  <a:pt x="82745" y="125523"/>
                  <a:pt x="1465" y="-10912"/>
                  <a:pt x="14" y="700"/>
                </a:cubicBezTo>
                <a:cubicBezTo>
                  <a:pt x="-1437" y="12311"/>
                  <a:pt x="104518" y="156003"/>
                  <a:pt x="217729" y="209706"/>
                </a:cubicBezTo>
                <a:cubicBezTo>
                  <a:pt x="330940" y="263409"/>
                  <a:pt x="534140" y="295340"/>
                  <a:pt x="679283" y="322917"/>
                </a:cubicBezTo>
                <a:cubicBezTo>
                  <a:pt x="824426" y="350494"/>
                  <a:pt x="960860" y="330175"/>
                  <a:pt x="1088586" y="375169"/>
                </a:cubicBezTo>
                <a:cubicBezTo>
                  <a:pt x="1216312" y="420163"/>
                  <a:pt x="1351294" y="531923"/>
                  <a:pt x="1445637" y="592883"/>
                </a:cubicBezTo>
                <a:cubicBezTo>
                  <a:pt x="1539980" y="653843"/>
                  <a:pt x="1570460" y="679969"/>
                  <a:pt x="1654643" y="740929"/>
                </a:cubicBezTo>
                <a:cubicBezTo>
                  <a:pt x="1738826" y="801889"/>
                  <a:pt x="1870905" y="899134"/>
                  <a:pt x="1950734" y="958643"/>
                </a:cubicBezTo>
                <a:cubicBezTo>
                  <a:pt x="2030563" y="1018152"/>
                  <a:pt x="2133614" y="1097980"/>
                  <a:pt x="2133614" y="1097980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3299857">
            <a:off x="6027002" y="4606443"/>
            <a:ext cx="3518457" cy="917229"/>
          </a:xfrm>
          <a:custGeom>
            <a:avLst/>
            <a:gdLst>
              <a:gd name="connsiteX0" fmla="*/ 71010 w 2217133"/>
              <a:gd name="connsiteY0" fmla="*/ 191746 h 592341"/>
              <a:gd name="connsiteX1" fmla="*/ 454187 w 2217133"/>
              <a:gd name="connsiteY1" fmla="*/ 69826 h 592341"/>
              <a:gd name="connsiteX2" fmla="*/ 1011536 w 2217133"/>
              <a:gd name="connsiteY2" fmla="*/ 148204 h 592341"/>
              <a:gd name="connsiteX3" fmla="*/ 1760473 w 2217133"/>
              <a:gd name="connsiteY3" fmla="*/ 174329 h 592341"/>
              <a:gd name="connsiteX4" fmla="*/ 2213318 w 2217133"/>
              <a:gd name="connsiteY4" fmla="*/ 158 h 592341"/>
              <a:gd name="connsiteX5" fmla="*/ 1952061 w 2217133"/>
              <a:gd name="connsiteY5" fmla="*/ 209164 h 592341"/>
              <a:gd name="connsiteX6" fmla="*/ 1507924 w 2217133"/>
              <a:gd name="connsiteY6" fmla="*/ 348501 h 592341"/>
              <a:gd name="connsiteX7" fmla="*/ 1142164 w 2217133"/>
              <a:gd name="connsiteY7" fmla="*/ 409461 h 592341"/>
              <a:gd name="connsiteX8" fmla="*/ 724153 w 2217133"/>
              <a:gd name="connsiteY8" fmla="*/ 435586 h 592341"/>
              <a:gd name="connsiteX9" fmla="*/ 44884 w 2217133"/>
              <a:gd name="connsiteY9" fmla="*/ 566215 h 592341"/>
              <a:gd name="connsiteX10" fmla="*/ 62301 w 2217133"/>
              <a:gd name="connsiteY10" fmla="*/ 592341 h 59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17133" h="592341">
                <a:moveTo>
                  <a:pt x="71010" y="191746"/>
                </a:moveTo>
                <a:cubicBezTo>
                  <a:pt x="184221" y="134414"/>
                  <a:pt x="297433" y="77083"/>
                  <a:pt x="454187" y="69826"/>
                </a:cubicBezTo>
                <a:cubicBezTo>
                  <a:pt x="610941" y="62569"/>
                  <a:pt x="793822" y="130787"/>
                  <a:pt x="1011536" y="148204"/>
                </a:cubicBezTo>
                <a:cubicBezTo>
                  <a:pt x="1229250" y="165621"/>
                  <a:pt x="1560176" y="199003"/>
                  <a:pt x="1760473" y="174329"/>
                </a:cubicBezTo>
                <a:cubicBezTo>
                  <a:pt x="1960770" y="149655"/>
                  <a:pt x="2181387" y="-5648"/>
                  <a:pt x="2213318" y="158"/>
                </a:cubicBezTo>
                <a:cubicBezTo>
                  <a:pt x="2245249" y="5964"/>
                  <a:pt x="2069627" y="151107"/>
                  <a:pt x="1952061" y="209164"/>
                </a:cubicBezTo>
                <a:cubicBezTo>
                  <a:pt x="1834495" y="267221"/>
                  <a:pt x="1642907" y="315118"/>
                  <a:pt x="1507924" y="348501"/>
                </a:cubicBezTo>
                <a:cubicBezTo>
                  <a:pt x="1372941" y="381884"/>
                  <a:pt x="1272793" y="394947"/>
                  <a:pt x="1142164" y="409461"/>
                </a:cubicBezTo>
                <a:cubicBezTo>
                  <a:pt x="1011535" y="423975"/>
                  <a:pt x="907033" y="409460"/>
                  <a:pt x="724153" y="435586"/>
                </a:cubicBezTo>
                <a:cubicBezTo>
                  <a:pt x="541273" y="461712"/>
                  <a:pt x="155192" y="540089"/>
                  <a:pt x="44884" y="566215"/>
                </a:cubicBezTo>
                <a:cubicBezTo>
                  <a:pt x="-65424" y="592341"/>
                  <a:pt x="62301" y="592341"/>
                  <a:pt x="62301" y="592341"/>
                </a:cubicBezTo>
              </a:path>
            </a:pathLst>
          </a:cu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323068" y="1193487"/>
            <a:ext cx="1736014" cy="1436381"/>
          </a:xfrm>
          <a:custGeom>
            <a:avLst/>
            <a:gdLst>
              <a:gd name="connsiteX0" fmla="*/ 0 w 1958537"/>
              <a:gd name="connsiteY0" fmla="*/ 1063670 h 1388145"/>
              <a:gd name="connsiteX1" fmla="*/ 313509 w 1958537"/>
              <a:gd name="connsiteY1" fmla="*/ 758870 h 1388145"/>
              <a:gd name="connsiteX2" fmla="*/ 1018903 w 1958537"/>
              <a:gd name="connsiteY2" fmla="*/ 663076 h 1388145"/>
              <a:gd name="connsiteX3" fmla="*/ 1637212 w 1958537"/>
              <a:gd name="connsiteY3" fmla="*/ 349567 h 1388145"/>
              <a:gd name="connsiteX4" fmla="*/ 1950720 w 1958537"/>
              <a:gd name="connsiteY4" fmla="*/ 1224 h 1388145"/>
              <a:gd name="connsiteX5" fmla="*/ 1846218 w 1958537"/>
              <a:gd name="connsiteY5" fmla="*/ 245064 h 1388145"/>
              <a:gd name="connsiteX6" fmla="*/ 1654629 w 1958537"/>
              <a:gd name="connsiteY6" fmla="*/ 532447 h 1388145"/>
              <a:gd name="connsiteX7" fmla="*/ 1410789 w 1958537"/>
              <a:gd name="connsiteY7" fmla="*/ 750161 h 1388145"/>
              <a:gd name="connsiteX8" fmla="*/ 1079863 w 1958537"/>
              <a:gd name="connsiteY8" fmla="*/ 933041 h 1388145"/>
              <a:gd name="connsiteX9" fmla="*/ 801189 w 1958537"/>
              <a:gd name="connsiteY9" fmla="*/ 1046253 h 1388145"/>
              <a:gd name="connsiteX10" fmla="*/ 600892 w 1958537"/>
              <a:gd name="connsiteY10" fmla="*/ 1150756 h 1388145"/>
              <a:gd name="connsiteX11" fmla="*/ 478972 w 1958537"/>
              <a:gd name="connsiteY11" fmla="*/ 1229133 h 1388145"/>
              <a:gd name="connsiteX12" fmla="*/ 304800 w 1958537"/>
              <a:gd name="connsiteY12" fmla="*/ 1377179 h 1388145"/>
              <a:gd name="connsiteX13" fmla="*/ 296092 w 1958537"/>
              <a:gd name="connsiteY13" fmla="*/ 1377179 h 138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8537" h="1388145">
                <a:moveTo>
                  <a:pt x="0" y="1063670"/>
                </a:moveTo>
                <a:cubicBezTo>
                  <a:pt x="71846" y="944653"/>
                  <a:pt x="143692" y="825636"/>
                  <a:pt x="313509" y="758870"/>
                </a:cubicBezTo>
                <a:cubicBezTo>
                  <a:pt x="483326" y="692104"/>
                  <a:pt x="798286" y="731293"/>
                  <a:pt x="1018903" y="663076"/>
                </a:cubicBezTo>
                <a:cubicBezTo>
                  <a:pt x="1239520" y="594859"/>
                  <a:pt x="1481909" y="459876"/>
                  <a:pt x="1637212" y="349567"/>
                </a:cubicBezTo>
                <a:cubicBezTo>
                  <a:pt x="1792515" y="239258"/>
                  <a:pt x="1915886" y="18641"/>
                  <a:pt x="1950720" y="1224"/>
                </a:cubicBezTo>
                <a:cubicBezTo>
                  <a:pt x="1985554" y="-16193"/>
                  <a:pt x="1895566" y="156527"/>
                  <a:pt x="1846218" y="245064"/>
                </a:cubicBezTo>
                <a:cubicBezTo>
                  <a:pt x="1796870" y="333601"/>
                  <a:pt x="1727200" y="448264"/>
                  <a:pt x="1654629" y="532447"/>
                </a:cubicBezTo>
                <a:cubicBezTo>
                  <a:pt x="1582058" y="616630"/>
                  <a:pt x="1506583" y="683395"/>
                  <a:pt x="1410789" y="750161"/>
                </a:cubicBezTo>
                <a:cubicBezTo>
                  <a:pt x="1314995" y="816927"/>
                  <a:pt x="1181463" y="883692"/>
                  <a:pt x="1079863" y="933041"/>
                </a:cubicBezTo>
                <a:cubicBezTo>
                  <a:pt x="978263" y="982390"/>
                  <a:pt x="881018" y="1009967"/>
                  <a:pt x="801189" y="1046253"/>
                </a:cubicBezTo>
                <a:cubicBezTo>
                  <a:pt x="721361" y="1082539"/>
                  <a:pt x="654595" y="1120276"/>
                  <a:pt x="600892" y="1150756"/>
                </a:cubicBezTo>
                <a:cubicBezTo>
                  <a:pt x="547189" y="1181236"/>
                  <a:pt x="528321" y="1191396"/>
                  <a:pt x="478972" y="1229133"/>
                </a:cubicBezTo>
                <a:cubicBezTo>
                  <a:pt x="429623" y="1266870"/>
                  <a:pt x="335280" y="1352505"/>
                  <a:pt x="304800" y="1377179"/>
                </a:cubicBezTo>
                <a:cubicBezTo>
                  <a:pt x="274320" y="1401853"/>
                  <a:pt x="296092" y="1377179"/>
                  <a:pt x="296092" y="1377179"/>
                </a:cubicBezTo>
              </a:path>
            </a:pathLst>
          </a:cu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20618955">
            <a:off x="7499543" y="1213728"/>
            <a:ext cx="2419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</a:p>
        </p:txBody>
      </p:sp>
      <p:sp>
        <p:nvSpPr>
          <p:cNvPr id="23" name="TextBox 22"/>
          <p:cNvSpPr txBox="1"/>
          <p:nvPr/>
        </p:nvSpPr>
        <p:spPr>
          <a:xfrm rot="3250035">
            <a:off x="6854715" y="4683801"/>
            <a:ext cx="2998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NÊU HOẠT ĐỘNG</a:t>
            </a:r>
          </a:p>
        </p:txBody>
      </p:sp>
      <p:sp>
        <p:nvSpPr>
          <p:cNvPr id="24" name="TextBox 23"/>
          <p:cNvSpPr txBox="1"/>
          <p:nvPr/>
        </p:nvSpPr>
        <p:spPr>
          <a:xfrm rot="285291">
            <a:off x="2773238" y="2133243"/>
            <a:ext cx="2399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CÂU</a:t>
            </a:r>
          </a:p>
        </p:txBody>
      </p:sp>
      <p:sp>
        <p:nvSpPr>
          <p:cNvPr id="49" name="TextBox 48"/>
          <p:cNvSpPr txBox="1"/>
          <p:nvPr/>
        </p:nvSpPr>
        <p:spPr>
          <a:xfrm rot="18534078">
            <a:off x="1549700" y="2867547"/>
            <a:ext cx="147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53" name="TextBox 52"/>
          <p:cNvSpPr txBox="1"/>
          <p:nvPr/>
        </p:nvSpPr>
        <p:spPr>
          <a:xfrm rot="2342776">
            <a:off x="1204409" y="1562546"/>
            <a:ext cx="194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</a:p>
        </p:txBody>
      </p:sp>
      <p:sp>
        <p:nvSpPr>
          <p:cNvPr id="9" name="Freeform 8"/>
          <p:cNvSpPr/>
          <p:nvPr/>
        </p:nvSpPr>
        <p:spPr>
          <a:xfrm flipH="1">
            <a:off x="1810073" y="2499071"/>
            <a:ext cx="988792" cy="1201344"/>
          </a:xfrm>
          <a:custGeom>
            <a:avLst/>
            <a:gdLst>
              <a:gd name="connsiteX0" fmla="*/ 0 w 1239668"/>
              <a:gd name="connsiteY0" fmla="*/ 0 h 1272147"/>
              <a:gd name="connsiteX1" fmla="*/ 95794 w 1239668"/>
              <a:gd name="connsiteY1" fmla="*/ 444137 h 1272147"/>
              <a:gd name="connsiteX2" fmla="*/ 339634 w 1239668"/>
              <a:gd name="connsiteY2" fmla="*/ 775062 h 1272147"/>
              <a:gd name="connsiteX3" fmla="*/ 731520 w 1239668"/>
              <a:gd name="connsiteY3" fmla="*/ 1053737 h 1272147"/>
              <a:gd name="connsiteX4" fmla="*/ 1201782 w 1239668"/>
              <a:gd name="connsiteY4" fmla="*/ 1254034 h 1272147"/>
              <a:gd name="connsiteX5" fmla="*/ 1210491 w 1239668"/>
              <a:gd name="connsiteY5" fmla="*/ 1262742 h 127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9668" h="1272147">
                <a:moveTo>
                  <a:pt x="0" y="0"/>
                </a:moveTo>
                <a:cubicBezTo>
                  <a:pt x="19594" y="157480"/>
                  <a:pt x="39188" y="314960"/>
                  <a:pt x="95794" y="444137"/>
                </a:cubicBezTo>
                <a:cubicBezTo>
                  <a:pt x="152400" y="573314"/>
                  <a:pt x="233680" y="673462"/>
                  <a:pt x="339634" y="775062"/>
                </a:cubicBezTo>
                <a:cubicBezTo>
                  <a:pt x="445588" y="876662"/>
                  <a:pt x="587829" y="973908"/>
                  <a:pt x="731520" y="1053737"/>
                </a:cubicBezTo>
                <a:cubicBezTo>
                  <a:pt x="875211" y="1133566"/>
                  <a:pt x="1121954" y="1219200"/>
                  <a:pt x="1201782" y="1254034"/>
                </a:cubicBezTo>
                <a:cubicBezTo>
                  <a:pt x="1281610" y="1288868"/>
                  <a:pt x="1210491" y="1262742"/>
                  <a:pt x="1210491" y="126274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21027537">
            <a:off x="9191446" y="693465"/>
            <a:ext cx="147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VẬT</a:t>
            </a:r>
          </a:p>
        </p:txBody>
      </p:sp>
      <p:sp>
        <p:nvSpPr>
          <p:cNvPr id="31" name="Freeform 30"/>
          <p:cNvSpPr/>
          <p:nvPr/>
        </p:nvSpPr>
        <p:spPr>
          <a:xfrm flipH="1">
            <a:off x="9069687" y="853079"/>
            <a:ext cx="1639227" cy="361242"/>
          </a:xfrm>
          <a:custGeom>
            <a:avLst/>
            <a:gdLst>
              <a:gd name="connsiteX0" fmla="*/ 0 w 1239668"/>
              <a:gd name="connsiteY0" fmla="*/ 0 h 1272147"/>
              <a:gd name="connsiteX1" fmla="*/ 95794 w 1239668"/>
              <a:gd name="connsiteY1" fmla="*/ 444137 h 1272147"/>
              <a:gd name="connsiteX2" fmla="*/ 339634 w 1239668"/>
              <a:gd name="connsiteY2" fmla="*/ 775062 h 1272147"/>
              <a:gd name="connsiteX3" fmla="*/ 731520 w 1239668"/>
              <a:gd name="connsiteY3" fmla="*/ 1053737 h 1272147"/>
              <a:gd name="connsiteX4" fmla="*/ 1201782 w 1239668"/>
              <a:gd name="connsiteY4" fmla="*/ 1254034 h 1272147"/>
              <a:gd name="connsiteX5" fmla="*/ 1210491 w 1239668"/>
              <a:gd name="connsiteY5" fmla="*/ 1262742 h 127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9668" h="1272147">
                <a:moveTo>
                  <a:pt x="0" y="0"/>
                </a:moveTo>
                <a:cubicBezTo>
                  <a:pt x="19594" y="157480"/>
                  <a:pt x="39188" y="314960"/>
                  <a:pt x="95794" y="444137"/>
                </a:cubicBezTo>
                <a:cubicBezTo>
                  <a:pt x="152400" y="573314"/>
                  <a:pt x="233680" y="673462"/>
                  <a:pt x="339634" y="775062"/>
                </a:cubicBezTo>
                <a:cubicBezTo>
                  <a:pt x="445588" y="876662"/>
                  <a:pt x="587829" y="973908"/>
                  <a:pt x="731520" y="1053737"/>
                </a:cubicBezTo>
                <a:cubicBezTo>
                  <a:pt x="875211" y="1133566"/>
                  <a:pt x="1121954" y="1219200"/>
                  <a:pt x="1201782" y="1254034"/>
                </a:cubicBezTo>
                <a:cubicBezTo>
                  <a:pt x="1281610" y="1288868"/>
                  <a:pt x="1210491" y="1262742"/>
                  <a:pt x="1210491" y="1262742"/>
                </a:cubicBezTo>
              </a:path>
            </a:pathLst>
          </a:custGeom>
          <a:ln>
            <a:solidFill>
              <a:srgbClr val="FF99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 rot="2741906" flipH="1">
            <a:off x="1068557" y="1754598"/>
            <a:ext cx="1907156" cy="314157"/>
          </a:xfrm>
          <a:custGeom>
            <a:avLst/>
            <a:gdLst>
              <a:gd name="connsiteX0" fmla="*/ 0 w 1239668"/>
              <a:gd name="connsiteY0" fmla="*/ 0 h 1272147"/>
              <a:gd name="connsiteX1" fmla="*/ 95794 w 1239668"/>
              <a:gd name="connsiteY1" fmla="*/ 444137 h 1272147"/>
              <a:gd name="connsiteX2" fmla="*/ 339634 w 1239668"/>
              <a:gd name="connsiteY2" fmla="*/ 775062 h 1272147"/>
              <a:gd name="connsiteX3" fmla="*/ 731520 w 1239668"/>
              <a:gd name="connsiteY3" fmla="*/ 1053737 h 1272147"/>
              <a:gd name="connsiteX4" fmla="*/ 1201782 w 1239668"/>
              <a:gd name="connsiteY4" fmla="*/ 1254034 h 1272147"/>
              <a:gd name="connsiteX5" fmla="*/ 1210491 w 1239668"/>
              <a:gd name="connsiteY5" fmla="*/ 1262742 h 127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9668" h="1272147">
                <a:moveTo>
                  <a:pt x="0" y="0"/>
                </a:moveTo>
                <a:cubicBezTo>
                  <a:pt x="19594" y="157480"/>
                  <a:pt x="39188" y="314960"/>
                  <a:pt x="95794" y="444137"/>
                </a:cubicBezTo>
                <a:cubicBezTo>
                  <a:pt x="152400" y="573314"/>
                  <a:pt x="233680" y="673462"/>
                  <a:pt x="339634" y="775062"/>
                </a:cubicBezTo>
                <a:cubicBezTo>
                  <a:pt x="445588" y="876662"/>
                  <a:pt x="587829" y="973908"/>
                  <a:pt x="731520" y="1053737"/>
                </a:cubicBezTo>
                <a:cubicBezTo>
                  <a:pt x="875211" y="1133566"/>
                  <a:pt x="1121954" y="1219200"/>
                  <a:pt x="1201782" y="1254034"/>
                </a:cubicBezTo>
                <a:cubicBezTo>
                  <a:pt x="1281610" y="1288868"/>
                  <a:pt x="1210491" y="1262742"/>
                  <a:pt x="1210491" y="126274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Cloud 13"/>
          <p:cNvSpPr/>
          <p:nvPr/>
        </p:nvSpPr>
        <p:spPr>
          <a:xfrm>
            <a:off x="4794181" y="1595575"/>
            <a:ext cx="2949823" cy="262128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5657" y="2430650"/>
            <a:ext cx="2476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VẬT NHỎ BÉ</a:t>
            </a:r>
          </a:p>
        </p:txBody>
      </p:sp>
    </p:spTree>
    <p:extLst>
      <p:ext uri="{BB962C8B-B14F-4D97-AF65-F5344CB8AC3E}">
        <p14:creationId xmlns:p14="http://schemas.microsoft.com/office/powerpoint/2010/main" val="28914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71418" y="630382"/>
            <a:ext cx="9739457" cy="3876964"/>
          </a:xfrm>
          <a:prstGeom prst="cloud">
            <a:avLst/>
          </a:prstGeom>
          <a:solidFill>
            <a:srgbClr val="A2EBF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x-none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XIN 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</a:rPr>
              <a:t>TRÂN TRỌNG CẢM ƠN CÁC THẦY CÔ VÀ CÁC EM HỌC SINH!</a:t>
            </a:r>
            <a:endParaRPr lang="x-none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" pitchFamily="2" charset="0"/>
            </a:endParaRPr>
          </a:p>
        </p:txBody>
      </p:sp>
      <p:pic>
        <p:nvPicPr>
          <p:cNvPr id="50181" name="Picture 2" descr="Tonton Friends: Pit-a-Pat Every Day | Đang yêu, Dễ thương, Hình v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916238"/>
            <a:ext cx="352425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16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04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8044" y="2061198"/>
            <a:ext cx="968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7952" y="2739167"/>
            <a:ext cx="4201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854928" y="3873545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07893" y="4960928"/>
            <a:ext cx="45720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626646" y="6048311"/>
            <a:ext cx="172402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2865" t="12892" r="36368" b="25903"/>
          <a:stretch/>
        </p:blipFill>
        <p:spPr>
          <a:xfrm>
            <a:off x="7458071" y="2926840"/>
            <a:ext cx="1857375" cy="2419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0810" t="69036" r="14802"/>
          <a:stretch/>
        </p:blipFill>
        <p:spPr>
          <a:xfrm>
            <a:off x="8627199" y="5346190"/>
            <a:ext cx="2181225" cy="12239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9755" t="21807" r="3834" b="36265"/>
          <a:stretch/>
        </p:blipFill>
        <p:spPr>
          <a:xfrm>
            <a:off x="9369866" y="3307840"/>
            <a:ext cx="2362200" cy="16573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066472" y="2657192"/>
            <a:ext cx="3447422" cy="186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 rot="10800000" flipV="1">
            <a:off x="223915" y="369453"/>
            <a:ext cx="1688011" cy="8405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SGK/66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258" y="2092836"/>
            <a:ext cx="126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1142934" y="-96045"/>
            <a:ext cx="10145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0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2000">
              <a:schemeClr val="accent3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7853" y="2118656"/>
            <a:ext cx="1185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1200150" y="3625484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1330779" y="4676871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1330779" y="5734307"/>
            <a:ext cx="363855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33675" y="2819386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8891724" y="2837051"/>
            <a:ext cx="571500" cy="6477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7062924" y="3658277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7229203" y="4716817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7348674" y="5775357"/>
            <a:ext cx="4229100" cy="838200"/>
          </a:xfrm>
          <a:prstGeom prst="flowChartTerminator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45105" y="2701067"/>
            <a:ext cx="146800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434344" y="2724150"/>
            <a:ext cx="130507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170373" y="-64372"/>
            <a:ext cx="101454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/>
          <p:cNvSpPr>
            <a:spLocks noChangeArrowheads="1"/>
          </p:cNvSpPr>
          <p:nvPr/>
        </p:nvSpPr>
        <p:spPr bwMode="auto">
          <a:xfrm>
            <a:off x="1997934" y="1265373"/>
            <a:ext cx="16002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270918" y="2104175"/>
            <a:ext cx="142983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2059846" y="2097698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7173" name="Rectangle 5" descr="Pink tissue paper"/>
          <p:cNvSpPr>
            <a:spLocks noChangeArrowheads="1"/>
          </p:cNvSpPr>
          <p:nvPr/>
        </p:nvSpPr>
        <p:spPr bwMode="auto">
          <a:xfrm>
            <a:off x="3881782" y="1265805"/>
            <a:ext cx="145891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5549106" y="2122327"/>
            <a:ext cx="162954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742556" y="2993564"/>
            <a:ext cx="175772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7292218" y="2125633"/>
            <a:ext cx="146434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Rectangle 10" descr="Pink tissue paper"/>
          <p:cNvSpPr>
            <a:spLocks noChangeArrowheads="1"/>
          </p:cNvSpPr>
          <p:nvPr/>
        </p:nvSpPr>
        <p:spPr bwMode="auto">
          <a:xfrm>
            <a:off x="177054" y="1244072"/>
            <a:ext cx="163507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177054" y="2975850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2059846" y="2980112"/>
            <a:ext cx="138059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5629251" y="2968193"/>
            <a:ext cx="15494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895310" y="2122327"/>
            <a:ext cx="1526381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1997934" y="3857120"/>
            <a:ext cx="150798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Linh</a:t>
            </a:r>
          </a:p>
        </p:txBody>
      </p:sp>
      <p:sp>
        <p:nvSpPr>
          <p:cNvPr id="7186" name="Rectangle 18" descr="Pink tissue paper"/>
          <p:cNvSpPr>
            <a:spLocks noChangeArrowheads="1"/>
          </p:cNvSpPr>
          <p:nvPr/>
        </p:nvSpPr>
        <p:spPr bwMode="auto">
          <a:xfrm>
            <a:off x="3856477" y="3850086"/>
            <a:ext cx="157395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/>
          <p:cNvSpPr>
            <a:spLocks noChangeArrowheads="1"/>
          </p:cNvSpPr>
          <p:nvPr/>
        </p:nvSpPr>
        <p:spPr bwMode="auto">
          <a:xfrm>
            <a:off x="5539555" y="1267262"/>
            <a:ext cx="15748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8835558" y="1269499"/>
            <a:ext cx="137001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7190" name="Rectangle 22" descr="Pink tissue paper"/>
          <p:cNvSpPr>
            <a:spLocks noChangeArrowheads="1"/>
          </p:cNvSpPr>
          <p:nvPr/>
        </p:nvSpPr>
        <p:spPr bwMode="auto">
          <a:xfrm>
            <a:off x="7292218" y="1255108"/>
            <a:ext cx="13654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3" name="Rectangle 25" descr="Pink tissue paper"/>
          <p:cNvSpPr>
            <a:spLocks noChangeArrowheads="1"/>
          </p:cNvSpPr>
          <p:nvPr/>
        </p:nvSpPr>
        <p:spPr bwMode="auto">
          <a:xfrm>
            <a:off x="8835558" y="2167673"/>
            <a:ext cx="166504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351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87200" y="6553200"/>
            <a:ext cx="304800" cy="304800"/>
          </a:xfrm>
          <a:ln>
            <a:solidFill>
              <a:srgbClr val="CC33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5" name="WordArt 27"/>
          <p:cNvSpPr>
            <a:spLocks noChangeArrowheads="1" noChangeShapeType="1" noTextEdit="1"/>
          </p:cNvSpPr>
          <p:nvPr/>
        </p:nvSpPr>
        <p:spPr bwMode="auto">
          <a:xfrm>
            <a:off x="3430699" y="211999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b="1" kern="10">
              <a:ln w="9525">
                <a:solidFill>
                  <a:srgbClr val="0000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96" name="Group 28"/>
          <p:cNvGrpSpPr/>
          <p:nvPr/>
        </p:nvGrpSpPr>
        <p:grpSpPr bwMode="auto">
          <a:xfrm>
            <a:off x="-1166764" y="-434242"/>
            <a:ext cx="4419600" cy="1600200"/>
            <a:chOff x="2352" y="2496"/>
            <a:chExt cx="2352" cy="528"/>
          </a:xfrm>
        </p:grpSpPr>
        <p:sp>
          <p:nvSpPr>
            <p:cNvPr id="5147" name="Oval 29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en-US" altLang="vi-VN" sz="2400" b="1">
                  <a:solidFill>
                    <a:srgbClr val="FF0066"/>
                  </a:solidFill>
                </a:rPr>
                <a:t>    </a:t>
              </a:r>
              <a:r>
                <a:rPr lang="en-US" altLang="vi-VN" sz="2800" b="1">
                  <a:solidFill>
                    <a:srgbClr val="FF0066"/>
                  </a:solidFill>
                </a:rPr>
                <a:t>Bạn được chọn !</a:t>
              </a:r>
            </a:p>
          </p:txBody>
        </p:sp>
        <p:pic>
          <p:nvPicPr>
            <p:cNvPr id="5148" name="Picture 30" descr="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/>
          <p:cNvSpPr>
            <a:spLocks noChangeArrowheads="1"/>
          </p:cNvSpPr>
          <p:nvPr/>
        </p:nvSpPr>
        <p:spPr bwMode="auto">
          <a:xfrm>
            <a:off x="10633281" y="2171540"/>
            <a:ext cx="153168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sp>
        <p:nvSpPr>
          <p:cNvPr id="35" name="Rectangle 23" descr="Pink tissue paper"/>
          <p:cNvSpPr>
            <a:spLocks noChangeArrowheads="1"/>
          </p:cNvSpPr>
          <p:nvPr/>
        </p:nvSpPr>
        <p:spPr bwMode="auto">
          <a:xfrm>
            <a:off x="10343467" y="1212804"/>
            <a:ext cx="179503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/>
          <p:cNvSpPr>
            <a:spLocks noChangeArrowheads="1"/>
          </p:cNvSpPr>
          <p:nvPr/>
        </p:nvSpPr>
        <p:spPr bwMode="auto">
          <a:xfrm>
            <a:off x="169437" y="3858264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-199176" y="-434242"/>
            <a:ext cx="12497650" cy="7292242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vi-VN" altLang="vi-VN" sz="2800"/>
          </a:p>
        </p:txBody>
      </p:sp>
      <p:sp>
        <p:nvSpPr>
          <p:cNvPr id="31" name="Rectangle 6" descr="Pink tissue paper"/>
          <p:cNvSpPr>
            <a:spLocks noChangeArrowheads="1"/>
          </p:cNvSpPr>
          <p:nvPr/>
        </p:nvSpPr>
        <p:spPr bwMode="auto">
          <a:xfrm>
            <a:off x="7338643" y="2999141"/>
            <a:ext cx="163560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6" descr="Pink tissue paper"/>
          <p:cNvSpPr>
            <a:spLocks noChangeArrowheads="1"/>
          </p:cNvSpPr>
          <p:nvPr/>
        </p:nvSpPr>
        <p:spPr bwMode="auto">
          <a:xfrm>
            <a:off x="9050219" y="2987374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5" descr="Pink tissue paper"/>
          <p:cNvSpPr>
            <a:spLocks noChangeArrowheads="1"/>
          </p:cNvSpPr>
          <p:nvPr/>
        </p:nvSpPr>
        <p:spPr bwMode="auto">
          <a:xfrm>
            <a:off x="3913119" y="473768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957" y="6391629"/>
            <a:ext cx="9525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400" b="1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1400" b="1">
              <a:solidFill>
                <a:srgbClr val="FF8000"/>
              </a:solidFill>
            </a:endParaRPr>
          </a:p>
        </p:txBody>
      </p:sp>
      <p:sp>
        <p:nvSpPr>
          <p:cNvPr id="37" name="Rectangle 25" descr="Pink tissue paper">
            <a:extLst>
              <a:ext uri="{FF2B5EF4-FFF2-40B4-BE49-F238E27FC236}">
                <a16:creationId xmlns:a16="http://schemas.microsoft.com/office/drawing/2014/main" id="{C155BE04-20E3-4CE5-890A-1DCF46B01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934" y="4695385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25" descr="Pink tissue paper">
            <a:extLst>
              <a:ext uri="{FF2B5EF4-FFF2-40B4-BE49-F238E27FC236}">
                <a16:creationId xmlns:a16="http://schemas.microsoft.com/office/drawing/2014/main" id="{078BC52C-0453-409E-962C-4CE91787C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06" y="4689502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25" descr="Pink tissue paper">
            <a:extLst>
              <a:ext uri="{FF2B5EF4-FFF2-40B4-BE49-F238E27FC236}">
                <a16:creationId xmlns:a16="http://schemas.microsoft.com/office/drawing/2014/main" id="{3D88660A-5B10-4ECE-AD0B-EDD5A116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319" y="3912437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</a:p>
        </p:txBody>
      </p:sp>
      <p:sp>
        <p:nvSpPr>
          <p:cNvPr id="40" name="Rectangle 25" descr="Pink tissue paper">
            <a:extLst>
              <a:ext uri="{FF2B5EF4-FFF2-40B4-BE49-F238E27FC236}">
                <a16:creationId xmlns:a16="http://schemas.microsoft.com/office/drawing/2014/main" id="{940C2F35-A3D6-484B-91A0-827A5AA16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199" y="3835646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" descr="Pink tissue paper">
            <a:extLst>
              <a:ext uri="{FF2B5EF4-FFF2-40B4-BE49-F238E27FC236}">
                <a16:creationId xmlns:a16="http://schemas.microsoft.com/office/drawing/2014/main" id="{F4239C12-0187-487D-BBA4-74C056EA3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677" y="3828434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Anh</a:t>
            </a:r>
          </a:p>
        </p:txBody>
      </p:sp>
      <p:sp>
        <p:nvSpPr>
          <p:cNvPr id="42" name="Rectangle 25" descr="Pink tissue paper">
            <a:extLst>
              <a:ext uri="{FF2B5EF4-FFF2-40B4-BE49-F238E27FC236}">
                <a16:creationId xmlns:a16="http://schemas.microsoft.com/office/drawing/2014/main" id="{E4F02E2B-9042-4D35-AE84-172DC6238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485" y="3814059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25" descr="Pink tissue paper">
            <a:extLst>
              <a:ext uri="{FF2B5EF4-FFF2-40B4-BE49-F238E27FC236}">
                <a16:creationId xmlns:a16="http://schemas.microsoft.com/office/drawing/2014/main" id="{A6260EF2-5744-412F-92AE-AFB0F0C12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035" y="3054678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25" descr="Pink tissue paper">
            <a:extLst>
              <a:ext uri="{FF2B5EF4-FFF2-40B4-BE49-F238E27FC236}">
                <a16:creationId xmlns:a16="http://schemas.microsoft.com/office/drawing/2014/main" id="{6366DC9C-F2AA-4DC3-9CF7-15428F5BA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2740" y="4708624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25" descr="Pink tissue paper">
            <a:extLst>
              <a:ext uri="{FF2B5EF4-FFF2-40B4-BE49-F238E27FC236}">
                <a16:creationId xmlns:a16="http://schemas.microsoft.com/office/drawing/2014/main" id="{AB77CD52-D7C9-4E16-8774-2E46FC698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7006" y="4700000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25" descr="Pink tissue paper">
            <a:extLst>
              <a:ext uri="{FF2B5EF4-FFF2-40B4-BE49-F238E27FC236}">
                <a16:creationId xmlns:a16="http://schemas.microsoft.com/office/drawing/2014/main" id="{DADCB1EE-B2C4-4587-9111-D3ADEF414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251" y="471607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25" descr="Pink tissue paper">
            <a:extLst>
              <a:ext uri="{FF2B5EF4-FFF2-40B4-BE49-F238E27FC236}">
                <a16:creationId xmlns:a16="http://schemas.microsoft.com/office/drawing/2014/main" id="{FA9F9D5B-AA56-42AA-B12C-70AE98B6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685" y="471607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6750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4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 -0.0382 -0.33862 -0.05278 C -0.34375 -0.06042 -0.3468 -0.06968 -0.35097 -0.07778 C -0.35241 -0.08033 -0.35529 -0.08102 -0.35722 -0.08287 C -0.37357 -0.10162 -0.35353 -0.08264 -0.36956 -0.09908 C -0.37149 -0.10116 -0.37389 -0.10232 -0.37566 -0.10463 C -0.38159 -0.11227 -0.38191 -0.12084 -0.3864 -0.12755 C -0.38896 -0.13149 -0.39249 -0.1345 -0.39586 -0.1382 C -0.39714 -0.14028 -0.39746 -0.14329 -0.39874 -0.14514 C -0.40259 -0.15232 -0.40307 -0.15232 -0.40788 -0.15787 C -0.41045 -0.16945 -0.4135 -0.16412 -0.41558 -0.17385 C -0.42103 -0.19815 -0.42841 -0.21991 -0.44187 -0.24005 C -0.44524 -0.25162 -0.44781 -0.26274 -0.45262 -0.27408 C -0.4555 -0.28704 -0.45983 -0.29838 -0.46336 -0.31135 C -0.46881 -0.33102 -0.47282 -0.35162 -0.4757 -0.372 C -0.47619 -0.39051 -0.47554 -0.4088 -0.47731 -0.42732 C -0.47811 -0.43704 -0.4834 -0.45579 -0.4834 -0.45556 C -0.48164 -0.5088 -0.49222 -0.60787 -0.47106 -0.67524 C -0.46384 -0.69746 -0.45101 -0.74746 -0.42953 -0.75556 C -0.42905 -0.75556 -0.39249 -0.74537 -0.388 -0.74329 C -0.36251 -0.73056 -0.35369 -0.72269 -0.33108 -0.7051 C -0.31778 -0.69584 -0.30559 -0.68519 -0.29244 -0.67524 C -0.28844 -0.67223 -0.2801 -0.66644 -0.2801 -0.66621 C -0.25974 -0.63704 -0.24402 -0.60325 -0.22623 -0.57176 C -0.2126 -0.54723 -0.19544 -0.52338 -0.1847 -0.497 C -0.17155 -0.46436 -0.1637 -0.42825 -0.15712 -0.39329 C -0.15873 -0.36945 -0.15937 -0.34607 -0.16161 -0.32246 C -0.16193 -0.31829 -0.16257 -0.31389 -0.16482 -0.31135 C -0.17027 -0.3051 -0.17316 -0.2963 -0.17861 -0.28982 C -0.18983 -0.27709 -0.20602 -0.26806 -0.21869 -0.25787 C -0.22222 -0.2551 -0.2251 -0.25 -0.22943 -0.24885 C -0.25412 -0.2419 -0.27898 -0.23125 -0.30319 -0.222 C -0.3484 -0.20487 -0.39089 -0.18704 -0.43867 -0.18287 C -0.45759 -0.18519 -0.51819 -0.17987 -0.54802 -0.20255 C -0.55523 -0.20811 -0.56341 -0.2257 -0.56661 -0.23125 C -0.57094 -0.23889 -0.58185 -0.25255 -0.58185 -0.25232 C -0.58409 -0.27107 -0.58938 -0.28797 -0.59259 -0.30602 C -0.59066 -0.33426 -0.59243 -0.35463 -0.5788 -0.37709 C -0.56196 -0.4051 -0.52685 -0.41459 -0.5004 -0.42385 C -0.47426 -0.43311 -0.45005 -0.44676 -0.42344 -0.45394 C -0.3989 -0.46088 -0.37405 -0.46575 -0.34936 -0.472 C -0.23023 -0.46621 -0.1071 -0.48774 0.0077 -0.45047 C 0.02967 -0.44375 0.04346 -0.4294 0.06157 -0.41459 C 0.07809 -0.40116 0.0954 -0.39237 0.10775 -0.372 C 0.11352 -0.3625 0.11801 -0.35417 0.12154 -0.34375 C 0.12378 -0.33635 0.12779 -0.32246 0.12779 -0.32223 C 0.13244 -0.28473 0.1326 -0.28797 0.12779 -0.222 C 0.12715 -0.21551 0.12314 -0.21042 0.12154 -0.20417 C 0.11721 -0.18866 0.11384 -0.17292 0.10775 -0.15787 C 0.1055 -0.14514 0.09893 -0.1375 0.09236 -0.12755 C 0.09043 -0.12477 0.08963 -0.12107 0.08755 -0.11852 C 0.07648 -0.10417 0.04778 -0.0875 0.03367 -0.08287 C 0.02454 -0.07987 0.01524 -0.07801 0.0061 -0.07408 C -0.01571 -0.06505 -0.00497 -0.06829 -0.02613 -0.06343 C -0.05611 -0.04769 -0.08946 -0.04005 -0.12169 -0.03287 C -0.13419 -0.03357 -0.30287 -0.01667 -0.34936 -0.07061 C -0.36924 -0.09352 -0.39265 -0.12686 -0.40179 -0.15787 C -0.40644 -0.17246 -0.41269 -0.19075 -0.41558 -0.20625 C -0.41702 -0.21343 -0.42023 -0.22755 -0.42023 -0.22732 C -0.41879 -0.23542 -0.41975 -0.24445 -0.41558 -0.2507 C -0.41269 -0.2551 -0.40019 -0.25787 -0.39409 -0.2595 C -0.38816 -0.26436 -0.38239 -0.26436 -0.37566 -0.26667 C -0.36748 -0.26991 -0.3593 -0.27315 -0.35097 -0.2757 C -0.33541 -0.275 -0.31537 -0.27176 -0.2987 -0.27176 " pathEditMode="relative" rAng="0" ptsTypes="fffffffffffffffffffffffffffffffffffffffffffffffffffffffffffffffA">
                                      <p:cBhvr>
                                        <p:cTn id="342" dur="2000" spd="-100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21500"/>
                            </p:stCondLst>
                            <p:childTnLst>
                              <p:par>
                                <p:cTn id="35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400" decel="100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36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2500"/>
                            </p:stCondLst>
                            <p:childTnLst>
                              <p:par>
                                <p:cTn id="36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23500"/>
                            </p:stCondLst>
                            <p:childTnLst>
                              <p:par>
                                <p:cTn id="38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3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2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4500"/>
                            </p:stCondLst>
                            <p:childTnLst>
                              <p:par>
                                <p:cTn id="3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2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25500"/>
                            </p:stCondLst>
                            <p:childTnLst>
                              <p:par>
                                <p:cTn id="4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550"/>
                            </p:stCondLst>
                            <p:childTnLst>
                              <p:par>
                                <p:cTn id="4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26050"/>
                            </p:stCondLst>
                            <p:childTnLst>
                              <p:par>
                                <p:cTn id="4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1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3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4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6100"/>
                            </p:stCondLst>
                            <p:childTnLst>
                              <p:par>
                                <p:cTn id="4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7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0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26600"/>
                            </p:stCondLst>
                            <p:childTnLst>
                              <p:par>
                                <p:cTn id="44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7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0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6650"/>
                            </p:stCondLst>
                            <p:childTnLst>
                              <p:par>
                                <p:cTn id="4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27150"/>
                            </p:stCondLst>
                            <p:childTnLst>
                              <p:par>
                                <p:cTn id="4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27200"/>
                            </p:stCondLst>
                            <p:childTnLst>
                              <p:par>
                                <p:cTn id="4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27700"/>
                            </p:stCondLst>
                            <p:childTnLst>
                              <p:par>
                                <p:cTn id="47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2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27750"/>
                            </p:stCondLst>
                            <p:childTnLst>
                              <p:par>
                                <p:cTn id="4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5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8250"/>
                            </p:stCondLst>
                            <p:childTnLst>
                              <p:par>
                                <p:cTn id="49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7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8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28300"/>
                            </p:stCondLst>
                            <p:childTnLst>
                              <p:par>
                                <p:cTn id="5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8800"/>
                            </p:stCondLst>
                            <p:childTnLst>
                              <p:par>
                                <p:cTn id="5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4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28850"/>
                            </p:stCondLst>
                            <p:childTnLst>
                              <p:par>
                                <p:cTn id="5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29350"/>
                            </p:stCondLst>
                            <p:childTnLst>
                              <p:par>
                                <p:cTn id="5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29400"/>
                            </p:stCondLst>
                            <p:childTnLst>
                              <p:par>
                                <p:cTn id="5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29900"/>
                            </p:stCondLst>
                            <p:childTnLst>
                              <p:par>
                                <p:cTn id="54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29950"/>
                            </p:stCondLst>
                            <p:childTnLst>
                              <p:par>
                                <p:cTn id="5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30450"/>
                            </p:stCondLst>
                            <p:childTnLst>
                              <p:par>
                                <p:cTn id="55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30500"/>
                            </p:stCondLst>
                            <p:childTnLst>
                              <p:par>
                                <p:cTn id="5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31000"/>
                            </p:stCondLst>
                            <p:childTnLst>
                              <p:par>
                                <p:cTn id="5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31050"/>
                            </p:stCondLst>
                            <p:childTnLst>
                              <p:par>
                                <p:cTn id="5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bldLvl="0" animBg="1"/>
      <p:bldP spid="7172" grpId="1" bldLvl="0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bldLvl="0" animBg="1"/>
      <p:bldP spid="7181" grpId="1" bldLvl="0" animBg="1"/>
      <p:bldP spid="7182" grpId="0" animBg="1"/>
      <p:bldP spid="7182" grpId="1" animBg="1"/>
      <p:bldP spid="7183" grpId="0" animBg="1"/>
      <p:bldP spid="7183" grpId="1" animBg="1"/>
      <p:bldP spid="7186" grpId="0" animBg="1"/>
      <p:bldP spid="7188" grpId="0" bldLvl="0" animBg="1"/>
      <p:bldP spid="7188" grpId="1" bldLvl="0" animBg="1"/>
      <p:bldP spid="7189" grpId="0" animBg="1"/>
      <p:bldP spid="7189" grpId="1" animBg="1"/>
      <p:bldP spid="7190" grpId="0" animBg="1"/>
      <p:bldP spid="7190" grpId="1" animBg="1"/>
      <p:bldP spid="7193" grpId="0" animBg="1"/>
      <p:bldP spid="7193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055" y="2603643"/>
            <a:ext cx="1197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2161160" y="3432277"/>
            <a:ext cx="7057160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lowchart: Terminator 8"/>
          <p:cNvSpPr/>
          <p:nvPr/>
        </p:nvSpPr>
        <p:spPr>
          <a:xfrm>
            <a:off x="2196374" y="4549915"/>
            <a:ext cx="6707905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2586894" y="5752721"/>
            <a:ext cx="6317385" cy="838200"/>
          </a:xfrm>
          <a:prstGeom prst="flowChartTermina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27740" y="4079876"/>
            <a:ext cx="622586" cy="25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528705" y="5181600"/>
            <a:ext cx="560531" cy="1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435740" y="6400802"/>
            <a:ext cx="508000" cy="9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42934" y="171806"/>
            <a:ext cx="1014548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21590" y="0"/>
            <a:ext cx="12230100" cy="6858000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54990" y="492125"/>
            <a:ext cx="11229340" cy="6065520"/>
            <a:chOff x="874" y="895"/>
            <a:chExt cx="17407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19" name="图片 18" descr="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465" y="-12700"/>
            <a:ext cx="3428365" cy="2286000"/>
          </a:xfrm>
          <a:prstGeom prst="rect">
            <a:avLst/>
          </a:prstGeom>
        </p:spPr>
      </p:pic>
      <p:pic>
        <p:nvPicPr>
          <p:cNvPr id="16" name="图片 15" descr="s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70" y="4540250"/>
            <a:ext cx="4272915" cy="256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96363">
            <a:off x="-231669" y="4709325"/>
            <a:ext cx="2402305" cy="2416662"/>
          </a:xfrm>
          <a:prstGeom prst="rect">
            <a:avLst/>
          </a:prstGeom>
        </p:spPr>
      </p:pic>
      <p:pic>
        <p:nvPicPr>
          <p:cNvPr id="13" name="Picture 12" descr="A picture containing bird, sitting, outdoor, perched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23" y="490126"/>
            <a:ext cx="4819778" cy="2991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drink, half, beverage, eate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3" y="493617"/>
            <a:ext cx="4775002" cy="29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close up of a bug&#10;&#10;Description automatically generated with medium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30" y="3665351"/>
            <a:ext cx="5180690" cy="3086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651085"/>
      </p:ext>
    </p:extLst>
  </p:cSld>
  <p:clrMapOvr>
    <a:masterClrMapping/>
  </p:clrMapOvr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3270</TotalTime>
  <Words>546</Words>
  <Application>Microsoft Office PowerPoint</Application>
  <PresentationFormat>Widescreen</PresentationFormat>
  <Paragraphs>110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Times</vt:lpstr>
      <vt:lpstr>Times New Roman</vt:lpstr>
      <vt:lpstr>Wingdings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238</cp:revision>
  <dcterms:created xsi:type="dcterms:W3CDTF">2021-05-26T07:40:58Z</dcterms:created>
  <dcterms:modified xsi:type="dcterms:W3CDTF">2025-03-19T11:01:44Z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