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0" r:id="rId2"/>
    <p:sldMasterId id="2147483722" r:id="rId3"/>
  </p:sldMasterIdLst>
  <p:notesMasterIdLst>
    <p:notesMasterId r:id="rId15"/>
  </p:notesMasterIdLst>
  <p:sldIdLst>
    <p:sldId id="664" r:id="rId4"/>
    <p:sldId id="336" r:id="rId5"/>
    <p:sldId id="11088481" r:id="rId6"/>
    <p:sldId id="11088480" r:id="rId7"/>
    <p:sldId id="11088448" r:id="rId8"/>
    <p:sldId id="11088463" r:id="rId9"/>
    <p:sldId id="11088464" r:id="rId10"/>
    <p:sldId id="11088450" r:id="rId11"/>
    <p:sldId id="11088465" r:id="rId12"/>
    <p:sldId id="11088466" r:id="rId13"/>
    <p:sldId id="110884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D8FF"/>
    <a:srgbClr val="9BD264"/>
    <a:srgbClr val="8CCB4D"/>
    <a:srgbClr val="70B7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4660"/>
  </p:normalViewPr>
  <p:slideViewPr>
    <p:cSldViewPr snapToGrid="0">
      <p:cViewPr varScale="1">
        <p:scale>
          <a:sx n="62" d="100"/>
          <a:sy n="62" d="100"/>
        </p:scale>
        <p:origin x="79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6C3A4-E07D-4C41-8C45-BB1A8EB039D9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1D3EC-047C-455B-96E0-1A1AF983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88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08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57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75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820305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002744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987878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282049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316019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024633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27818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487744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02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773718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191009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200574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/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/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354447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291269792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2844185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4539561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601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85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6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2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08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5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02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62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18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2976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9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1.jpe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1.jpe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9120"/>
            <a:ext cx="12230735" cy="757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2"/>
          <p:cNvSpPr txBox="1"/>
          <p:nvPr/>
        </p:nvSpPr>
        <p:spPr>
          <a:xfrm>
            <a:off x="514667" y="878092"/>
            <a:ext cx="11201400" cy="497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康俪金黑W8(P)" panose="020B0800000000000000" pitchFamily="34" charset="-122"/>
                <a:cs typeface="Times New Roman" panose="02020603050405020304" charset="0"/>
                <a:sym typeface="+mn-ea"/>
              </a:rPr>
              <a:t>UBND </a:t>
            </a:r>
            <a:r>
              <a:rPr lang="vi-VN" altLang="en-US"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康俪金黑W8(P)" panose="020B0800000000000000" pitchFamily="34" charset="-122"/>
                <a:cs typeface="Times New Roman" panose="02020603050405020304" charset="0"/>
                <a:sym typeface="+mn-ea"/>
              </a:rPr>
              <a:t>HUYỆN TIÊN LÃNG</a:t>
            </a:r>
            <a:endParaRPr lang="en-US" altLang="zh-CN" sz="20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ea typeface="华康俪金黑W8(P)" panose="020B0800000000000000" pitchFamily="34" charset="-122"/>
              <a:cs typeface="Times New Roman" panose="02020603050405020304" charset="0"/>
            </a:endParaRPr>
          </a:p>
          <a:p>
            <a:r>
              <a:rPr lang="vi-VN" altLang="en-US" sz="2000" b="1" dirty="0">
                <a:solidFill>
                  <a:srgbClr val="0070C0"/>
                </a:solidFill>
                <a:latin typeface="Times New Roman" panose="02020603050405020304" charset="0"/>
                <a:ea typeface="华康俪金黑W8(P)" panose="020B0800000000000000" pitchFamily="34" charset="-122"/>
                <a:cs typeface="Times New Roman" panose="02020603050405020304" charset="0"/>
                <a:sym typeface="+mn-ea"/>
              </a:rPr>
              <a:t>PHÒNG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charset="0"/>
                <a:ea typeface="华康俪金黑W8(P)" panose="020B0800000000000000" pitchFamily="34" charset="-122"/>
                <a:cs typeface="Times New Roman" panose="02020603050405020304" charset="0"/>
                <a:sym typeface="+mn-ea"/>
              </a:rPr>
              <a:t> GIÁO DỤC VÀ ĐÀO TẠO</a:t>
            </a:r>
          </a:p>
          <a:p>
            <a:endParaRPr lang="en-US" altLang="en-US" sz="2000" b="1" dirty="0">
              <a:solidFill>
                <a:srgbClr val="0070C0"/>
              </a:solidFill>
              <a:latin typeface="Times New Roman" panose="02020603050405020304" charset="0"/>
              <a:ea typeface="华康俪金黑W8(P)" panose="020B0800000000000000" pitchFamily="34" charset="-122"/>
              <a:cs typeface="Times New Roman" panose="02020603050405020304" charset="0"/>
              <a:sym typeface="+mn-ea"/>
            </a:endParaRPr>
          </a:p>
          <a:p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charset="0"/>
                <a:ea typeface="华康俪金黑W8(P)" panose="020B0800000000000000" pitchFamily="34" charset="-122"/>
                <a:cs typeface="Times New Roman" panose="02020603050405020304" charset="0"/>
                <a:sym typeface="+mn-ea"/>
              </a:rPr>
              <a:t>NHIỆT LIỆT  CHÀO MỪNG CÁC THẦY CÔ GIÁO ĐÃ VỀ DỰ GIỜ THĂM LỚP</a:t>
            </a:r>
            <a:endParaRPr lang="en-US" altLang="en-US" b="1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en-US" b="1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defTabSz="746297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TỰ NHIÊN VÀ XÃ HỘI LỚP 2</a:t>
            </a:r>
          </a:p>
          <a:p>
            <a:pPr defTabSz="746297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CƠ QUAN HÔ HẤP (TIẾT 2)</a:t>
            </a:r>
          </a:p>
          <a:p>
            <a:endParaRPr lang="en-US" sz="2000" dirty="0">
              <a:solidFill>
                <a:prstClr val="black">
                  <a:tint val="75000"/>
                </a:prst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Người thực hiện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Nguyễn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Thị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Hoa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			       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Giáo viên trường   : Tiểu học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Bắc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Hưng</a:t>
            </a:r>
            <a:endParaRPr lang="vi-VN" altLang="en-US" sz="24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endParaRPr lang="vi-VN" altLang="en-US" sz="20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endParaRPr lang="vi-VN" altLang="en-US" sz="20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endParaRPr lang="vi-VN" altLang="en-US" sz="20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7" name="Picture 1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92863">
            <a:off x="2551307" y="145754"/>
            <a:ext cx="770960" cy="69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876307" y="5198934"/>
            <a:ext cx="1114668" cy="8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660" y="176360"/>
            <a:ext cx="2027340" cy="17286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" y="798886"/>
            <a:ext cx="900752" cy="10177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50826" y="1058578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vận dụng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0353" y="1655824"/>
            <a:ext cx="11466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2. Nêu thêm tình huống có thể dẫn đến nguy cơ tắc đường hô hấp và đề xuất cách phòng tránh.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9D0DC7-389C-4F02-82EE-E3A10621A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203" y="2253344"/>
            <a:ext cx="4647798" cy="38402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C83595D-1AC2-40CA-A45D-C8AB244124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3" y="3175018"/>
            <a:ext cx="3575953" cy="26785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C8FB2A8-2C39-4CE0-86DE-AB75D7D12D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344" y="3466869"/>
            <a:ext cx="3723533" cy="24873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00FBECB-C4D8-45CF-9A41-EEAAADE409C3}"/>
              </a:ext>
            </a:extLst>
          </p:cNvPr>
          <p:cNvSpPr txBox="1"/>
          <p:nvPr/>
        </p:nvSpPr>
        <p:spPr>
          <a:xfrm>
            <a:off x="3956427" y="5853531"/>
            <a:ext cx="3998854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28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ngậm đồ chơi nhỏ, đồng xu,… trong miệng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2910F4-A3ED-4B05-83E4-304959F111CF}"/>
              </a:ext>
            </a:extLst>
          </p:cNvPr>
          <p:cNvSpPr txBox="1"/>
          <p:nvPr/>
        </p:nvSpPr>
        <p:spPr>
          <a:xfrm>
            <a:off x="50684" y="5877938"/>
            <a:ext cx="379166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28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ngủ trùm chăn kín đầu gây khó thở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A8A32A-AE0D-4278-99D1-D612E63E934F}"/>
              </a:ext>
            </a:extLst>
          </p:cNvPr>
          <p:cNvSpPr txBox="1"/>
          <p:nvPr/>
        </p:nvSpPr>
        <p:spPr>
          <a:xfrm>
            <a:off x="502864" y="2673557"/>
            <a:ext cx="9464095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Cách phòng tránh: nên ăn chậm, bình tĩnh, nhai kĩ</a:t>
            </a:r>
            <a:r>
              <a:rPr lang="vi-VN" sz="28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,..</a:t>
            </a:r>
            <a:r>
              <a:rPr lang="en-US" sz="28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E08DE8-47ED-4690-99F5-4962E22F6158}"/>
              </a:ext>
            </a:extLst>
          </p:cNvPr>
          <p:cNvSpPr txBox="1"/>
          <p:nvPr/>
        </p:nvSpPr>
        <p:spPr>
          <a:xfrm>
            <a:off x="8399336" y="6184676"/>
            <a:ext cx="359759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28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vừa ăn vừa cười đùa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95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09" y="912835"/>
            <a:ext cx="721353" cy="7422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151926" y="1034174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Dẫn dắt, nhắc nhở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A1100A-70D6-4BCB-971A-9EE27B6ED7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17" b="36753"/>
          <a:stretch/>
        </p:blipFill>
        <p:spPr>
          <a:xfrm>
            <a:off x="1846411" y="1574380"/>
            <a:ext cx="8029826" cy="511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6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descr="Pink tissue paper"/>
          <p:cNvSpPr>
            <a:spLocks noChangeArrowheads="1"/>
          </p:cNvSpPr>
          <p:nvPr/>
        </p:nvSpPr>
        <p:spPr bwMode="auto">
          <a:xfrm>
            <a:off x="1997934" y="1265373"/>
            <a:ext cx="16002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endParaRPr lang="en-US" alt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Rectangle 3" descr="Pink tissue paper"/>
          <p:cNvSpPr>
            <a:spLocks noChangeArrowheads="1"/>
          </p:cNvSpPr>
          <p:nvPr/>
        </p:nvSpPr>
        <p:spPr bwMode="auto">
          <a:xfrm>
            <a:off x="270918" y="2104175"/>
            <a:ext cx="1429839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endParaRPr lang="en-US" alt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" name="Rectangle 4" descr="Pink tissue paper"/>
          <p:cNvSpPr>
            <a:spLocks noChangeArrowheads="1"/>
          </p:cNvSpPr>
          <p:nvPr/>
        </p:nvSpPr>
        <p:spPr bwMode="auto">
          <a:xfrm>
            <a:off x="2059846" y="2097698"/>
            <a:ext cx="1476375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Anh</a:t>
            </a:r>
          </a:p>
        </p:txBody>
      </p:sp>
      <p:sp>
        <p:nvSpPr>
          <p:cNvPr id="7173" name="Rectangle 5" descr="Pink tissue paper"/>
          <p:cNvSpPr>
            <a:spLocks noChangeArrowheads="1"/>
          </p:cNvSpPr>
          <p:nvPr/>
        </p:nvSpPr>
        <p:spPr bwMode="auto">
          <a:xfrm>
            <a:off x="3881782" y="1265805"/>
            <a:ext cx="1458912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alt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5" name="Rectangle 7" descr="Pink tissue paper"/>
          <p:cNvSpPr>
            <a:spLocks noChangeArrowheads="1"/>
          </p:cNvSpPr>
          <p:nvPr/>
        </p:nvSpPr>
        <p:spPr bwMode="auto">
          <a:xfrm>
            <a:off x="5549106" y="2122327"/>
            <a:ext cx="1629545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vi-VN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</a:t>
            </a:r>
          </a:p>
        </p:txBody>
      </p:sp>
      <p:sp>
        <p:nvSpPr>
          <p:cNvPr id="7176" name="Rectangle 8" descr="Pink tissue paper"/>
          <p:cNvSpPr>
            <a:spLocks noChangeArrowheads="1"/>
          </p:cNvSpPr>
          <p:nvPr/>
        </p:nvSpPr>
        <p:spPr bwMode="auto">
          <a:xfrm>
            <a:off x="3742556" y="2993564"/>
            <a:ext cx="1757729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Mẫn</a:t>
            </a:r>
            <a:endParaRPr lang="en-US" alt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7" name="Rectangle 9" descr="Pink tissue paper"/>
          <p:cNvSpPr>
            <a:spLocks noChangeArrowheads="1"/>
          </p:cNvSpPr>
          <p:nvPr/>
        </p:nvSpPr>
        <p:spPr bwMode="auto">
          <a:xfrm>
            <a:off x="7292218" y="2125633"/>
            <a:ext cx="1464346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endParaRPr lang="en-US" altLang="vi-VN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8" name="Rectangle 10" descr="Pink tissue paper"/>
          <p:cNvSpPr>
            <a:spLocks noChangeArrowheads="1"/>
          </p:cNvSpPr>
          <p:nvPr/>
        </p:nvSpPr>
        <p:spPr bwMode="auto">
          <a:xfrm>
            <a:off x="177054" y="1244072"/>
            <a:ext cx="1635076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altLang="vi-VN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</a:t>
            </a:r>
          </a:p>
        </p:txBody>
      </p:sp>
      <p:sp>
        <p:nvSpPr>
          <p:cNvPr id="7179" name="Rectangle 11" descr="Pink tissue paper"/>
          <p:cNvSpPr>
            <a:spLocks noChangeArrowheads="1"/>
          </p:cNvSpPr>
          <p:nvPr/>
        </p:nvSpPr>
        <p:spPr bwMode="auto">
          <a:xfrm>
            <a:off x="177054" y="2975850"/>
            <a:ext cx="1652587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accent1"/>
              </a:buClr>
              <a:buNone/>
            </a:pPr>
            <a:r>
              <a:rPr lang="en-US" alt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Trâm</a:t>
            </a:r>
            <a:r>
              <a:rPr lang="en-US" altLang="vi-VN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Anh</a:t>
            </a:r>
          </a:p>
        </p:txBody>
      </p:sp>
      <p:sp>
        <p:nvSpPr>
          <p:cNvPr id="7180" name="Rectangle 12" descr="Pink tissue paper"/>
          <p:cNvSpPr>
            <a:spLocks noChangeArrowheads="1"/>
          </p:cNvSpPr>
          <p:nvPr/>
        </p:nvSpPr>
        <p:spPr bwMode="auto">
          <a:xfrm>
            <a:off x="2059846" y="2980112"/>
            <a:ext cx="1380593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Khiêm</a:t>
            </a:r>
            <a:endParaRPr lang="en-US" altLang="vi-VN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1" name="Rectangle 13" descr="Pink tissue paper"/>
          <p:cNvSpPr>
            <a:spLocks noChangeArrowheads="1"/>
          </p:cNvSpPr>
          <p:nvPr/>
        </p:nvSpPr>
        <p:spPr bwMode="auto">
          <a:xfrm>
            <a:off x="5629251" y="2968193"/>
            <a:ext cx="15494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endParaRPr lang="en-US" altLang="vi-VN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2" name="Rectangle 14" descr="Pink tissue paper"/>
          <p:cNvSpPr>
            <a:spLocks noChangeArrowheads="1"/>
          </p:cNvSpPr>
          <p:nvPr/>
        </p:nvSpPr>
        <p:spPr bwMode="auto">
          <a:xfrm>
            <a:off x="3895310" y="2122327"/>
            <a:ext cx="1526381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endParaRPr lang="en-US" altLang="vi-VN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3" name="Rectangle 15" descr="Pink tissue paper"/>
          <p:cNvSpPr>
            <a:spLocks noChangeArrowheads="1"/>
          </p:cNvSpPr>
          <p:nvPr/>
        </p:nvSpPr>
        <p:spPr bwMode="auto">
          <a:xfrm>
            <a:off x="1997934" y="3857120"/>
            <a:ext cx="1507982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Linh</a:t>
            </a:r>
          </a:p>
        </p:txBody>
      </p:sp>
      <p:sp>
        <p:nvSpPr>
          <p:cNvPr id="7186" name="Rectangle 18" descr="Pink tissue paper"/>
          <p:cNvSpPr>
            <a:spLocks noChangeArrowheads="1"/>
          </p:cNvSpPr>
          <p:nvPr/>
        </p:nvSpPr>
        <p:spPr bwMode="auto">
          <a:xfrm>
            <a:off x="5636722" y="3857120"/>
            <a:ext cx="1573959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accent1"/>
              </a:buClr>
              <a:buNone/>
            </a:pP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Hân</a:t>
            </a:r>
            <a:endParaRPr lang="en-US" alt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8" name="Rectangle 20" descr="Pink tissue paper"/>
          <p:cNvSpPr>
            <a:spLocks noChangeArrowheads="1"/>
          </p:cNvSpPr>
          <p:nvPr/>
        </p:nvSpPr>
        <p:spPr bwMode="auto">
          <a:xfrm>
            <a:off x="5539555" y="1267262"/>
            <a:ext cx="15748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Tuấn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Anh</a:t>
            </a:r>
          </a:p>
        </p:txBody>
      </p:sp>
      <p:sp>
        <p:nvSpPr>
          <p:cNvPr id="7189" name="Rectangle 21" descr="Pink tissue paper"/>
          <p:cNvSpPr>
            <a:spLocks noChangeArrowheads="1"/>
          </p:cNvSpPr>
          <p:nvPr/>
        </p:nvSpPr>
        <p:spPr bwMode="auto">
          <a:xfrm>
            <a:off x="8835558" y="1269499"/>
            <a:ext cx="1370013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vi-VN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</a:p>
        </p:txBody>
      </p:sp>
      <p:sp>
        <p:nvSpPr>
          <p:cNvPr id="7190" name="Rectangle 22" descr="Pink tissue paper"/>
          <p:cNvSpPr>
            <a:spLocks noChangeArrowheads="1"/>
          </p:cNvSpPr>
          <p:nvPr/>
        </p:nvSpPr>
        <p:spPr bwMode="auto">
          <a:xfrm>
            <a:off x="7292218" y="1255108"/>
            <a:ext cx="1365477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endParaRPr lang="en-US" altLang="vi-VN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93" name="Rectangle 25" descr="Pink tissue paper"/>
          <p:cNvSpPr>
            <a:spLocks noChangeArrowheads="1"/>
          </p:cNvSpPr>
          <p:nvPr/>
        </p:nvSpPr>
        <p:spPr bwMode="auto">
          <a:xfrm>
            <a:off x="8835558" y="2167673"/>
            <a:ext cx="1665047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endParaRPr lang="en-US" altLang="vi-VN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94" name="FUNK1351.WAV">
            <a:hlinkClick r:id="" action="ppaction://media"/>
          </p:cNvPr>
          <p:cNvPicPr>
            <a:picLocks noGrp="1" noChangeAspect="1" noChangeArrowheads="1"/>
          </p:cNvPicPr>
          <p:nvPr>
            <p:ph idx="4294967295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87200" y="6553200"/>
            <a:ext cx="304800" cy="304800"/>
          </a:xfrm>
          <a:ln>
            <a:solidFill>
              <a:srgbClr val="CC33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95" name="WordArt 27"/>
          <p:cNvSpPr>
            <a:spLocks noChangeArrowheads="1" noChangeShapeType="1" noTextEdit="1"/>
          </p:cNvSpPr>
          <p:nvPr/>
        </p:nvSpPr>
        <p:spPr bwMode="auto">
          <a:xfrm>
            <a:off x="3430699" y="211999"/>
            <a:ext cx="5543550" cy="12223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sẽ được chọn ?</a:t>
            </a:r>
            <a:endParaRPr lang="en-US" sz="3600" b="1" kern="10">
              <a:ln w="9525">
                <a:solidFill>
                  <a:srgbClr val="000000"/>
                </a:solidFill>
                <a:round/>
              </a:ln>
              <a:solidFill>
                <a:srgbClr val="FFFF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96" name="Group 28"/>
          <p:cNvGrpSpPr/>
          <p:nvPr/>
        </p:nvGrpSpPr>
        <p:grpSpPr bwMode="auto">
          <a:xfrm>
            <a:off x="-1166764" y="-434242"/>
            <a:ext cx="4419600" cy="1600200"/>
            <a:chOff x="2352" y="2496"/>
            <a:chExt cx="2352" cy="528"/>
          </a:xfrm>
        </p:grpSpPr>
        <p:sp>
          <p:nvSpPr>
            <p:cNvPr id="5147" name="Oval 29" descr="Water droplets"/>
            <p:cNvSpPr>
              <a:spLocks noChangeArrowheads="1"/>
            </p:cNvSpPr>
            <p:nvPr/>
          </p:nvSpPr>
          <p:spPr bwMode="auto">
            <a:xfrm>
              <a:off x="2352" y="2640"/>
              <a:ext cx="1824" cy="384"/>
            </a:xfrm>
            <a:prstGeom prst="ellipse">
              <a:avLst/>
            </a:prstGeom>
            <a:blipFill dpi="0" rotWithShape="1">
              <a:blip r:embed="rId8"/>
              <a:srcRect/>
              <a:tile tx="0" ty="0" sx="100000" sy="100000" flip="none" algn="tl"/>
            </a:blipFill>
            <a:ln w="9525">
              <a:solidFill>
                <a:srgbClr val="0000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chemeClr val="accent1"/>
                </a:buClr>
                <a:buFont typeface="Wingdings" panose="05000000000000000000" pitchFamily="2" charset="2"/>
                <a:buNone/>
              </a:pPr>
              <a:r>
                <a:rPr lang="en-US" altLang="vi-VN" sz="2400" b="1">
                  <a:solidFill>
                    <a:srgbClr val="FF0066"/>
                  </a:solidFill>
                </a:rPr>
                <a:t>    </a:t>
              </a:r>
              <a:r>
                <a:rPr lang="en-US" altLang="vi-VN" sz="2800" b="1">
                  <a:solidFill>
                    <a:srgbClr val="FF0066"/>
                  </a:solidFill>
                </a:rPr>
                <a:t>Bạn được chọn !</a:t>
              </a:r>
            </a:p>
          </p:txBody>
        </p:sp>
        <p:pic>
          <p:nvPicPr>
            <p:cNvPr id="5148" name="Picture 30" descr="6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128" y="2496"/>
              <a:ext cx="576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Rectangle 6" descr="Pink tissue paper"/>
          <p:cNvSpPr>
            <a:spLocks noChangeArrowheads="1"/>
          </p:cNvSpPr>
          <p:nvPr/>
        </p:nvSpPr>
        <p:spPr bwMode="auto">
          <a:xfrm>
            <a:off x="10633281" y="2171540"/>
            <a:ext cx="153168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altLang="vi-VN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</a:p>
        </p:txBody>
      </p:sp>
      <p:sp>
        <p:nvSpPr>
          <p:cNvPr id="35" name="Rectangle 23" descr="Pink tissue paper"/>
          <p:cNvSpPr>
            <a:spLocks noChangeArrowheads="1"/>
          </p:cNvSpPr>
          <p:nvPr/>
        </p:nvSpPr>
        <p:spPr bwMode="auto">
          <a:xfrm>
            <a:off x="10343467" y="1212804"/>
            <a:ext cx="1795037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accent1"/>
              </a:buClr>
              <a:buNone/>
            </a:pPr>
            <a:r>
              <a:rPr lang="en-US" alt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Vượng</a:t>
            </a:r>
            <a:endParaRPr lang="en-US" altLang="vi-VN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15" descr="Pink tissue paper"/>
          <p:cNvSpPr>
            <a:spLocks noChangeArrowheads="1"/>
          </p:cNvSpPr>
          <p:nvPr/>
        </p:nvSpPr>
        <p:spPr bwMode="auto">
          <a:xfrm>
            <a:off x="169437" y="3858264"/>
            <a:ext cx="1652587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accent1"/>
              </a:buClr>
              <a:buNone/>
            </a:pP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endParaRPr lang="en-US" alt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6" name="Rectangle 3"/>
          <p:cNvSpPr>
            <a:spLocks noChangeArrowheads="1"/>
          </p:cNvSpPr>
          <p:nvPr/>
        </p:nvSpPr>
        <p:spPr bwMode="auto">
          <a:xfrm>
            <a:off x="-199176" y="-434242"/>
            <a:ext cx="12497650" cy="7292242"/>
          </a:xfrm>
          <a:prstGeom prst="rect">
            <a:avLst/>
          </a:prstGeom>
          <a:noFill/>
          <a:ln w="82550">
            <a:solidFill>
              <a:srgbClr val="C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endParaRPr lang="vi-VN" altLang="vi-VN" sz="2800"/>
          </a:p>
        </p:txBody>
      </p:sp>
      <p:sp>
        <p:nvSpPr>
          <p:cNvPr id="31" name="Rectangle 6" descr="Pink tissue paper"/>
          <p:cNvSpPr>
            <a:spLocks noChangeArrowheads="1"/>
          </p:cNvSpPr>
          <p:nvPr/>
        </p:nvSpPr>
        <p:spPr bwMode="auto">
          <a:xfrm>
            <a:off x="7338643" y="2999141"/>
            <a:ext cx="1635606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altLang="vi-VN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6" descr="Pink tissue paper"/>
          <p:cNvSpPr>
            <a:spLocks noChangeArrowheads="1"/>
          </p:cNvSpPr>
          <p:nvPr/>
        </p:nvSpPr>
        <p:spPr bwMode="auto">
          <a:xfrm>
            <a:off x="9050219" y="2987374"/>
            <a:ext cx="1624422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endParaRPr lang="en-US" altLang="vi-VN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25" descr="Pink tissue paper"/>
          <p:cNvSpPr>
            <a:spLocks noChangeArrowheads="1"/>
          </p:cNvSpPr>
          <p:nvPr/>
        </p:nvSpPr>
        <p:spPr bwMode="auto">
          <a:xfrm>
            <a:off x="3913119" y="4737683"/>
            <a:ext cx="1587166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en-US" alt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endParaRPr lang="en-US" altLang="vi-VN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2957" y="6391629"/>
            <a:ext cx="9525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400" b="1">
                <a:solidFill>
                  <a:srgbClr val="FF8000"/>
                </a:solidFill>
              </a:rPr>
              <a:t>Mathenlisa dự án chuyển đổi số bài giảng liên hệ tập huấn 0365277668 hoặc 0948986486</a:t>
            </a:r>
          </a:p>
          <a:p>
            <a:pPr algn="ctr"/>
            <a:endParaRPr lang="en-US" sz="1400" b="1">
              <a:solidFill>
                <a:srgbClr val="FF8000"/>
              </a:solidFill>
            </a:endParaRPr>
          </a:p>
        </p:txBody>
      </p:sp>
      <p:sp>
        <p:nvSpPr>
          <p:cNvPr id="37" name="Rectangle 25" descr="Pink tissue paper">
            <a:extLst>
              <a:ext uri="{FF2B5EF4-FFF2-40B4-BE49-F238E27FC236}">
                <a16:creationId xmlns:a16="http://schemas.microsoft.com/office/drawing/2014/main" id="{C155BE04-20E3-4CE5-890A-1DCF46B01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7934" y="4695385"/>
            <a:ext cx="1587166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Khánh</a:t>
            </a:r>
            <a:endParaRPr lang="en-US" altLang="vi-VN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25" descr="Pink tissue paper">
            <a:extLst>
              <a:ext uri="{FF2B5EF4-FFF2-40B4-BE49-F238E27FC236}">
                <a16:creationId xmlns:a16="http://schemas.microsoft.com/office/drawing/2014/main" id="{078BC52C-0453-409E-962C-4CE91787C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806" y="4689502"/>
            <a:ext cx="1587166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endParaRPr lang="en-US" altLang="vi-VN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25" descr="Pink tissue paper">
            <a:extLst>
              <a:ext uri="{FF2B5EF4-FFF2-40B4-BE49-F238E27FC236}">
                <a16:creationId xmlns:a16="http://schemas.microsoft.com/office/drawing/2014/main" id="{3D88660A-5B10-4ECE-AD0B-EDD5A1169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2319" y="3912437"/>
            <a:ext cx="1587166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</a:p>
        </p:txBody>
      </p:sp>
      <p:sp>
        <p:nvSpPr>
          <p:cNvPr id="40" name="Rectangle 25" descr="Pink tissue paper">
            <a:extLst>
              <a:ext uri="{FF2B5EF4-FFF2-40B4-BE49-F238E27FC236}">
                <a16:creationId xmlns:a16="http://schemas.microsoft.com/office/drawing/2014/main" id="{940C2F35-A3D6-484B-91A0-827A5AA16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0199" y="3835646"/>
            <a:ext cx="1587166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en-US" alt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endParaRPr lang="en-US" altLang="vi-VN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25" descr="Pink tissue paper">
            <a:extLst>
              <a:ext uri="{FF2B5EF4-FFF2-40B4-BE49-F238E27FC236}">
                <a16:creationId xmlns:a16="http://schemas.microsoft.com/office/drawing/2014/main" id="{F4239C12-0187-487D-BBA4-74C056EA3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5677" y="3828434"/>
            <a:ext cx="1587166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Anh</a:t>
            </a:r>
          </a:p>
        </p:txBody>
      </p:sp>
      <p:sp>
        <p:nvSpPr>
          <p:cNvPr id="42" name="Rectangle 25" descr="Pink tissue paper">
            <a:extLst>
              <a:ext uri="{FF2B5EF4-FFF2-40B4-BE49-F238E27FC236}">
                <a16:creationId xmlns:a16="http://schemas.microsoft.com/office/drawing/2014/main" id="{E4F02E2B-9042-4D35-AE84-172DC6238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9953" y="3868743"/>
            <a:ext cx="1587166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endParaRPr lang="en-US" altLang="vi-VN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25" descr="Pink tissue paper">
            <a:extLst>
              <a:ext uri="{FF2B5EF4-FFF2-40B4-BE49-F238E27FC236}">
                <a16:creationId xmlns:a16="http://schemas.microsoft.com/office/drawing/2014/main" id="{A6260EF2-5744-412F-92AE-AFB0F0C12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7035" y="3054678"/>
            <a:ext cx="1587166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endParaRPr lang="en-US" altLang="vi-VN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25" descr="Pink tissue paper">
            <a:extLst>
              <a:ext uri="{FF2B5EF4-FFF2-40B4-BE49-F238E27FC236}">
                <a16:creationId xmlns:a16="http://schemas.microsoft.com/office/drawing/2014/main" id="{6366DC9C-F2AA-4DC3-9CF7-15428F5BA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2740" y="4708624"/>
            <a:ext cx="1587166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endParaRPr lang="en-US" altLang="vi-VN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25" descr="Pink tissue paper">
            <a:extLst>
              <a:ext uri="{FF2B5EF4-FFF2-40B4-BE49-F238E27FC236}">
                <a16:creationId xmlns:a16="http://schemas.microsoft.com/office/drawing/2014/main" id="{AB77CD52-D7C9-4E16-8774-2E46FC698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7006" y="4700000"/>
            <a:ext cx="1587166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endParaRPr lang="en-US" altLang="vi-VN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25" descr="Pink tissue paper">
            <a:extLst>
              <a:ext uri="{FF2B5EF4-FFF2-40B4-BE49-F238E27FC236}">
                <a16:creationId xmlns:a16="http://schemas.microsoft.com/office/drawing/2014/main" id="{DADCB1EE-B2C4-4587-9111-D3ADEF414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2251" y="4716073"/>
            <a:ext cx="1587166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endParaRPr lang="en-US" altLang="vi-VN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25" descr="Pink tissue paper">
            <a:extLst>
              <a:ext uri="{FF2B5EF4-FFF2-40B4-BE49-F238E27FC236}">
                <a16:creationId xmlns:a16="http://schemas.microsoft.com/office/drawing/2014/main" id="{FA9F9D5B-AA56-42AA-B12C-70AE98B61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2685" y="4716073"/>
            <a:ext cx="1587166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vi-VN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endParaRPr lang="en-US" altLang="vi-VN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067507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1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5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4" dur="5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0" dur="5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6" dur="5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2" dur="5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4" dur="5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7" dur="5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0" dur="5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3" dur="5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6" dur="5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2" dur="5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000"/>
                            </p:stCondLst>
                            <p:childTnLst>
                              <p:par>
                                <p:cTn id="104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5" dur="5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8" dur="5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500"/>
                            </p:stCondLst>
                            <p:childTnLst>
                              <p:par>
                                <p:cTn id="110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1" dur="5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4" dur="5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16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7" dur="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0" dur="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500"/>
                            </p:stCondLst>
                            <p:childTnLst>
                              <p:par>
                                <p:cTn id="122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3" dur="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6" dur="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8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9" dur="5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1" dur="5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2" dur="5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4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8" dur="5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0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1" dur="5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4" dur="5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6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7" dur="5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0" dur="5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3" dur="5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6" dur="5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8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9" dur="5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1" dur="5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2" dur="5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4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5" dur="5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6" dur="5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8" dur="5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0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1" dur="5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2" dur="5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3" dur="5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4" dur="5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6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7" dur="5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9" dur="5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0" dur="5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4500"/>
                            </p:stCondLst>
                            <p:childTnLst>
                              <p:par>
                                <p:cTn id="182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3" dur="5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4" dur="5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5" dur="5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6" dur="5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88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9" dur="5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0" dur="5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1" dur="5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2" dur="5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94" presetID="21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5" dur="5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6" dur="5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7" dur="5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8" dur="5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00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1" dur="5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2" dur="5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3" dur="5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4" dur="5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6500"/>
                            </p:stCondLst>
                            <p:childTnLst>
                              <p:par>
                                <p:cTn id="206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7" dur="5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8" dur="5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9" dur="5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0" dur="5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7000"/>
                            </p:stCondLst>
                            <p:childTnLst>
                              <p:par>
                                <p:cTn id="212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3" dur="5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4" dur="5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5" dur="5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6" dur="5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7500"/>
                            </p:stCondLst>
                            <p:childTnLst>
                              <p:par>
                                <p:cTn id="218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9" dur="5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0" dur="5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1" dur="5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2" dur="5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8000"/>
                            </p:stCondLst>
                            <p:childTnLst>
                              <p:par>
                                <p:cTn id="224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5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6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7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8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8500"/>
                            </p:stCondLst>
                            <p:childTnLst>
                              <p:par>
                                <p:cTn id="230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1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2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3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4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9000"/>
                            </p:stCondLst>
                            <p:childTnLst>
                              <p:par>
                                <p:cTn id="236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7" dur="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8" dur="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9" dur="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0" dur="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9500"/>
                            </p:stCondLst>
                            <p:childTnLst>
                              <p:par>
                                <p:cTn id="242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3" dur="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4" dur="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6" dur="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0"/>
                            </p:stCondLst>
                            <p:childTnLst>
                              <p:par>
                                <p:cTn id="248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9" dur="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1" dur="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2" dur="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20500"/>
                            </p:stCondLst>
                            <p:childTnLst>
                              <p:par>
                                <p:cTn id="254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5" dur="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6" dur="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7" dur="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8" dur="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8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2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6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5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4" dur="5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5" dur="5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8" dur="5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5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2" dur="5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3" dur="5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6" dur="50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" dur="50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0" dur="50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1" dur="50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4" dur="50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5" dur="50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8" dur="5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9" dur="5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3" dur="5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6" dur="5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7" dur="5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0" dur="500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1" dur="500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4" dur="500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500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2" dur="500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3" dur="500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0" dur="2000" fill="hold"/>
                                        <p:tgtEl>
                                          <p:spTgt spid="7186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3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393 -0.00787 C -0.32018 -0.025 -0.329 -0.0382 -0.33862 -0.05278 C -0.34375 -0.06042 -0.3468 -0.06968 -0.35097 -0.07778 C -0.35241 -0.08033 -0.35529 -0.08102 -0.35722 -0.08287 C -0.37357 -0.10162 -0.35353 -0.08264 -0.36956 -0.09908 C -0.37149 -0.10116 -0.37389 -0.10232 -0.37566 -0.10463 C -0.38159 -0.11227 -0.38191 -0.12084 -0.3864 -0.12755 C -0.38896 -0.13149 -0.39249 -0.1345 -0.39586 -0.1382 C -0.39714 -0.14028 -0.39746 -0.14329 -0.39874 -0.14514 C -0.40259 -0.15232 -0.40307 -0.15232 -0.40788 -0.15787 C -0.41045 -0.16945 -0.4135 -0.16412 -0.41558 -0.17385 C -0.42103 -0.19815 -0.42841 -0.21991 -0.44187 -0.24005 C -0.44524 -0.25162 -0.44781 -0.26274 -0.45262 -0.27408 C -0.4555 -0.28704 -0.45983 -0.29838 -0.46336 -0.31135 C -0.46881 -0.33102 -0.47282 -0.35162 -0.4757 -0.372 C -0.47619 -0.39051 -0.47554 -0.4088 -0.47731 -0.42732 C -0.47811 -0.43704 -0.4834 -0.45579 -0.4834 -0.45556 C -0.48164 -0.5088 -0.49222 -0.60787 -0.47106 -0.67524 C -0.46384 -0.69746 -0.45101 -0.74746 -0.42953 -0.75556 C -0.42905 -0.75556 -0.39249 -0.74537 -0.388 -0.74329 C -0.36251 -0.73056 -0.35369 -0.72269 -0.33108 -0.7051 C -0.31778 -0.69584 -0.30559 -0.68519 -0.29244 -0.67524 C -0.28844 -0.67223 -0.2801 -0.66644 -0.2801 -0.66621 C -0.25974 -0.63704 -0.24402 -0.60325 -0.22623 -0.57176 C -0.2126 -0.54723 -0.19544 -0.52338 -0.1847 -0.497 C -0.17155 -0.46436 -0.1637 -0.42825 -0.15712 -0.39329 C -0.15873 -0.36945 -0.15937 -0.34607 -0.16161 -0.32246 C -0.16193 -0.31829 -0.16257 -0.31389 -0.16482 -0.31135 C -0.17027 -0.3051 -0.17316 -0.2963 -0.17861 -0.28982 C -0.18983 -0.27709 -0.20602 -0.26806 -0.21869 -0.25787 C -0.22222 -0.2551 -0.2251 -0.25 -0.22943 -0.24885 C -0.25412 -0.2419 -0.27898 -0.23125 -0.30319 -0.222 C -0.3484 -0.20487 -0.39089 -0.18704 -0.43867 -0.18287 C -0.45759 -0.18519 -0.51819 -0.17987 -0.54802 -0.20255 C -0.55523 -0.20811 -0.56341 -0.2257 -0.56661 -0.23125 C -0.57094 -0.23889 -0.58185 -0.25255 -0.58185 -0.25232 C -0.58409 -0.27107 -0.58938 -0.28797 -0.59259 -0.30602 C -0.59066 -0.33426 -0.59243 -0.35463 -0.5788 -0.37709 C -0.56196 -0.4051 -0.52685 -0.41459 -0.5004 -0.42385 C -0.47426 -0.43311 -0.45005 -0.44676 -0.42344 -0.45394 C -0.3989 -0.46088 -0.37405 -0.46575 -0.34936 -0.472 C -0.23023 -0.46621 -0.1071 -0.48774 0.0077 -0.45047 C 0.02967 -0.44375 0.04346 -0.4294 0.06157 -0.41459 C 0.07809 -0.40116 0.0954 -0.39237 0.10775 -0.372 C 0.11352 -0.3625 0.11801 -0.35417 0.12154 -0.34375 C 0.12378 -0.33635 0.12779 -0.32246 0.12779 -0.32223 C 0.13244 -0.28473 0.1326 -0.28797 0.12779 -0.222 C 0.12715 -0.21551 0.12314 -0.21042 0.12154 -0.20417 C 0.11721 -0.18866 0.11384 -0.17292 0.10775 -0.15787 C 0.1055 -0.14514 0.09893 -0.1375 0.09236 -0.12755 C 0.09043 -0.12477 0.08963 -0.12107 0.08755 -0.11852 C 0.07648 -0.10417 0.04778 -0.0875 0.03367 -0.08287 C 0.02454 -0.07987 0.01524 -0.07801 0.0061 -0.07408 C -0.01571 -0.06505 -0.00497 -0.06829 -0.02613 -0.06343 C -0.05611 -0.04769 -0.08946 -0.04005 -0.12169 -0.03287 C -0.13419 -0.03357 -0.30287 -0.01667 -0.34936 -0.07061 C -0.36924 -0.09352 -0.39265 -0.12686 -0.40179 -0.15787 C -0.40644 -0.17246 -0.41269 -0.19075 -0.41558 -0.20625 C -0.41702 -0.21343 -0.42023 -0.22755 -0.42023 -0.22732 C -0.41879 -0.23542 -0.41975 -0.24445 -0.41558 -0.2507 C -0.41269 -0.2551 -0.40019 -0.25787 -0.39409 -0.2595 C -0.38816 -0.26436 -0.38239 -0.26436 -0.37566 -0.26667 C -0.36748 -0.26991 -0.3593 -0.27315 -0.35097 -0.2757 C -0.33541 -0.275 -0.31537 -0.27176 -0.2987 -0.27176 " pathEditMode="relative" rAng="0" ptsTypes="fffffffffffffffffffffffffffffffffffffffffffffffffffffffffffffffA">
                                      <p:cBhvr>
                                        <p:cTn id="342" dur="2000" spd="-100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-37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reeLi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4" dur="500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5" dur="500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4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21000"/>
                            </p:stCondLst>
                            <p:childTnLst>
                              <p:par>
                                <p:cTn id="34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0" dur="500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1" dur="500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21500"/>
                            </p:stCondLst>
                            <p:childTnLst>
                              <p:par>
                                <p:cTn id="35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400" decel="1000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7" dur="400" decel="100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400" decel="100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400" decel="100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2000"/>
                            </p:stCondLst>
                            <p:childTnLst>
                              <p:par>
                                <p:cTn id="36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64584 1.11111E-6 " pathEditMode="relative" rAng="0" ptsTypes="AA">
                                      <p:cBhvr>
                                        <p:cTn id="364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2500"/>
                            </p:stCondLst>
                            <p:childTnLst>
                              <p:par>
                                <p:cTn id="366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7" dur="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8" dur="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9" dur="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0" dur="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23000"/>
                            </p:stCondLst>
                            <p:childTnLst>
                              <p:par>
                                <p:cTn id="372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3" dur="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4" dur="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5" dur="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6" dur="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23500"/>
                            </p:stCondLst>
                            <p:childTnLst>
                              <p:par>
                                <p:cTn id="382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3" dur="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4" dur="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5" dur="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6" dur="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24000"/>
                            </p:stCondLst>
                            <p:childTnLst>
                              <p:par>
                                <p:cTn id="388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9" dur="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0" dur="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1" dur="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2" dur="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24500"/>
                            </p:stCondLst>
                            <p:childTnLst>
                              <p:par>
                                <p:cTn id="398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9" dur="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0" dur="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1" dur="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2" dur="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25000"/>
                            </p:stCondLst>
                            <p:childTnLst>
                              <p:par>
                                <p:cTn id="404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5" dur="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6" dur="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7" dur="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8" dur="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25500"/>
                            </p:stCondLst>
                            <p:childTnLst>
                              <p:par>
                                <p:cTn id="414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5" dur="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6" dur="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7" dur="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8" dur="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25550"/>
                            </p:stCondLst>
                            <p:childTnLst>
                              <p:par>
                                <p:cTn id="420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1" dur="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2" dur="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3" dur="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4" dur="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26050"/>
                            </p:stCondLst>
                            <p:childTnLst>
                              <p:par>
                                <p:cTn id="430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1" dur="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2" dur="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3" dur="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4" dur="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26100"/>
                            </p:stCondLst>
                            <p:childTnLst>
                              <p:par>
                                <p:cTn id="436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7" dur="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8" dur="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9" dur="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0" dur="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26600"/>
                            </p:stCondLst>
                            <p:childTnLst>
                              <p:par>
                                <p:cTn id="446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7" dur="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8" dur="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9" dur="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0" dur="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26650"/>
                            </p:stCondLst>
                            <p:childTnLst>
                              <p:par>
                                <p:cTn id="452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3" dur="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4" dur="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5" dur="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6" dur="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27150"/>
                            </p:stCondLst>
                            <p:childTnLst>
                              <p:par>
                                <p:cTn id="462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3" dur="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4" dur="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5" dur="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6" dur="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27200"/>
                            </p:stCondLst>
                            <p:childTnLst>
                              <p:par>
                                <p:cTn id="468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9" dur="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0" dur="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1" dur="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2" dur="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27700"/>
                            </p:stCondLst>
                            <p:childTnLst>
                              <p:par>
                                <p:cTn id="478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9" dur="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0" dur="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1" dur="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2" dur="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27750"/>
                            </p:stCondLst>
                            <p:childTnLst>
                              <p:par>
                                <p:cTn id="484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5" dur="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6" dur="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7" dur="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8" dur="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28250"/>
                            </p:stCondLst>
                            <p:childTnLst>
                              <p:par>
                                <p:cTn id="494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5" dur="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6" dur="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7" dur="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8" dur="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28300"/>
                            </p:stCondLst>
                            <p:childTnLst>
                              <p:par>
                                <p:cTn id="500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1" dur="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2" dur="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3" dur="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04" dur="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28800"/>
                            </p:stCondLst>
                            <p:childTnLst>
                              <p:par>
                                <p:cTn id="510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1" dur="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2" dur="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3" dur="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4" dur="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28850"/>
                            </p:stCondLst>
                            <p:childTnLst>
                              <p:par>
                                <p:cTn id="516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7" dur="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8" dur="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9" dur="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0" dur="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29350"/>
                            </p:stCondLst>
                            <p:childTnLst>
                              <p:par>
                                <p:cTn id="526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7" dur="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8" dur="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9" dur="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0" dur="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29400"/>
                            </p:stCondLst>
                            <p:childTnLst>
                              <p:par>
                                <p:cTn id="532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3" dur="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4" dur="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5" dur="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6" dur="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29900"/>
                            </p:stCondLst>
                            <p:childTnLst>
                              <p:par>
                                <p:cTn id="542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3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4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5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46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29950"/>
                            </p:stCondLst>
                            <p:childTnLst>
                              <p:par>
                                <p:cTn id="548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9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0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1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52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30450"/>
                            </p:stCondLst>
                            <p:childTnLst>
                              <p:par>
                                <p:cTn id="558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9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0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1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62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30500"/>
                            </p:stCondLst>
                            <p:childTnLst>
                              <p:par>
                                <p:cTn id="564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5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6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7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68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31000"/>
                            </p:stCondLst>
                            <p:childTnLst>
                              <p:par>
                                <p:cTn id="574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5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6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7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8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9" fill="hold">
                            <p:stCondLst>
                              <p:cond delay="31050"/>
                            </p:stCondLst>
                            <p:childTnLst>
                              <p:par>
                                <p:cTn id="580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1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2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3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4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8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94"/>
                </p:tgtEl>
              </p:cMediaNode>
            </p:audio>
          </p:childTnLst>
        </p:cTn>
      </p:par>
    </p:tnLst>
    <p:bldLst>
      <p:bldP spid="7170" grpId="0" animBg="1"/>
      <p:bldP spid="7170" grpId="1" animBg="1"/>
      <p:bldP spid="7171" grpId="0" animBg="1"/>
      <p:bldP spid="7171" grpId="1" animBg="1"/>
      <p:bldP spid="7172" grpId="0" bldLvl="0" animBg="1"/>
      <p:bldP spid="7172" grpId="1" bldLvl="0" animBg="1"/>
      <p:bldP spid="7173" grpId="0" animBg="1"/>
      <p:bldP spid="7173" grpId="1" animBg="1"/>
      <p:bldP spid="7175" grpId="0" animBg="1"/>
      <p:bldP spid="7175" grpId="1" animBg="1"/>
      <p:bldP spid="7176" grpId="0" animBg="1"/>
      <p:bldP spid="7176" grpId="1" animBg="1"/>
      <p:bldP spid="7177" grpId="0" animBg="1"/>
      <p:bldP spid="7177" grpId="1" animBg="1"/>
      <p:bldP spid="7178" grpId="0" animBg="1"/>
      <p:bldP spid="7178" grpId="1" animBg="1"/>
      <p:bldP spid="7179" grpId="0" animBg="1"/>
      <p:bldP spid="7179" grpId="1" animBg="1"/>
      <p:bldP spid="7180" grpId="0" animBg="1"/>
      <p:bldP spid="7180" grpId="1" animBg="1"/>
      <p:bldP spid="7181" grpId="0" bldLvl="0" animBg="1"/>
      <p:bldP spid="7181" grpId="1" bldLvl="0" animBg="1"/>
      <p:bldP spid="7182" grpId="0" animBg="1"/>
      <p:bldP spid="7182" grpId="1" animBg="1"/>
      <p:bldP spid="7183" grpId="0" animBg="1"/>
      <p:bldP spid="7183" grpId="1" animBg="1"/>
      <p:bldP spid="7186" grpId="0" animBg="1"/>
      <p:bldP spid="7188" grpId="0" bldLvl="0" animBg="1"/>
      <p:bldP spid="7188" grpId="1" bldLvl="0" animBg="1"/>
      <p:bldP spid="7189" grpId="0" animBg="1"/>
      <p:bldP spid="7189" grpId="1" animBg="1"/>
      <p:bldP spid="7190" grpId="0" animBg="1"/>
      <p:bldP spid="7190" grpId="1" animBg="1"/>
      <p:bldP spid="7193" grpId="0" animBg="1"/>
      <p:bldP spid="7193" grpId="1" animBg="1"/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1" grpId="0" animBg="1"/>
      <p:bldP spid="31" grpId="1" animBg="1"/>
      <p:bldP spid="32" grpId="0" animBg="1"/>
      <p:bldP spid="32" grpId="1" animBg="1"/>
      <p:bldP spid="34" grpId="0" animBg="1"/>
      <p:bldP spid="34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descr="Pink tissue paper"/>
          <p:cNvSpPr>
            <a:spLocks noChangeArrowheads="1"/>
          </p:cNvSpPr>
          <p:nvPr/>
        </p:nvSpPr>
        <p:spPr bwMode="auto">
          <a:xfrm>
            <a:off x="1997934" y="1265373"/>
            <a:ext cx="16002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endParaRPr lang="en-US" alt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Rectangle 3" descr="Pink tissue paper"/>
          <p:cNvSpPr>
            <a:spLocks noChangeArrowheads="1"/>
          </p:cNvSpPr>
          <p:nvPr/>
        </p:nvSpPr>
        <p:spPr bwMode="auto">
          <a:xfrm>
            <a:off x="270918" y="2104175"/>
            <a:ext cx="1429839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endParaRPr lang="en-US" alt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" name="Rectangle 4" descr="Pink tissue paper"/>
          <p:cNvSpPr>
            <a:spLocks noChangeArrowheads="1"/>
          </p:cNvSpPr>
          <p:nvPr/>
        </p:nvSpPr>
        <p:spPr bwMode="auto">
          <a:xfrm>
            <a:off x="2059846" y="2097698"/>
            <a:ext cx="1476375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Anh</a:t>
            </a:r>
          </a:p>
        </p:txBody>
      </p:sp>
      <p:sp>
        <p:nvSpPr>
          <p:cNvPr id="7173" name="Rectangle 5" descr="Pink tissue paper"/>
          <p:cNvSpPr>
            <a:spLocks noChangeArrowheads="1"/>
          </p:cNvSpPr>
          <p:nvPr/>
        </p:nvSpPr>
        <p:spPr bwMode="auto">
          <a:xfrm>
            <a:off x="3881782" y="1265805"/>
            <a:ext cx="1458912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alt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5" name="Rectangle 7" descr="Pink tissue paper"/>
          <p:cNvSpPr>
            <a:spLocks noChangeArrowheads="1"/>
          </p:cNvSpPr>
          <p:nvPr/>
        </p:nvSpPr>
        <p:spPr bwMode="auto">
          <a:xfrm>
            <a:off x="5549106" y="2122327"/>
            <a:ext cx="1629545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vi-VN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</a:t>
            </a:r>
          </a:p>
        </p:txBody>
      </p:sp>
      <p:sp>
        <p:nvSpPr>
          <p:cNvPr id="7176" name="Rectangle 8" descr="Pink tissue paper"/>
          <p:cNvSpPr>
            <a:spLocks noChangeArrowheads="1"/>
          </p:cNvSpPr>
          <p:nvPr/>
        </p:nvSpPr>
        <p:spPr bwMode="auto">
          <a:xfrm>
            <a:off x="3742556" y="2993564"/>
            <a:ext cx="1757729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Mẫn</a:t>
            </a:r>
            <a:endParaRPr lang="en-US" alt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7" name="Rectangle 9" descr="Pink tissue paper"/>
          <p:cNvSpPr>
            <a:spLocks noChangeArrowheads="1"/>
          </p:cNvSpPr>
          <p:nvPr/>
        </p:nvSpPr>
        <p:spPr bwMode="auto">
          <a:xfrm>
            <a:off x="7292218" y="2125633"/>
            <a:ext cx="1464346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endParaRPr lang="en-US" altLang="vi-VN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8" name="Rectangle 10" descr="Pink tissue paper"/>
          <p:cNvSpPr>
            <a:spLocks noChangeArrowheads="1"/>
          </p:cNvSpPr>
          <p:nvPr/>
        </p:nvSpPr>
        <p:spPr bwMode="auto">
          <a:xfrm>
            <a:off x="177054" y="1244072"/>
            <a:ext cx="1635076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altLang="vi-VN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</a:t>
            </a:r>
          </a:p>
        </p:txBody>
      </p:sp>
      <p:sp>
        <p:nvSpPr>
          <p:cNvPr id="7179" name="Rectangle 11" descr="Pink tissue paper"/>
          <p:cNvSpPr>
            <a:spLocks noChangeArrowheads="1"/>
          </p:cNvSpPr>
          <p:nvPr/>
        </p:nvSpPr>
        <p:spPr bwMode="auto">
          <a:xfrm>
            <a:off x="177054" y="2975850"/>
            <a:ext cx="1652587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accent1"/>
              </a:buClr>
              <a:buNone/>
            </a:pPr>
            <a:r>
              <a:rPr lang="en-US" alt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Trâm</a:t>
            </a:r>
            <a:r>
              <a:rPr lang="en-US" altLang="vi-VN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Anh</a:t>
            </a:r>
          </a:p>
        </p:txBody>
      </p:sp>
      <p:sp>
        <p:nvSpPr>
          <p:cNvPr id="7180" name="Rectangle 12" descr="Pink tissue paper"/>
          <p:cNvSpPr>
            <a:spLocks noChangeArrowheads="1"/>
          </p:cNvSpPr>
          <p:nvPr/>
        </p:nvSpPr>
        <p:spPr bwMode="auto">
          <a:xfrm>
            <a:off x="2059846" y="2980112"/>
            <a:ext cx="1380593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Khiêm</a:t>
            </a:r>
            <a:endParaRPr lang="en-US" altLang="vi-VN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1" name="Rectangle 13" descr="Pink tissue paper"/>
          <p:cNvSpPr>
            <a:spLocks noChangeArrowheads="1"/>
          </p:cNvSpPr>
          <p:nvPr/>
        </p:nvSpPr>
        <p:spPr bwMode="auto">
          <a:xfrm>
            <a:off x="5629251" y="2968193"/>
            <a:ext cx="15494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endParaRPr lang="en-US" altLang="vi-VN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2" name="Rectangle 14" descr="Pink tissue paper"/>
          <p:cNvSpPr>
            <a:spLocks noChangeArrowheads="1"/>
          </p:cNvSpPr>
          <p:nvPr/>
        </p:nvSpPr>
        <p:spPr bwMode="auto">
          <a:xfrm>
            <a:off x="3895310" y="2122327"/>
            <a:ext cx="1526381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endParaRPr lang="en-US" altLang="vi-VN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3" name="Rectangle 15" descr="Pink tissue paper"/>
          <p:cNvSpPr>
            <a:spLocks noChangeArrowheads="1"/>
          </p:cNvSpPr>
          <p:nvPr/>
        </p:nvSpPr>
        <p:spPr bwMode="auto">
          <a:xfrm>
            <a:off x="1997934" y="3857120"/>
            <a:ext cx="1507982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Linh</a:t>
            </a:r>
          </a:p>
        </p:txBody>
      </p:sp>
      <p:sp>
        <p:nvSpPr>
          <p:cNvPr id="7186" name="Rectangle 18" descr="Pink tissue paper"/>
          <p:cNvSpPr>
            <a:spLocks noChangeArrowheads="1"/>
          </p:cNvSpPr>
          <p:nvPr/>
        </p:nvSpPr>
        <p:spPr bwMode="auto">
          <a:xfrm>
            <a:off x="5599886" y="3829720"/>
            <a:ext cx="1573959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accent1"/>
              </a:buClr>
              <a:buNone/>
            </a:pP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endParaRPr lang="en-US" alt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8" name="Rectangle 20" descr="Pink tissue paper"/>
          <p:cNvSpPr>
            <a:spLocks noChangeArrowheads="1"/>
          </p:cNvSpPr>
          <p:nvPr/>
        </p:nvSpPr>
        <p:spPr bwMode="auto">
          <a:xfrm>
            <a:off x="5539555" y="1267262"/>
            <a:ext cx="15748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Tuấn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Anh</a:t>
            </a:r>
          </a:p>
        </p:txBody>
      </p:sp>
      <p:sp>
        <p:nvSpPr>
          <p:cNvPr id="7189" name="Rectangle 21" descr="Pink tissue paper"/>
          <p:cNvSpPr>
            <a:spLocks noChangeArrowheads="1"/>
          </p:cNvSpPr>
          <p:nvPr/>
        </p:nvSpPr>
        <p:spPr bwMode="auto">
          <a:xfrm>
            <a:off x="8835558" y="1269499"/>
            <a:ext cx="1370013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vi-VN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</a:p>
        </p:txBody>
      </p:sp>
      <p:sp>
        <p:nvSpPr>
          <p:cNvPr id="7190" name="Rectangle 22" descr="Pink tissue paper"/>
          <p:cNvSpPr>
            <a:spLocks noChangeArrowheads="1"/>
          </p:cNvSpPr>
          <p:nvPr/>
        </p:nvSpPr>
        <p:spPr bwMode="auto">
          <a:xfrm>
            <a:off x="7292218" y="1255108"/>
            <a:ext cx="1365477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endParaRPr lang="en-US" altLang="vi-VN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93" name="Rectangle 25" descr="Pink tissue paper"/>
          <p:cNvSpPr>
            <a:spLocks noChangeArrowheads="1"/>
          </p:cNvSpPr>
          <p:nvPr/>
        </p:nvSpPr>
        <p:spPr bwMode="auto">
          <a:xfrm>
            <a:off x="8835558" y="2167673"/>
            <a:ext cx="1665047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endParaRPr lang="en-US" altLang="vi-VN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94" name="FUNK1351.WAV">
            <a:hlinkClick r:id="" action="ppaction://media"/>
          </p:cNvPr>
          <p:cNvPicPr>
            <a:picLocks noGrp="1" noChangeAspect="1" noChangeArrowheads="1"/>
          </p:cNvPicPr>
          <p:nvPr>
            <p:ph idx="4294967295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87200" y="6553200"/>
            <a:ext cx="304800" cy="304800"/>
          </a:xfrm>
          <a:ln>
            <a:solidFill>
              <a:srgbClr val="CC33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95" name="WordArt 27"/>
          <p:cNvSpPr>
            <a:spLocks noChangeArrowheads="1" noChangeShapeType="1" noTextEdit="1"/>
          </p:cNvSpPr>
          <p:nvPr/>
        </p:nvSpPr>
        <p:spPr bwMode="auto">
          <a:xfrm>
            <a:off x="3430699" y="211999"/>
            <a:ext cx="5543550" cy="12223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sẽ được chọn ?</a:t>
            </a:r>
            <a:endParaRPr lang="en-US" sz="3600" b="1" kern="10">
              <a:ln w="9525">
                <a:solidFill>
                  <a:srgbClr val="000000"/>
                </a:solidFill>
                <a:round/>
              </a:ln>
              <a:solidFill>
                <a:srgbClr val="FFFF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96" name="Group 28"/>
          <p:cNvGrpSpPr/>
          <p:nvPr/>
        </p:nvGrpSpPr>
        <p:grpSpPr bwMode="auto">
          <a:xfrm>
            <a:off x="-1166764" y="-434242"/>
            <a:ext cx="4419600" cy="1600200"/>
            <a:chOff x="2352" y="2496"/>
            <a:chExt cx="2352" cy="528"/>
          </a:xfrm>
        </p:grpSpPr>
        <p:sp>
          <p:nvSpPr>
            <p:cNvPr id="5147" name="Oval 29" descr="Water droplets"/>
            <p:cNvSpPr>
              <a:spLocks noChangeArrowheads="1"/>
            </p:cNvSpPr>
            <p:nvPr/>
          </p:nvSpPr>
          <p:spPr bwMode="auto">
            <a:xfrm>
              <a:off x="2352" y="2640"/>
              <a:ext cx="1824" cy="384"/>
            </a:xfrm>
            <a:prstGeom prst="ellipse">
              <a:avLst/>
            </a:prstGeom>
            <a:blipFill dpi="0" rotWithShape="1">
              <a:blip r:embed="rId8"/>
              <a:srcRect/>
              <a:tile tx="0" ty="0" sx="100000" sy="100000" flip="none" algn="tl"/>
            </a:blipFill>
            <a:ln w="9525">
              <a:solidFill>
                <a:srgbClr val="0000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chemeClr val="accent1"/>
                </a:buClr>
                <a:buFont typeface="Wingdings" panose="05000000000000000000" pitchFamily="2" charset="2"/>
                <a:buNone/>
              </a:pPr>
              <a:r>
                <a:rPr lang="en-US" altLang="vi-VN" sz="2400" b="1">
                  <a:solidFill>
                    <a:srgbClr val="FF0066"/>
                  </a:solidFill>
                </a:rPr>
                <a:t>    </a:t>
              </a:r>
              <a:r>
                <a:rPr lang="en-US" altLang="vi-VN" sz="2800" b="1">
                  <a:solidFill>
                    <a:srgbClr val="FF0066"/>
                  </a:solidFill>
                </a:rPr>
                <a:t>Bạn được chọn !</a:t>
              </a:r>
            </a:p>
          </p:txBody>
        </p:sp>
        <p:pic>
          <p:nvPicPr>
            <p:cNvPr id="5148" name="Picture 30" descr="6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128" y="2496"/>
              <a:ext cx="576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Rectangle 6" descr="Pink tissue paper"/>
          <p:cNvSpPr>
            <a:spLocks noChangeArrowheads="1"/>
          </p:cNvSpPr>
          <p:nvPr/>
        </p:nvSpPr>
        <p:spPr bwMode="auto">
          <a:xfrm>
            <a:off x="10633281" y="2171540"/>
            <a:ext cx="153168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altLang="vi-VN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</a:p>
        </p:txBody>
      </p:sp>
      <p:sp>
        <p:nvSpPr>
          <p:cNvPr id="35" name="Rectangle 23" descr="Pink tissue paper"/>
          <p:cNvSpPr>
            <a:spLocks noChangeArrowheads="1"/>
          </p:cNvSpPr>
          <p:nvPr/>
        </p:nvSpPr>
        <p:spPr bwMode="auto">
          <a:xfrm>
            <a:off x="10343467" y="1212804"/>
            <a:ext cx="1795037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accent1"/>
              </a:buClr>
              <a:buNone/>
            </a:pPr>
            <a:r>
              <a:rPr lang="en-US" alt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Vượng</a:t>
            </a:r>
            <a:endParaRPr lang="en-US" altLang="vi-VN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15" descr="Pink tissue paper"/>
          <p:cNvSpPr>
            <a:spLocks noChangeArrowheads="1"/>
          </p:cNvSpPr>
          <p:nvPr/>
        </p:nvSpPr>
        <p:spPr bwMode="auto">
          <a:xfrm>
            <a:off x="169437" y="3858264"/>
            <a:ext cx="1652587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accent1"/>
              </a:buClr>
              <a:buNone/>
            </a:pP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endParaRPr lang="en-US" alt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6" name="Rectangle 3"/>
          <p:cNvSpPr>
            <a:spLocks noChangeArrowheads="1"/>
          </p:cNvSpPr>
          <p:nvPr/>
        </p:nvSpPr>
        <p:spPr bwMode="auto">
          <a:xfrm>
            <a:off x="-199176" y="-434242"/>
            <a:ext cx="12497650" cy="7292242"/>
          </a:xfrm>
          <a:prstGeom prst="rect">
            <a:avLst/>
          </a:prstGeom>
          <a:noFill/>
          <a:ln w="82550">
            <a:solidFill>
              <a:srgbClr val="C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endParaRPr lang="vi-VN" altLang="vi-VN" sz="2800"/>
          </a:p>
        </p:txBody>
      </p:sp>
      <p:sp>
        <p:nvSpPr>
          <p:cNvPr id="31" name="Rectangle 6" descr="Pink tissue paper"/>
          <p:cNvSpPr>
            <a:spLocks noChangeArrowheads="1"/>
          </p:cNvSpPr>
          <p:nvPr/>
        </p:nvSpPr>
        <p:spPr bwMode="auto">
          <a:xfrm>
            <a:off x="7338643" y="2999141"/>
            <a:ext cx="1635606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altLang="vi-VN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6" descr="Pink tissue paper"/>
          <p:cNvSpPr>
            <a:spLocks noChangeArrowheads="1"/>
          </p:cNvSpPr>
          <p:nvPr/>
        </p:nvSpPr>
        <p:spPr bwMode="auto">
          <a:xfrm>
            <a:off x="9050219" y="2987374"/>
            <a:ext cx="1624422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endParaRPr lang="en-US" altLang="vi-VN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25" descr="Pink tissue paper"/>
          <p:cNvSpPr>
            <a:spLocks noChangeArrowheads="1"/>
          </p:cNvSpPr>
          <p:nvPr/>
        </p:nvSpPr>
        <p:spPr bwMode="auto">
          <a:xfrm>
            <a:off x="3913119" y="4737683"/>
            <a:ext cx="1587166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en-US" alt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endParaRPr lang="en-US" altLang="vi-VN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2957" y="6391629"/>
            <a:ext cx="9525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400" b="1">
                <a:solidFill>
                  <a:srgbClr val="FF8000"/>
                </a:solidFill>
              </a:rPr>
              <a:t>Mathenlisa dự án chuyển đổi số bài giảng liên hệ tập huấn 0365277668 hoặc 0948986486</a:t>
            </a:r>
          </a:p>
          <a:p>
            <a:pPr algn="ctr"/>
            <a:endParaRPr lang="en-US" sz="1400" b="1">
              <a:solidFill>
                <a:srgbClr val="FF8000"/>
              </a:solidFill>
            </a:endParaRPr>
          </a:p>
        </p:txBody>
      </p:sp>
      <p:sp>
        <p:nvSpPr>
          <p:cNvPr id="37" name="Rectangle 25" descr="Pink tissue paper">
            <a:extLst>
              <a:ext uri="{FF2B5EF4-FFF2-40B4-BE49-F238E27FC236}">
                <a16:creationId xmlns:a16="http://schemas.microsoft.com/office/drawing/2014/main" id="{C155BE04-20E3-4CE5-890A-1DCF46B01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7934" y="4695385"/>
            <a:ext cx="1587166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Khánh</a:t>
            </a:r>
            <a:endParaRPr lang="en-US" altLang="vi-VN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25" descr="Pink tissue paper">
            <a:extLst>
              <a:ext uri="{FF2B5EF4-FFF2-40B4-BE49-F238E27FC236}">
                <a16:creationId xmlns:a16="http://schemas.microsoft.com/office/drawing/2014/main" id="{078BC52C-0453-409E-962C-4CE91787C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806" y="4689502"/>
            <a:ext cx="1587166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endParaRPr lang="en-US" altLang="vi-VN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25" descr="Pink tissue paper">
            <a:extLst>
              <a:ext uri="{FF2B5EF4-FFF2-40B4-BE49-F238E27FC236}">
                <a16:creationId xmlns:a16="http://schemas.microsoft.com/office/drawing/2014/main" id="{3D88660A-5B10-4ECE-AD0B-EDD5A1169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2319" y="3912437"/>
            <a:ext cx="1587166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</a:p>
        </p:txBody>
      </p:sp>
      <p:sp>
        <p:nvSpPr>
          <p:cNvPr id="40" name="Rectangle 25" descr="Pink tissue paper">
            <a:extLst>
              <a:ext uri="{FF2B5EF4-FFF2-40B4-BE49-F238E27FC236}">
                <a16:creationId xmlns:a16="http://schemas.microsoft.com/office/drawing/2014/main" id="{940C2F35-A3D6-484B-91A0-827A5AA16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0199" y="3835646"/>
            <a:ext cx="1587166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altLang="vi-VN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endParaRPr lang="en-US" altLang="vi-VN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25" descr="Pink tissue paper">
            <a:extLst>
              <a:ext uri="{FF2B5EF4-FFF2-40B4-BE49-F238E27FC236}">
                <a16:creationId xmlns:a16="http://schemas.microsoft.com/office/drawing/2014/main" id="{F4239C12-0187-487D-BBA4-74C056EA3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5677" y="3828434"/>
            <a:ext cx="1587166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Anh</a:t>
            </a:r>
          </a:p>
        </p:txBody>
      </p:sp>
      <p:sp>
        <p:nvSpPr>
          <p:cNvPr id="42" name="Rectangle 25" descr="Pink tissue paper">
            <a:extLst>
              <a:ext uri="{FF2B5EF4-FFF2-40B4-BE49-F238E27FC236}">
                <a16:creationId xmlns:a16="http://schemas.microsoft.com/office/drawing/2014/main" id="{E4F02E2B-9042-4D35-AE84-172DC6238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0165" y="3843839"/>
            <a:ext cx="1587166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endParaRPr lang="en-US" altLang="vi-VN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25" descr="Pink tissue paper">
            <a:extLst>
              <a:ext uri="{FF2B5EF4-FFF2-40B4-BE49-F238E27FC236}">
                <a16:creationId xmlns:a16="http://schemas.microsoft.com/office/drawing/2014/main" id="{A6260EF2-5744-412F-92AE-AFB0F0C12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7035" y="3054678"/>
            <a:ext cx="1587166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endParaRPr lang="en-US" altLang="vi-VN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25" descr="Pink tissue paper">
            <a:extLst>
              <a:ext uri="{FF2B5EF4-FFF2-40B4-BE49-F238E27FC236}">
                <a16:creationId xmlns:a16="http://schemas.microsoft.com/office/drawing/2014/main" id="{6366DC9C-F2AA-4DC3-9CF7-15428F5BA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2740" y="4708624"/>
            <a:ext cx="1587166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endParaRPr lang="en-US" altLang="vi-VN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25" descr="Pink tissue paper">
            <a:extLst>
              <a:ext uri="{FF2B5EF4-FFF2-40B4-BE49-F238E27FC236}">
                <a16:creationId xmlns:a16="http://schemas.microsoft.com/office/drawing/2014/main" id="{AB77CD52-D7C9-4E16-8774-2E46FC698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7006" y="4700000"/>
            <a:ext cx="1587166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endParaRPr lang="en-US" altLang="vi-VN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25" descr="Pink tissue paper">
            <a:extLst>
              <a:ext uri="{FF2B5EF4-FFF2-40B4-BE49-F238E27FC236}">
                <a16:creationId xmlns:a16="http://schemas.microsoft.com/office/drawing/2014/main" id="{DADCB1EE-B2C4-4587-9111-D3ADEF414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2251" y="4716073"/>
            <a:ext cx="1587166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endParaRPr lang="en-US" altLang="vi-VN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25" descr="Pink tissue paper">
            <a:extLst>
              <a:ext uri="{FF2B5EF4-FFF2-40B4-BE49-F238E27FC236}">
                <a16:creationId xmlns:a16="http://schemas.microsoft.com/office/drawing/2014/main" id="{FA9F9D5B-AA56-42AA-B12C-70AE98B61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2685" y="4716073"/>
            <a:ext cx="1587166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vi-VN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endParaRPr lang="en-US" altLang="vi-VN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837422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1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5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4" dur="5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0" dur="5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6" dur="5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2" dur="5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4" dur="5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7" dur="5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0" dur="5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3" dur="5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6" dur="5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2" dur="5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000"/>
                            </p:stCondLst>
                            <p:childTnLst>
                              <p:par>
                                <p:cTn id="104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5" dur="5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8" dur="5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500"/>
                            </p:stCondLst>
                            <p:childTnLst>
                              <p:par>
                                <p:cTn id="110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1" dur="5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4" dur="5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16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7" dur="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0" dur="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500"/>
                            </p:stCondLst>
                            <p:childTnLst>
                              <p:par>
                                <p:cTn id="122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3" dur="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6" dur="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8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9" dur="5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1" dur="5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2" dur="5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4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8" dur="5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0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1" dur="5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4" dur="5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6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7" dur="5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0" dur="5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3" dur="5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6" dur="5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8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9" dur="5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1" dur="5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2" dur="5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4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5" dur="5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6" dur="5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8" dur="5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0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1" dur="5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2" dur="5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3" dur="5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4" dur="5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6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7" dur="5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9" dur="5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0" dur="5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4500"/>
                            </p:stCondLst>
                            <p:childTnLst>
                              <p:par>
                                <p:cTn id="182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3" dur="5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4" dur="5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5" dur="5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6" dur="5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88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9" dur="5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0" dur="5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1" dur="5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2" dur="5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94" presetID="21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5" dur="5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6" dur="5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7" dur="5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8" dur="5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00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1" dur="5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2" dur="5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3" dur="5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4" dur="5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6500"/>
                            </p:stCondLst>
                            <p:childTnLst>
                              <p:par>
                                <p:cTn id="206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7" dur="5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8" dur="5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9" dur="5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0" dur="5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7000"/>
                            </p:stCondLst>
                            <p:childTnLst>
                              <p:par>
                                <p:cTn id="212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3" dur="5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4" dur="5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5" dur="5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6" dur="5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7500"/>
                            </p:stCondLst>
                            <p:childTnLst>
                              <p:par>
                                <p:cTn id="218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9" dur="5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0" dur="5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1" dur="5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2" dur="5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8000"/>
                            </p:stCondLst>
                            <p:childTnLst>
                              <p:par>
                                <p:cTn id="224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5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6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7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8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8500"/>
                            </p:stCondLst>
                            <p:childTnLst>
                              <p:par>
                                <p:cTn id="230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1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2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3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4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9000"/>
                            </p:stCondLst>
                            <p:childTnLst>
                              <p:par>
                                <p:cTn id="236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7" dur="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8" dur="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9" dur="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0" dur="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9500"/>
                            </p:stCondLst>
                            <p:childTnLst>
                              <p:par>
                                <p:cTn id="242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3" dur="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4" dur="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6" dur="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0"/>
                            </p:stCondLst>
                            <p:childTnLst>
                              <p:par>
                                <p:cTn id="248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9" dur="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1" dur="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2" dur="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20500"/>
                            </p:stCondLst>
                            <p:childTnLst>
                              <p:par>
                                <p:cTn id="254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5" dur="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6" dur="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7" dur="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8" dur="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8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2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6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5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4" dur="5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5" dur="5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8" dur="5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5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2" dur="5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3" dur="5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6" dur="50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" dur="50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0" dur="50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1" dur="50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4" dur="50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5" dur="50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8" dur="5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9" dur="5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3" dur="5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6" dur="5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7" dur="5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0" dur="500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1" dur="500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4" dur="500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500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2" dur="500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3" dur="500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0" dur="2000" fill="hold"/>
                                        <p:tgtEl>
                                          <p:spTgt spid="7186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3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393 -0.00787 C -0.32018 -0.025 -0.329 -0.0382 -0.33862 -0.05278 C -0.34375 -0.06042 -0.3468 -0.06968 -0.35097 -0.07778 C -0.35241 -0.08033 -0.35529 -0.08102 -0.35722 -0.08287 C -0.37357 -0.10162 -0.35353 -0.08264 -0.36956 -0.09908 C -0.37149 -0.10116 -0.37389 -0.10232 -0.37566 -0.10463 C -0.38159 -0.11227 -0.38191 -0.12084 -0.3864 -0.12755 C -0.38896 -0.13149 -0.39249 -0.1345 -0.39586 -0.1382 C -0.39714 -0.14028 -0.39746 -0.14329 -0.39874 -0.14514 C -0.40259 -0.15232 -0.40307 -0.15232 -0.40788 -0.15787 C -0.41045 -0.16945 -0.4135 -0.16412 -0.41558 -0.17385 C -0.42103 -0.19815 -0.42841 -0.21991 -0.44187 -0.24005 C -0.44524 -0.25162 -0.44781 -0.26274 -0.45262 -0.27408 C -0.4555 -0.28704 -0.45983 -0.29838 -0.46336 -0.31135 C -0.46881 -0.33102 -0.47282 -0.35162 -0.4757 -0.372 C -0.47619 -0.39051 -0.47554 -0.4088 -0.47731 -0.42732 C -0.47811 -0.43704 -0.4834 -0.45579 -0.4834 -0.45556 C -0.48164 -0.5088 -0.49222 -0.60787 -0.47106 -0.67524 C -0.46384 -0.69746 -0.45101 -0.74746 -0.42953 -0.75556 C -0.42905 -0.75556 -0.39249 -0.74537 -0.388 -0.74329 C -0.36251 -0.73056 -0.35369 -0.72269 -0.33108 -0.7051 C -0.31778 -0.69584 -0.30559 -0.68519 -0.29244 -0.67524 C -0.28844 -0.67223 -0.2801 -0.66644 -0.2801 -0.66621 C -0.25974 -0.63704 -0.24402 -0.60325 -0.22623 -0.57176 C -0.2126 -0.54723 -0.19544 -0.52338 -0.1847 -0.497 C -0.17155 -0.46436 -0.1637 -0.42825 -0.15712 -0.39329 C -0.15873 -0.36945 -0.15937 -0.34607 -0.16161 -0.32246 C -0.16193 -0.31829 -0.16257 -0.31389 -0.16482 -0.31135 C -0.17027 -0.3051 -0.17316 -0.2963 -0.17861 -0.28982 C -0.18983 -0.27709 -0.20602 -0.26806 -0.21869 -0.25787 C -0.22222 -0.2551 -0.2251 -0.25 -0.22943 -0.24885 C -0.25412 -0.2419 -0.27898 -0.23125 -0.30319 -0.222 C -0.3484 -0.20487 -0.39089 -0.18704 -0.43867 -0.18287 C -0.45759 -0.18519 -0.51819 -0.17987 -0.54802 -0.20255 C -0.55523 -0.20811 -0.56341 -0.2257 -0.56661 -0.23125 C -0.57094 -0.23889 -0.58185 -0.25255 -0.58185 -0.25232 C -0.58409 -0.27107 -0.58938 -0.28797 -0.59259 -0.30602 C -0.59066 -0.33426 -0.59243 -0.35463 -0.5788 -0.37709 C -0.56196 -0.4051 -0.52685 -0.41459 -0.5004 -0.42385 C -0.47426 -0.43311 -0.45005 -0.44676 -0.42344 -0.45394 C -0.3989 -0.46088 -0.37405 -0.46575 -0.34936 -0.472 C -0.23023 -0.46621 -0.1071 -0.48774 0.0077 -0.45047 C 0.02967 -0.44375 0.04346 -0.4294 0.06157 -0.41459 C 0.07809 -0.40116 0.0954 -0.39237 0.10775 -0.372 C 0.11352 -0.3625 0.11801 -0.35417 0.12154 -0.34375 C 0.12378 -0.33635 0.12779 -0.32246 0.12779 -0.32223 C 0.13244 -0.28473 0.1326 -0.28797 0.12779 -0.222 C 0.12715 -0.21551 0.12314 -0.21042 0.12154 -0.20417 C 0.11721 -0.18866 0.11384 -0.17292 0.10775 -0.15787 C 0.1055 -0.14514 0.09893 -0.1375 0.09236 -0.12755 C 0.09043 -0.12477 0.08963 -0.12107 0.08755 -0.11852 C 0.07648 -0.10417 0.04778 -0.0875 0.03367 -0.08287 C 0.02454 -0.07987 0.01524 -0.07801 0.0061 -0.07408 C -0.01571 -0.06505 -0.00497 -0.06829 -0.02613 -0.06343 C -0.05611 -0.04769 -0.08946 -0.04005 -0.12169 -0.03287 C -0.13419 -0.03357 -0.30287 -0.01667 -0.34936 -0.07061 C -0.36924 -0.09352 -0.39265 -0.12686 -0.40179 -0.15787 C -0.40644 -0.17246 -0.41269 -0.19075 -0.41558 -0.20625 C -0.41702 -0.21343 -0.42023 -0.22755 -0.42023 -0.22732 C -0.41879 -0.23542 -0.41975 -0.24445 -0.41558 -0.2507 C -0.41269 -0.2551 -0.40019 -0.25787 -0.39409 -0.2595 C -0.38816 -0.26436 -0.38239 -0.26436 -0.37566 -0.26667 C -0.36748 -0.26991 -0.3593 -0.27315 -0.35097 -0.2757 C -0.33541 -0.275 -0.31537 -0.27176 -0.2987 -0.27176 " pathEditMode="relative" rAng="0" ptsTypes="fffffffffffffffffffffffffffffffffffffffffffffffffffffffffffffffA">
                                      <p:cBhvr>
                                        <p:cTn id="342" dur="2000" spd="-100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-37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reeLi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4" dur="500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5" dur="500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4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21000"/>
                            </p:stCondLst>
                            <p:childTnLst>
                              <p:par>
                                <p:cTn id="34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0" dur="500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1" dur="500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21500"/>
                            </p:stCondLst>
                            <p:childTnLst>
                              <p:par>
                                <p:cTn id="35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400" decel="1000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7" dur="400" decel="100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400" decel="100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400" decel="100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2000"/>
                            </p:stCondLst>
                            <p:childTnLst>
                              <p:par>
                                <p:cTn id="36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64584 1.11111E-6 " pathEditMode="relative" rAng="0" ptsTypes="AA">
                                      <p:cBhvr>
                                        <p:cTn id="364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2500"/>
                            </p:stCondLst>
                            <p:childTnLst>
                              <p:par>
                                <p:cTn id="366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7" dur="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8" dur="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9" dur="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0" dur="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23000"/>
                            </p:stCondLst>
                            <p:childTnLst>
                              <p:par>
                                <p:cTn id="372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3" dur="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4" dur="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5" dur="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6" dur="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23500"/>
                            </p:stCondLst>
                            <p:childTnLst>
                              <p:par>
                                <p:cTn id="382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3" dur="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4" dur="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5" dur="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6" dur="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24000"/>
                            </p:stCondLst>
                            <p:childTnLst>
                              <p:par>
                                <p:cTn id="388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9" dur="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0" dur="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1" dur="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2" dur="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24500"/>
                            </p:stCondLst>
                            <p:childTnLst>
                              <p:par>
                                <p:cTn id="398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9" dur="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0" dur="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1" dur="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2" dur="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25000"/>
                            </p:stCondLst>
                            <p:childTnLst>
                              <p:par>
                                <p:cTn id="404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5" dur="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6" dur="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7" dur="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8" dur="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25500"/>
                            </p:stCondLst>
                            <p:childTnLst>
                              <p:par>
                                <p:cTn id="414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5" dur="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6" dur="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7" dur="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8" dur="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25550"/>
                            </p:stCondLst>
                            <p:childTnLst>
                              <p:par>
                                <p:cTn id="420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1" dur="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2" dur="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3" dur="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4" dur="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26050"/>
                            </p:stCondLst>
                            <p:childTnLst>
                              <p:par>
                                <p:cTn id="430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1" dur="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2" dur="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3" dur="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4" dur="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26100"/>
                            </p:stCondLst>
                            <p:childTnLst>
                              <p:par>
                                <p:cTn id="436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7" dur="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8" dur="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9" dur="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0" dur="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26600"/>
                            </p:stCondLst>
                            <p:childTnLst>
                              <p:par>
                                <p:cTn id="446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7" dur="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8" dur="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9" dur="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0" dur="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26650"/>
                            </p:stCondLst>
                            <p:childTnLst>
                              <p:par>
                                <p:cTn id="452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3" dur="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4" dur="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5" dur="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6" dur="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27150"/>
                            </p:stCondLst>
                            <p:childTnLst>
                              <p:par>
                                <p:cTn id="462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3" dur="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4" dur="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5" dur="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6" dur="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27200"/>
                            </p:stCondLst>
                            <p:childTnLst>
                              <p:par>
                                <p:cTn id="468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9" dur="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0" dur="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1" dur="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2" dur="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27700"/>
                            </p:stCondLst>
                            <p:childTnLst>
                              <p:par>
                                <p:cTn id="478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9" dur="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0" dur="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1" dur="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2" dur="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27750"/>
                            </p:stCondLst>
                            <p:childTnLst>
                              <p:par>
                                <p:cTn id="484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5" dur="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6" dur="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7" dur="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8" dur="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28250"/>
                            </p:stCondLst>
                            <p:childTnLst>
                              <p:par>
                                <p:cTn id="494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5" dur="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6" dur="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7" dur="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8" dur="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28300"/>
                            </p:stCondLst>
                            <p:childTnLst>
                              <p:par>
                                <p:cTn id="500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1" dur="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2" dur="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3" dur="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04" dur="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28800"/>
                            </p:stCondLst>
                            <p:childTnLst>
                              <p:par>
                                <p:cTn id="510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1" dur="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2" dur="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3" dur="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4" dur="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28850"/>
                            </p:stCondLst>
                            <p:childTnLst>
                              <p:par>
                                <p:cTn id="516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7" dur="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8" dur="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9" dur="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0" dur="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29350"/>
                            </p:stCondLst>
                            <p:childTnLst>
                              <p:par>
                                <p:cTn id="526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7" dur="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8" dur="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9" dur="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0" dur="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29400"/>
                            </p:stCondLst>
                            <p:childTnLst>
                              <p:par>
                                <p:cTn id="532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3" dur="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4" dur="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5" dur="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6" dur="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29900"/>
                            </p:stCondLst>
                            <p:childTnLst>
                              <p:par>
                                <p:cTn id="542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3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4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5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46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29950"/>
                            </p:stCondLst>
                            <p:childTnLst>
                              <p:par>
                                <p:cTn id="548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9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0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1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52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30450"/>
                            </p:stCondLst>
                            <p:childTnLst>
                              <p:par>
                                <p:cTn id="558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9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0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1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62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30500"/>
                            </p:stCondLst>
                            <p:childTnLst>
                              <p:par>
                                <p:cTn id="564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5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6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7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68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31000"/>
                            </p:stCondLst>
                            <p:childTnLst>
                              <p:par>
                                <p:cTn id="574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5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6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7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8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9" fill="hold">
                            <p:stCondLst>
                              <p:cond delay="31050"/>
                            </p:stCondLst>
                            <p:childTnLst>
                              <p:par>
                                <p:cTn id="580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1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2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3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4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8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94"/>
                </p:tgtEl>
              </p:cMediaNode>
            </p:audio>
          </p:childTnLst>
        </p:cTn>
      </p:par>
    </p:tnLst>
    <p:bldLst>
      <p:bldP spid="7170" grpId="0" animBg="1"/>
      <p:bldP spid="7170" grpId="1" animBg="1"/>
      <p:bldP spid="7171" grpId="0" animBg="1"/>
      <p:bldP spid="7171" grpId="1" animBg="1"/>
      <p:bldP spid="7172" grpId="0" bldLvl="0" animBg="1"/>
      <p:bldP spid="7172" grpId="1" bldLvl="0" animBg="1"/>
      <p:bldP spid="7173" grpId="0" animBg="1"/>
      <p:bldP spid="7173" grpId="1" animBg="1"/>
      <p:bldP spid="7175" grpId="0" animBg="1"/>
      <p:bldP spid="7175" grpId="1" animBg="1"/>
      <p:bldP spid="7176" grpId="0" animBg="1"/>
      <p:bldP spid="7176" grpId="1" animBg="1"/>
      <p:bldP spid="7177" grpId="0" animBg="1"/>
      <p:bldP spid="7177" grpId="1" animBg="1"/>
      <p:bldP spid="7178" grpId="0" animBg="1"/>
      <p:bldP spid="7178" grpId="1" animBg="1"/>
      <p:bldP spid="7179" grpId="0" animBg="1"/>
      <p:bldP spid="7179" grpId="1" animBg="1"/>
      <p:bldP spid="7180" grpId="0" animBg="1"/>
      <p:bldP spid="7180" grpId="1" animBg="1"/>
      <p:bldP spid="7181" grpId="0" bldLvl="0" animBg="1"/>
      <p:bldP spid="7181" grpId="1" bldLvl="0" animBg="1"/>
      <p:bldP spid="7182" grpId="0" animBg="1"/>
      <p:bldP spid="7182" grpId="1" animBg="1"/>
      <p:bldP spid="7183" grpId="0" animBg="1"/>
      <p:bldP spid="7183" grpId="1" animBg="1"/>
      <p:bldP spid="7186" grpId="0" animBg="1"/>
      <p:bldP spid="7188" grpId="0" bldLvl="0" animBg="1"/>
      <p:bldP spid="7188" grpId="1" bldLvl="0" animBg="1"/>
      <p:bldP spid="7189" grpId="0" animBg="1"/>
      <p:bldP spid="7189" grpId="1" animBg="1"/>
      <p:bldP spid="7190" grpId="0" animBg="1"/>
      <p:bldP spid="7190" grpId="1" animBg="1"/>
      <p:bldP spid="7193" grpId="0" animBg="1"/>
      <p:bldP spid="7193" grpId="1" animBg="1"/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1" grpId="0" animBg="1"/>
      <p:bldP spid="31" grpId="1" animBg="1"/>
      <p:bldP spid="32" grpId="0" animBg="1"/>
      <p:bldP spid="32" grpId="1" animBg="1"/>
      <p:bldP spid="34" grpId="0" animBg="1"/>
      <p:bldP spid="34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hởi động Hệ Hô Hấp Người">
            <a:hlinkClick r:id="" action="ppaction://media"/>
            <a:extLst>
              <a:ext uri="{FF2B5EF4-FFF2-40B4-BE49-F238E27FC236}">
                <a16:creationId xmlns:a16="http://schemas.microsoft.com/office/drawing/2014/main" id="{134334DE-3833-3B06-5E7C-F0D31ADFCA9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22" y="0"/>
            <a:ext cx="1220152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73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57" y="915166"/>
            <a:ext cx="704708" cy="7276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51210" y="983251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thực hành</a:t>
            </a:r>
            <a:endParaRPr lang="zh-CN" altLang="en-US" sz="2800" b="1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6656" y="1538532"/>
            <a:ext cx="11625072" cy="540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Quan sát mô hình cơ quan hô hấp dưới đây và trả lời các câu hỏi sau: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ED8B18-D6C0-4107-9EA2-342A0CD7C2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2" y="2198072"/>
            <a:ext cx="3602736" cy="464615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F280EFE-598B-4138-9F72-5AA6772A1884}"/>
              </a:ext>
            </a:extLst>
          </p:cNvPr>
          <p:cNvSpPr/>
          <p:nvPr/>
        </p:nvSpPr>
        <p:spPr>
          <a:xfrm>
            <a:off x="6361175" y="2198072"/>
            <a:ext cx="55991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1. Các bộ phận a, b, c ở mô hình tương ứng với bộ phận nào của cơ quan hô hấp?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8062D16B-0A9F-4119-B3C8-F9A02BB14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7536" y="3005875"/>
            <a:ext cx="2237423" cy="65836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vi-VN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 quản</a:t>
            </a:r>
            <a:endParaRPr lang="en-US" sz="28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10160AB0-65D0-41D8-8D41-3CB185477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152" y="4257538"/>
            <a:ext cx="2237423" cy="65836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vi-VN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Phế quản</a:t>
            </a:r>
            <a:endParaRPr lang="en-US" sz="28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02E8157A-4E1E-4A25-8C42-CB2E27B63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6247" y="5525449"/>
            <a:ext cx="2237423" cy="65836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vi-VN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Phổi</a:t>
            </a:r>
            <a:endParaRPr lang="en-US" sz="28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66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12" grpId="0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57" y="915166"/>
            <a:ext cx="704708" cy="7276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51210" y="983251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thực hành</a:t>
            </a:r>
            <a:endParaRPr lang="zh-CN" altLang="en-US" sz="2800" b="1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6656" y="1520244"/>
            <a:ext cx="11625072" cy="540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Quan sát mô hình cơ quan hô hấp dưới đây và trả lời các câu hỏi sau: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280EFE-598B-4138-9F72-5AA6772A1884}"/>
              </a:ext>
            </a:extLst>
          </p:cNvPr>
          <p:cNvSpPr/>
          <p:nvPr/>
        </p:nvSpPr>
        <p:spPr>
          <a:xfrm>
            <a:off x="4663440" y="2245444"/>
            <a:ext cx="75285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2. Nêu sự thay đổi của hai quả bóng khi thổi vào đầu ống hút.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1B54F2-5A5B-4C24-9C51-4338CDFC4A65}"/>
              </a:ext>
            </a:extLst>
          </p:cNvPr>
          <p:cNvSpPr/>
          <p:nvPr/>
        </p:nvSpPr>
        <p:spPr>
          <a:xfrm>
            <a:off x="4773169" y="4485089"/>
            <a:ext cx="72969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Hoạt động này giống với hoạt động hít vào hay thở ra?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9812C4-AD98-4CAD-AAE1-E474D66866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34" y="2095477"/>
            <a:ext cx="3813398" cy="476252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2FFFA4-5B97-4F4A-86F5-974F2AF5716B}"/>
              </a:ext>
            </a:extLst>
          </p:cNvPr>
          <p:cNvSpPr txBox="1"/>
          <p:nvPr/>
        </p:nvSpPr>
        <p:spPr>
          <a:xfrm>
            <a:off x="4895091" y="3243298"/>
            <a:ext cx="729690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Hai quả bóng sẽ phình ra, to lên khi thổi vào hai đầu ống hút.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202CB3-1D38-4CC3-8FF4-6D72FBF1E46B}"/>
              </a:ext>
            </a:extLst>
          </p:cNvPr>
          <p:cNvSpPr txBox="1"/>
          <p:nvPr/>
        </p:nvSpPr>
        <p:spPr>
          <a:xfrm>
            <a:off x="4895090" y="5665823"/>
            <a:ext cx="7296909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Hoạt động này giống với hoạt động thở ra.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2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57" y="915166"/>
            <a:ext cx="704708" cy="7276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51210" y="983251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thực hành</a:t>
            </a:r>
            <a:endParaRPr lang="zh-CN" altLang="en-US" sz="2800" b="1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6656" y="1538532"/>
            <a:ext cx="11625072" cy="540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Quan sát mô hình cơ quan hô hấp dưới đây và trả lời các câu hỏi sau: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280EFE-598B-4138-9F72-5AA6772A1884}"/>
              </a:ext>
            </a:extLst>
          </p:cNvPr>
          <p:cNvSpPr/>
          <p:nvPr/>
        </p:nvSpPr>
        <p:spPr>
          <a:xfrm>
            <a:off x="4754880" y="2198072"/>
            <a:ext cx="72054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3. Dùng tay giữ chặt ống hút và thổi. </a:t>
            </a:r>
          </a:p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Em thấy hai quả bóng có thay đổi không?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1B54F2-5A5B-4C24-9C51-4338CDFC4A65}"/>
              </a:ext>
            </a:extLst>
          </p:cNvPr>
          <p:cNvSpPr/>
          <p:nvPr/>
        </p:nvSpPr>
        <p:spPr>
          <a:xfrm>
            <a:off x="4657344" y="4363644"/>
            <a:ext cx="75346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cs typeface="Arial" panose="020B0604020202020204" pitchFamily="34" charset="0"/>
              </a:rPr>
              <a:t>Điều gì sẽ xảy ra nếu có vật rơi vào khí quản hoặc phế quản?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E88A13-8189-4C0F-A620-CAA979207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39" y="2074230"/>
            <a:ext cx="3829658" cy="47837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1A5FEE7-7A9C-492D-9E10-7B1A4D3841C1}"/>
              </a:ext>
            </a:extLst>
          </p:cNvPr>
          <p:cNvSpPr txBox="1"/>
          <p:nvPr/>
        </p:nvSpPr>
        <p:spPr>
          <a:xfrm>
            <a:off x="4648200" y="3458934"/>
            <a:ext cx="7543799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vi-VN" sz="28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ai quả bóng không thay đổi so với ban đầu.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1185EC-4FBF-4881-8DE6-E8CA6AEED34E}"/>
              </a:ext>
            </a:extLst>
          </p:cNvPr>
          <p:cNvSpPr txBox="1"/>
          <p:nvPr/>
        </p:nvSpPr>
        <p:spPr>
          <a:xfrm>
            <a:off x="5011631" y="5449724"/>
            <a:ext cx="7191036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vi-VN" sz="28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Nếu có vật rơi vào khí quản hoặc phế quản thì đường hô hấp sẽ bị tắc có thể dẫn đến tử vong.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38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" y="798886"/>
            <a:ext cx="900752" cy="10177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50826" y="1058578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vận dụng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51436" y="1674112"/>
            <a:ext cx="113879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1. Em sẽ nói và làm gì khi gặp các tình huống sau?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25044" y="3005035"/>
            <a:ext cx="7650956" cy="3108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Em sẽ ngăn cản bé trai lại để bé không đưa viên bi vào miệng và nói:</a:t>
            </a:r>
          </a:p>
          <a:p>
            <a:endParaRPr lang="vi-VN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- Em đừng cho viên bi vào miệng nhé! Bi rất cứng, không sạch đâu. Nhỡ em nuốt phải thì sẽ bị tắc đường thở và đi bệnh viện cấp cứu đấy!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417DCB-24D4-407D-BE91-9A4606E0DF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" y="2289646"/>
            <a:ext cx="4216119" cy="454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20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" y="798886"/>
            <a:ext cx="900752" cy="10177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50826" y="1058578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vận dụng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51436" y="1674112"/>
            <a:ext cx="113879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1. Em sẽ nói và làm gì khi gặp các tình huống sau?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C855DC-B4CC-48EC-95F2-4DAB25307C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7332"/>
            <a:ext cx="5227219" cy="46543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ED03C48-7C68-41E7-B8F1-F6AC9BC9AD07}"/>
              </a:ext>
            </a:extLst>
          </p:cNvPr>
          <p:cNvSpPr/>
          <p:nvPr/>
        </p:nvSpPr>
        <p:spPr>
          <a:xfrm>
            <a:off x="5421085" y="2997582"/>
            <a:ext cx="6449786" cy="3108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Em sẽ ngăn cản em bé không đưa quả nhãn vào miệng và nói:</a:t>
            </a:r>
          </a:p>
          <a:p>
            <a:endParaRPr lang="vi-VN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- Em ơi, đừng ăn cả quả nhãn như vậy. Nó to và có hạt bên trong nên sẽ khó nuốt lắm. Em hãy bóc vỏ và bỏ hạt ra rồi ăn.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20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1327</TotalTime>
  <Words>653</Words>
  <Application>Microsoft Office PowerPoint</Application>
  <PresentationFormat>Widescreen</PresentationFormat>
  <Paragraphs>123</Paragraphs>
  <Slides>11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Averta Std CY Bold</vt:lpstr>
      <vt:lpstr>Calibri</vt:lpstr>
      <vt:lpstr>Calibri Light</vt:lpstr>
      <vt:lpstr>Quicksand Medium</vt:lpstr>
      <vt:lpstr>Times New Roman</vt:lpstr>
      <vt:lpstr>Wingdings</vt:lpstr>
      <vt:lpstr>2_Office Theme</vt:lpstr>
      <vt:lpstr>4_Office Theme</vt:lpstr>
      <vt:lpstr>Hoạt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hong luong</dc:creator>
  <cp:lastModifiedBy>Administrator</cp:lastModifiedBy>
  <cp:revision>447</cp:revision>
  <dcterms:created xsi:type="dcterms:W3CDTF">2021-06-23T08:03:30Z</dcterms:created>
  <dcterms:modified xsi:type="dcterms:W3CDTF">2025-03-19T11:05:13Z</dcterms:modified>
</cp:coreProperties>
</file>