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14"/>
  </p:notesMasterIdLst>
  <p:sldIdLst>
    <p:sldId id="308" r:id="rId3"/>
    <p:sldId id="309" r:id="rId4"/>
    <p:sldId id="322" r:id="rId5"/>
    <p:sldId id="311" r:id="rId6"/>
    <p:sldId id="403" r:id="rId7"/>
    <p:sldId id="312" r:id="rId8"/>
    <p:sldId id="402" r:id="rId9"/>
    <p:sldId id="313" r:id="rId10"/>
    <p:sldId id="314" r:id="rId11"/>
    <p:sldId id="401" r:id="rId12"/>
    <p:sldId id="315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157"/>
    <a:srgbClr val="FFC000"/>
    <a:srgbClr val="8EC73C"/>
    <a:srgbClr val="A4D45A"/>
    <a:srgbClr val="BB58B2"/>
    <a:srgbClr val="80AE43"/>
    <a:srgbClr val="ED3833"/>
    <a:srgbClr val="43B3F7"/>
    <a:srgbClr val="F3933D"/>
    <a:srgbClr val="B96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49" autoAdjust="0"/>
    <p:restoredTop sz="90000"/>
  </p:normalViewPr>
  <p:slideViewPr>
    <p:cSldViewPr snapToGrid="0">
      <p:cViewPr varScale="1">
        <p:scale>
          <a:sx n="56" d="100"/>
          <a:sy n="56" d="100"/>
        </p:scale>
        <p:origin x="6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87864-C60D-9643-BA45-1039956DC09C}" type="datetimeFigureOut">
              <a:rPr lang="en-VN" smtClean="0"/>
              <a:t>03/17/2025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1450F-9C6C-AC42-9040-2B25E028F7F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3242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1EB3-6810-4B68-812C-EE355C968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11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8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600" dirty="0"/>
              <a:t>Nam – áo xanh: số 362</a:t>
            </a:r>
          </a:p>
          <a:p>
            <a:r>
              <a:rPr lang="en-VN" sz="1600" dirty="0"/>
              <a:t>Việt – áo cam: số 363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450F-9C6C-AC42-9040-2B25E028F7F9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220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quả táo để đổi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1450F-9C6C-AC42-9040-2B25E028F7F9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141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FF09D-4D47-493B-ADDF-AED65C2FD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3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859D-C3B9-40FD-E4F4-59A1DE50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52874-CD86-513E-F302-8FA07D533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5DF2D-3228-D696-118C-02FB5422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DF41-E6D6-4160-93BF-03AE993E9F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613E1-B1FC-7C9C-CDE5-C44C451F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B571-7C79-BA29-07E0-88C87326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6FA49-FC4D-4A0C-BF13-F9772CFAD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44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71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533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46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  <p:sldLayoutId id="2147483728" r:id="rId12"/>
    <p:sldLayoutId id="2147483730" r:id="rId13"/>
    <p:sldLayoutId id="21474837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26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về mầm n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3" y="80211"/>
            <a:ext cx="121325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79ED0-FD75-48C6-8517-67A4E2A77F0B}"/>
              </a:ext>
            </a:extLst>
          </p:cNvPr>
          <p:cNvSpPr/>
          <p:nvPr/>
        </p:nvSpPr>
        <p:spPr>
          <a:xfrm>
            <a:off x="1143000" y="152400"/>
            <a:ext cx="1104899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NHIỆT LIỆT CHÀO MỪNG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 THẦY CÔ VỀ DỰ GIỜ </a:t>
            </a:r>
          </a:p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 2B TRƯỜNG TIỂU HỌC BẮC HƯNG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07654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1997934" y="1265373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270918" y="2104175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Hân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59846" y="2097698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3881782" y="1265805"/>
            <a:ext cx="145891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549106" y="2122327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757683" y="3014273"/>
            <a:ext cx="175772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306066" y="2184737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177054" y="1212804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Châu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177054" y="2975850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 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59846" y="2980112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629251" y="2968193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895310" y="2122327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1997934" y="3857120"/>
            <a:ext cx="150798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3890170" y="3875978"/>
            <a:ext cx="157395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Ngọc Ngân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5539555" y="1267262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8824053" y="1263787"/>
            <a:ext cx="137001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7292218" y="1255108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8835558" y="2167673"/>
            <a:ext cx="166504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30699" y="211999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166764" y="-434242"/>
            <a:ext cx="4419600" cy="1600200"/>
            <a:chOff x="2352" y="2496"/>
            <a:chExt cx="2352" cy="528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>
                  <a:solidFill>
                    <a:srgbClr val="FF0066"/>
                  </a:solidFill>
                </a:rPr>
                <a:t>    </a:t>
              </a:r>
              <a:r>
                <a:rPr lang="en-US" altLang="vi-VN" sz="2800" b="1">
                  <a:solidFill>
                    <a:srgbClr val="FF0066"/>
                  </a:solidFill>
                </a:rPr>
                <a:t>Bạn được chọn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633281" y="2171540"/>
            <a:ext cx="153168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10343467" y="1212804"/>
            <a:ext cx="179503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169437" y="3858264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Đoàn Ngọc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-199176" y="-434242"/>
            <a:ext cx="12497650" cy="7292242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7338643" y="2999141"/>
            <a:ext cx="1635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9050219" y="2987374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Vy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3913119" y="473768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1400" b="1">
              <a:solidFill>
                <a:srgbClr val="FF8000"/>
              </a:solidFill>
            </a:endParaRPr>
          </a:p>
        </p:txBody>
      </p:sp>
      <p:sp>
        <p:nvSpPr>
          <p:cNvPr id="37" name="Rectangle 25" descr="Pink tissue paper">
            <a:extLst>
              <a:ext uri="{FF2B5EF4-FFF2-40B4-BE49-F238E27FC236}">
                <a16:creationId xmlns:a16="http://schemas.microsoft.com/office/drawing/2014/main" id="{C155BE04-20E3-4CE5-890A-1DCF46B0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934" y="4695385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Khánh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5" descr="Pink tissue paper">
            <a:extLst>
              <a:ext uri="{FF2B5EF4-FFF2-40B4-BE49-F238E27FC236}">
                <a16:creationId xmlns:a16="http://schemas.microsoft.com/office/drawing/2014/main" id="{078BC52C-0453-409E-962C-4CE91787C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06" y="4689502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Ngọc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25" descr="Pink tissue paper">
            <a:extLst>
              <a:ext uri="{FF2B5EF4-FFF2-40B4-BE49-F238E27FC236}">
                <a16:creationId xmlns:a16="http://schemas.microsoft.com/office/drawing/2014/main" id="{3D88660A-5B10-4ECE-AD0B-EDD5A116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19" y="3912437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</a:p>
        </p:txBody>
      </p:sp>
      <p:sp>
        <p:nvSpPr>
          <p:cNvPr id="40" name="Rectangle 25" descr="Pink tissue paper">
            <a:extLst>
              <a:ext uri="{FF2B5EF4-FFF2-40B4-BE49-F238E27FC236}">
                <a16:creationId xmlns:a16="http://schemas.microsoft.com/office/drawing/2014/main" id="{940C2F35-A3D6-484B-91A0-827A5AA1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199" y="3835646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Mai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" descr="Pink tissue paper">
            <a:extLst>
              <a:ext uri="{FF2B5EF4-FFF2-40B4-BE49-F238E27FC236}">
                <a16:creationId xmlns:a16="http://schemas.microsoft.com/office/drawing/2014/main" id="{F4239C12-0187-487D-BBA4-74C056EA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677" y="3828434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25" descr="Pink tissue paper">
            <a:extLst>
              <a:ext uri="{FF2B5EF4-FFF2-40B4-BE49-F238E27FC236}">
                <a16:creationId xmlns:a16="http://schemas.microsoft.com/office/drawing/2014/main" id="{E4F02E2B-9042-4D35-AE84-172DC623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85" y="3814059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5" descr="Pink tissue paper">
            <a:extLst>
              <a:ext uri="{FF2B5EF4-FFF2-40B4-BE49-F238E27FC236}">
                <a16:creationId xmlns:a16="http://schemas.microsoft.com/office/drawing/2014/main" id="{A6260EF2-5744-412F-92AE-AFB0F0C1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3744" y="3052059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5" descr="Pink tissue paper">
            <a:extLst>
              <a:ext uri="{FF2B5EF4-FFF2-40B4-BE49-F238E27FC236}">
                <a16:creationId xmlns:a16="http://schemas.microsoft.com/office/drawing/2014/main" id="{6366DC9C-F2AA-4DC3-9CF7-15428F5BA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2740" y="4689502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 Vy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5" descr="Pink tissue paper">
            <a:extLst>
              <a:ext uri="{FF2B5EF4-FFF2-40B4-BE49-F238E27FC236}">
                <a16:creationId xmlns:a16="http://schemas.microsoft.com/office/drawing/2014/main" id="{AB77CD52-D7C9-4E16-8774-2E46FC698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006" y="4700000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25" descr="Pink tissue paper">
            <a:extLst>
              <a:ext uri="{FF2B5EF4-FFF2-40B4-BE49-F238E27FC236}">
                <a16:creationId xmlns:a16="http://schemas.microsoft.com/office/drawing/2014/main" id="{DADCB1EE-B2C4-4587-9111-D3ADEF414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083" y="474524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5" descr="Pink tissue paper">
            <a:extLst>
              <a:ext uri="{FF2B5EF4-FFF2-40B4-BE49-F238E27FC236}">
                <a16:creationId xmlns:a16="http://schemas.microsoft.com/office/drawing/2014/main" id="{FA9F9D5B-AA56-42AA-B12C-70AE98B6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685" y="471607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Như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8852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17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67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17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7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17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67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17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67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17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67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17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67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17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67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817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67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917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67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17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67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117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167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17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67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317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367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417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67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17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67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17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67"/>
                            </p:stCondLst>
                            <p:childTnLst>
                              <p:par>
                                <p:cTn id="194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17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67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17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867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17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967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17"/>
                            </p:stCondLst>
                            <p:childTnLst>
                              <p:par>
                                <p:cTn id="23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067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117"/>
                            </p:stCondLst>
                            <p:childTnLst>
                              <p:par>
                                <p:cTn id="2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167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342" dur="2000" spd="-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167"/>
                            </p:stCondLst>
                            <p:childTnLst>
                              <p:par>
                                <p:cTn id="3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8667"/>
                            </p:stCondLst>
                            <p:childTnLst>
                              <p:par>
                                <p:cTn id="3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167"/>
                            </p:stCondLst>
                            <p:childTnLst>
                              <p:par>
                                <p:cTn id="3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6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9667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9717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217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267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767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817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317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367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1867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917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2417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2467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2967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017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3517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3567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067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117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4617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4667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167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217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5717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5767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267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6317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6817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6867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6" grpId="0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7193" grpId="0" animBg="1"/>
      <p:bldP spid="7193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4EA163-8475-334D-BCDA-BDFC9994A416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87A25-7567-FD49-8928-BE0A380A227F}"/>
              </a:ext>
            </a:extLst>
          </p:cNvPr>
          <p:cNvGrpSpPr/>
          <p:nvPr/>
        </p:nvGrpSpPr>
        <p:grpSpPr>
          <a:xfrm>
            <a:off x="930678" y="247800"/>
            <a:ext cx="2834497" cy="658770"/>
            <a:chOff x="1183343" y="1383618"/>
            <a:chExt cx="2834497" cy="658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B193EC-D27A-A44B-925F-88F641129087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2E52A6-EEDC-B64D-80B2-1FAE5AF982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662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Khởi động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4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chưa đặt tên ‐ Được tạo bằng Clipcham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84" y="1"/>
            <a:ext cx="10781414" cy="6176964"/>
          </a:xfrm>
        </p:spPr>
      </p:pic>
    </p:spTree>
    <p:extLst>
      <p:ext uri="{BB962C8B-B14F-4D97-AF65-F5344CB8AC3E}">
        <p14:creationId xmlns:p14="http://schemas.microsoft.com/office/powerpoint/2010/main" val="1409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D70A52F-F467-5842-81B5-0CF2B702AC6F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627AC6E9-158E-6B40-9E96-8FEE0FED8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7B8F-9876-2999-79A2-6A7F9D38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00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D6D23EC-4D11-0E41-897E-5079A9B5B768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9751E1-502F-E043-A8A7-F510D00DFD21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FBF46D-92DA-6848-802B-6EF1B9955CCC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</a:t>
              </a:r>
              <a:r>
                <a:rPr lang="en-US" sz="2800" dirty="0"/>
                <a:t> / S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thẻ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che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tia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dưới</a:t>
              </a:r>
              <a:r>
                <a:rPr lang="en-US" sz="2400" dirty="0"/>
                <a:t> </a:t>
              </a:r>
              <a:r>
                <a:rPr lang="en-US" sz="2400" dirty="0" err="1"/>
                <a:t>đây</a:t>
              </a:r>
              <a:r>
                <a:rPr lang="en-US" sz="2400" dirty="0"/>
                <a:t>: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59A626F-D980-5A4D-9A89-8BBEB898A1B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20250A-1DF3-644E-ACBF-715CED0843E8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977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/>
          <p:cNvSpPr>
            <a:spLocks noChangeArrowheads="1"/>
          </p:cNvSpPr>
          <p:nvPr/>
        </p:nvSpPr>
        <p:spPr bwMode="auto">
          <a:xfrm>
            <a:off x="1997934" y="1265373"/>
            <a:ext cx="16002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/>
          <p:cNvSpPr>
            <a:spLocks noChangeArrowheads="1"/>
          </p:cNvSpPr>
          <p:nvPr/>
        </p:nvSpPr>
        <p:spPr bwMode="auto">
          <a:xfrm>
            <a:off x="270918" y="2104175"/>
            <a:ext cx="142983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Hân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4" descr="Pink tissue paper"/>
          <p:cNvSpPr>
            <a:spLocks noChangeArrowheads="1"/>
          </p:cNvSpPr>
          <p:nvPr/>
        </p:nvSpPr>
        <p:spPr bwMode="auto">
          <a:xfrm>
            <a:off x="2059846" y="2097698"/>
            <a:ext cx="147637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sz="2400" b="1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/>
          <p:cNvSpPr>
            <a:spLocks noChangeArrowheads="1"/>
          </p:cNvSpPr>
          <p:nvPr/>
        </p:nvSpPr>
        <p:spPr bwMode="auto">
          <a:xfrm>
            <a:off x="3881782" y="1265805"/>
            <a:ext cx="145891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/>
          <p:cNvSpPr>
            <a:spLocks noChangeArrowheads="1"/>
          </p:cNvSpPr>
          <p:nvPr/>
        </p:nvSpPr>
        <p:spPr bwMode="auto">
          <a:xfrm>
            <a:off x="5549106" y="2122327"/>
            <a:ext cx="1629545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/>
          <p:cNvSpPr>
            <a:spLocks noChangeArrowheads="1"/>
          </p:cNvSpPr>
          <p:nvPr/>
        </p:nvSpPr>
        <p:spPr bwMode="auto">
          <a:xfrm>
            <a:off x="3757683" y="3014273"/>
            <a:ext cx="175772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Anh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/>
          <p:cNvSpPr>
            <a:spLocks noChangeArrowheads="1"/>
          </p:cNvSpPr>
          <p:nvPr/>
        </p:nvSpPr>
        <p:spPr bwMode="auto">
          <a:xfrm>
            <a:off x="7306066" y="2184737"/>
            <a:ext cx="146434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/>
          <p:cNvSpPr>
            <a:spLocks noChangeArrowheads="1"/>
          </p:cNvSpPr>
          <p:nvPr/>
        </p:nvSpPr>
        <p:spPr bwMode="auto">
          <a:xfrm>
            <a:off x="177054" y="1212804"/>
            <a:ext cx="163507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Châu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Rectangle 11" descr="Pink tissue paper"/>
          <p:cNvSpPr>
            <a:spLocks noChangeArrowheads="1"/>
          </p:cNvSpPr>
          <p:nvPr/>
        </p:nvSpPr>
        <p:spPr bwMode="auto">
          <a:xfrm>
            <a:off x="177054" y="2975850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 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7180" name="Rectangle 12" descr="Pink tissue paper"/>
          <p:cNvSpPr>
            <a:spLocks noChangeArrowheads="1"/>
          </p:cNvSpPr>
          <p:nvPr/>
        </p:nvSpPr>
        <p:spPr bwMode="auto">
          <a:xfrm>
            <a:off x="2059846" y="2980112"/>
            <a:ext cx="138059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/>
          <p:cNvSpPr>
            <a:spLocks noChangeArrowheads="1"/>
          </p:cNvSpPr>
          <p:nvPr/>
        </p:nvSpPr>
        <p:spPr bwMode="auto">
          <a:xfrm>
            <a:off x="5629251" y="2968193"/>
            <a:ext cx="15494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/>
          <p:cNvSpPr>
            <a:spLocks noChangeArrowheads="1"/>
          </p:cNvSpPr>
          <p:nvPr/>
        </p:nvSpPr>
        <p:spPr bwMode="auto">
          <a:xfrm>
            <a:off x="3895310" y="2122327"/>
            <a:ext cx="1526381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/>
          <p:cNvSpPr>
            <a:spLocks noChangeArrowheads="1"/>
          </p:cNvSpPr>
          <p:nvPr/>
        </p:nvSpPr>
        <p:spPr bwMode="auto">
          <a:xfrm>
            <a:off x="1997934" y="3857120"/>
            <a:ext cx="150798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</a:p>
        </p:txBody>
      </p:sp>
      <p:sp>
        <p:nvSpPr>
          <p:cNvPr id="7186" name="Rectangle 18" descr="Pink tissue paper"/>
          <p:cNvSpPr>
            <a:spLocks noChangeArrowheads="1"/>
          </p:cNvSpPr>
          <p:nvPr/>
        </p:nvSpPr>
        <p:spPr bwMode="auto">
          <a:xfrm>
            <a:off x="3890170" y="3875978"/>
            <a:ext cx="1573959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Ngọc Mai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/>
          <p:cNvSpPr>
            <a:spLocks noChangeArrowheads="1"/>
          </p:cNvSpPr>
          <p:nvPr/>
        </p:nvSpPr>
        <p:spPr bwMode="auto">
          <a:xfrm>
            <a:off x="5539555" y="1267262"/>
            <a:ext cx="15748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/>
          <p:cNvSpPr>
            <a:spLocks noChangeArrowheads="1"/>
          </p:cNvSpPr>
          <p:nvPr/>
        </p:nvSpPr>
        <p:spPr bwMode="auto">
          <a:xfrm>
            <a:off x="8824053" y="1263787"/>
            <a:ext cx="1370013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/>
          <p:cNvSpPr>
            <a:spLocks noChangeArrowheads="1"/>
          </p:cNvSpPr>
          <p:nvPr/>
        </p:nvSpPr>
        <p:spPr bwMode="auto">
          <a:xfrm>
            <a:off x="7292218" y="1255108"/>
            <a:ext cx="136547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/>
          <p:cNvSpPr>
            <a:spLocks noChangeArrowheads="1"/>
          </p:cNvSpPr>
          <p:nvPr/>
        </p:nvSpPr>
        <p:spPr bwMode="auto">
          <a:xfrm>
            <a:off x="8835558" y="2167673"/>
            <a:ext cx="166504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351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00" y="6553200"/>
            <a:ext cx="304800" cy="304800"/>
          </a:xfrm>
          <a:ln>
            <a:solidFill>
              <a:srgbClr val="CC33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5" name="WordArt 27"/>
          <p:cNvSpPr>
            <a:spLocks noChangeArrowheads="1" noChangeShapeType="1" noTextEdit="1"/>
          </p:cNvSpPr>
          <p:nvPr/>
        </p:nvSpPr>
        <p:spPr bwMode="auto">
          <a:xfrm>
            <a:off x="3430699" y="211999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b="1" kern="10">
              <a:ln w="9525">
                <a:solidFill>
                  <a:srgbClr val="000000"/>
                </a:solidFill>
                <a:rou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96" name="Group 28"/>
          <p:cNvGrpSpPr/>
          <p:nvPr/>
        </p:nvGrpSpPr>
        <p:grpSpPr bwMode="auto">
          <a:xfrm>
            <a:off x="-1166764" y="-434242"/>
            <a:ext cx="4419600" cy="1600200"/>
            <a:chOff x="2352" y="2496"/>
            <a:chExt cx="2352" cy="528"/>
          </a:xfrm>
        </p:grpSpPr>
        <p:sp>
          <p:nvSpPr>
            <p:cNvPr id="5147" name="Oval 29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vi-VN" sz="2400" b="1">
                  <a:solidFill>
                    <a:srgbClr val="FF0066"/>
                  </a:solidFill>
                </a:rPr>
                <a:t>    </a:t>
              </a:r>
              <a:r>
                <a:rPr lang="en-US" altLang="vi-VN" sz="2800" b="1">
                  <a:solidFill>
                    <a:srgbClr val="FF0066"/>
                  </a:solidFill>
                </a:rPr>
                <a:t>Bạn được chọn !</a:t>
              </a:r>
            </a:p>
          </p:txBody>
        </p:sp>
        <p:pic>
          <p:nvPicPr>
            <p:cNvPr id="5148" name="Picture 30" descr="6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/>
          <p:cNvSpPr>
            <a:spLocks noChangeArrowheads="1"/>
          </p:cNvSpPr>
          <p:nvPr/>
        </p:nvSpPr>
        <p:spPr bwMode="auto">
          <a:xfrm>
            <a:off x="10633281" y="2171540"/>
            <a:ext cx="153168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/>
          <p:cNvSpPr>
            <a:spLocks noChangeArrowheads="1"/>
          </p:cNvSpPr>
          <p:nvPr/>
        </p:nvSpPr>
        <p:spPr bwMode="auto">
          <a:xfrm>
            <a:off x="10343467" y="1212804"/>
            <a:ext cx="179503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/>
          <p:cNvSpPr>
            <a:spLocks noChangeArrowheads="1"/>
          </p:cNvSpPr>
          <p:nvPr/>
        </p:nvSpPr>
        <p:spPr bwMode="auto">
          <a:xfrm>
            <a:off x="169437" y="3858264"/>
            <a:ext cx="1652587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Đoàn Ngọc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-199176" y="-434242"/>
            <a:ext cx="12497650" cy="7292242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vi-VN" altLang="vi-VN" sz="2800"/>
          </a:p>
        </p:txBody>
      </p:sp>
      <p:sp>
        <p:nvSpPr>
          <p:cNvPr id="31" name="Rectangle 6" descr="Pink tissue paper"/>
          <p:cNvSpPr>
            <a:spLocks noChangeArrowheads="1"/>
          </p:cNvSpPr>
          <p:nvPr/>
        </p:nvSpPr>
        <p:spPr bwMode="auto">
          <a:xfrm>
            <a:off x="7338643" y="2999141"/>
            <a:ext cx="163560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 descr="Pink tissue paper"/>
          <p:cNvSpPr>
            <a:spLocks noChangeArrowheads="1"/>
          </p:cNvSpPr>
          <p:nvPr/>
        </p:nvSpPr>
        <p:spPr bwMode="auto">
          <a:xfrm>
            <a:off x="9050219" y="2987374"/>
            <a:ext cx="1624422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Vy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5" descr="Pink tissue paper"/>
          <p:cNvSpPr>
            <a:spLocks noChangeArrowheads="1"/>
          </p:cNvSpPr>
          <p:nvPr/>
        </p:nvSpPr>
        <p:spPr bwMode="auto">
          <a:xfrm>
            <a:off x="3913119" y="473768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vi-VN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957" y="6391629"/>
            <a:ext cx="9525000" cy="5232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4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1400" b="1">
              <a:solidFill>
                <a:srgbClr val="FF8000"/>
              </a:solidFill>
            </a:endParaRPr>
          </a:p>
        </p:txBody>
      </p:sp>
      <p:sp>
        <p:nvSpPr>
          <p:cNvPr id="37" name="Rectangle 25" descr="Pink tissue paper">
            <a:extLst>
              <a:ext uri="{FF2B5EF4-FFF2-40B4-BE49-F238E27FC236}">
                <a16:creationId xmlns:a16="http://schemas.microsoft.com/office/drawing/2014/main" id="{C155BE04-20E3-4CE5-890A-1DCF46B0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7934" y="4695385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Khánh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25" descr="Pink tissue paper">
            <a:extLst>
              <a:ext uri="{FF2B5EF4-FFF2-40B4-BE49-F238E27FC236}">
                <a16:creationId xmlns:a16="http://schemas.microsoft.com/office/drawing/2014/main" id="{078BC52C-0453-409E-962C-4CE91787C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06" y="4689502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Ngọc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25" descr="Pink tissue paper">
            <a:extLst>
              <a:ext uri="{FF2B5EF4-FFF2-40B4-BE49-F238E27FC236}">
                <a16:creationId xmlns:a16="http://schemas.microsoft.com/office/drawing/2014/main" id="{3D88660A-5B10-4ECE-AD0B-EDD5A116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19" y="3912437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</a:p>
        </p:txBody>
      </p:sp>
      <p:sp>
        <p:nvSpPr>
          <p:cNvPr id="40" name="Rectangle 25" descr="Pink tissue paper">
            <a:extLst>
              <a:ext uri="{FF2B5EF4-FFF2-40B4-BE49-F238E27FC236}">
                <a16:creationId xmlns:a16="http://schemas.microsoft.com/office/drawing/2014/main" id="{940C2F35-A3D6-484B-91A0-827A5AA1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199" y="3835646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Ngân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" descr="Pink tissue paper">
            <a:extLst>
              <a:ext uri="{FF2B5EF4-FFF2-40B4-BE49-F238E27FC236}">
                <a16:creationId xmlns:a16="http://schemas.microsoft.com/office/drawing/2014/main" id="{F4239C12-0187-487D-BBA4-74C056EA3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677" y="3828434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25" descr="Pink tissue paper">
            <a:extLst>
              <a:ext uri="{FF2B5EF4-FFF2-40B4-BE49-F238E27FC236}">
                <a16:creationId xmlns:a16="http://schemas.microsoft.com/office/drawing/2014/main" id="{E4F02E2B-9042-4D35-AE84-172DC623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485" y="3814059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5" descr="Pink tissue paper">
            <a:extLst>
              <a:ext uri="{FF2B5EF4-FFF2-40B4-BE49-F238E27FC236}">
                <a16:creationId xmlns:a16="http://schemas.microsoft.com/office/drawing/2014/main" id="{A6260EF2-5744-412F-92AE-AFB0F0C1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3744" y="3052059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5" descr="Pink tissue paper">
            <a:extLst>
              <a:ext uri="{FF2B5EF4-FFF2-40B4-BE49-F238E27FC236}">
                <a16:creationId xmlns:a16="http://schemas.microsoft.com/office/drawing/2014/main" id="{6366DC9C-F2AA-4DC3-9CF7-15428F5BA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2740" y="4689502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 Vy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5" descr="Pink tissue paper">
            <a:extLst>
              <a:ext uri="{FF2B5EF4-FFF2-40B4-BE49-F238E27FC236}">
                <a16:creationId xmlns:a16="http://schemas.microsoft.com/office/drawing/2014/main" id="{AB77CD52-D7C9-4E16-8774-2E46FC698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7006" y="4700000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25" descr="Pink tissue paper">
            <a:extLst>
              <a:ext uri="{FF2B5EF4-FFF2-40B4-BE49-F238E27FC236}">
                <a16:creationId xmlns:a16="http://schemas.microsoft.com/office/drawing/2014/main" id="{DADCB1EE-B2C4-4587-9111-D3ADEF414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7083" y="474524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25" descr="Pink tissue paper">
            <a:extLst>
              <a:ext uri="{FF2B5EF4-FFF2-40B4-BE49-F238E27FC236}">
                <a16:creationId xmlns:a16="http://schemas.microsoft.com/office/drawing/2014/main" id="{FA9F9D5B-AA56-42AA-B12C-70AE98B6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685" y="4716073"/>
            <a:ext cx="1587166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24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Như</a:t>
            </a:r>
            <a:endParaRPr lang="en-US" altLang="vi-VN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2282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17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67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17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67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17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67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17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67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17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67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17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67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17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67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817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67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917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67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17"/>
                            </p:stCondLst>
                            <p:childTnLst>
                              <p:par>
                                <p:cTn id="1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67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117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167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17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67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317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367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417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467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17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67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17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67"/>
                            </p:stCondLst>
                            <p:childTnLst>
                              <p:par>
                                <p:cTn id="194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17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67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817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867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17"/>
                            </p:stCondLst>
                            <p:childTnLst>
                              <p:par>
                                <p:cTn id="22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967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017"/>
                            </p:stCondLst>
                            <p:childTnLst>
                              <p:par>
                                <p:cTn id="23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067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117"/>
                            </p:stCondLst>
                            <p:childTnLst>
                              <p:par>
                                <p:cTn id="2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167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 -0.0382 -0.33862 -0.05278 C -0.34375 -0.06042 -0.3468 -0.06968 -0.35097 -0.07778 C -0.35241 -0.08033 -0.35529 -0.08102 -0.35722 -0.08287 C -0.37357 -0.10162 -0.35353 -0.08264 -0.36956 -0.09908 C -0.37149 -0.10116 -0.37389 -0.10232 -0.37566 -0.10463 C -0.38159 -0.11227 -0.38191 -0.12084 -0.3864 -0.12755 C -0.38896 -0.13149 -0.39249 -0.1345 -0.39586 -0.1382 C -0.39714 -0.14028 -0.39746 -0.14329 -0.39874 -0.14514 C -0.40259 -0.15232 -0.40307 -0.15232 -0.40788 -0.15787 C -0.41045 -0.16945 -0.4135 -0.16412 -0.41558 -0.17385 C -0.42103 -0.19815 -0.42841 -0.21991 -0.44187 -0.24005 C -0.44524 -0.25162 -0.44781 -0.26274 -0.45262 -0.27408 C -0.4555 -0.28704 -0.45983 -0.29838 -0.46336 -0.31135 C -0.46881 -0.33102 -0.47282 -0.35162 -0.4757 -0.372 C -0.47619 -0.39051 -0.47554 -0.4088 -0.47731 -0.42732 C -0.47811 -0.43704 -0.4834 -0.45579 -0.4834 -0.45556 C -0.48164 -0.5088 -0.49222 -0.60787 -0.47106 -0.67524 C -0.46384 -0.69746 -0.45101 -0.74746 -0.42953 -0.75556 C -0.42905 -0.75556 -0.39249 -0.74537 -0.388 -0.74329 C -0.36251 -0.73056 -0.35369 -0.72269 -0.33108 -0.7051 C -0.31778 -0.69584 -0.30559 -0.68519 -0.29244 -0.67524 C -0.28844 -0.67223 -0.2801 -0.66644 -0.2801 -0.66621 C -0.25974 -0.63704 -0.24402 -0.60325 -0.22623 -0.57176 C -0.2126 -0.54723 -0.19544 -0.52338 -0.1847 -0.497 C -0.17155 -0.46436 -0.1637 -0.42825 -0.15712 -0.39329 C -0.15873 -0.36945 -0.15937 -0.34607 -0.16161 -0.32246 C -0.16193 -0.31829 -0.16257 -0.31389 -0.16482 -0.31135 C -0.17027 -0.3051 -0.17316 -0.2963 -0.17861 -0.28982 C -0.18983 -0.27709 -0.20602 -0.26806 -0.21869 -0.25787 C -0.22222 -0.2551 -0.2251 -0.25 -0.22943 -0.24885 C -0.25412 -0.2419 -0.27898 -0.23125 -0.30319 -0.222 C -0.3484 -0.20487 -0.39089 -0.18704 -0.43867 -0.18287 C -0.45759 -0.18519 -0.51819 -0.17987 -0.54802 -0.20255 C -0.55523 -0.20811 -0.56341 -0.2257 -0.56661 -0.23125 C -0.57094 -0.23889 -0.58185 -0.25255 -0.58185 -0.25232 C -0.58409 -0.27107 -0.58938 -0.28797 -0.59259 -0.30602 C -0.59066 -0.33426 -0.59243 -0.35463 -0.5788 -0.37709 C -0.56196 -0.4051 -0.52685 -0.41459 -0.5004 -0.42385 C -0.47426 -0.43311 -0.45005 -0.44676 -0.42344 -0.45394 C -0.3989 -0.46088 -0.37405 -0.46575 -0.34936 -0.472 C -0.23023 -0.46621 -0.1071 -0.48774 0.0077 -0.45047 C 0.02967 -0.44375 0.04346 -0.4294 0.06157 -0.41459 C 0.07809 -0.40116 0.0954 -0.39237 0.10775 -0.372 C 0.11352 -0.3625 0.11801 -0.35417 0.12154 -0.34375 C 0.12378 -0.33635 0.12779 -0.32246 0.12779 -0.32223 C 0.13244 -0.28473 0.1326 -0.28797 0.12779 -0.222 C 0.12715 -0.21551 0.12314 -0.21042 0.12154 -0.20417 C 0.11721 -0.18866 0.11384 -0.17292 0.10775 -0.15787 C 0.1055 -0.14514 0.09893 -0.1375 0.09236 -0.12755 C 0.09043 -0.12477 0.08963 -0.12107 0.08755 -0.11852 C 0.07648 -0.10417 0.04778 -0.0875 0.03367 -0.08287 C 0.02454 -0.07987 0.01524 -0.07801 0.0061 -0.07408 C -0.01571 -0.06505 -0.00497 -0.06829 -0.02613 -0.06343 C -0.05611 -0.04769 -0.08946 -0.04005 -0.12169 -0.03287 C -0.13419 -0.03357 -0.30287 -0.01667 -0.34936 -0.07061 C -0.36924 -0.09352 -0.39265 -0.12686 -0.40179 -0.15787 C -0.40644 -0.17246 -0.41269 -0.19075 -0.41558 -0.20625 C -0.41702 -0.21343 -0.42023 -0.22755 -0.42023 -0.22732 C -0.41879 -0.23542 -0.41975 -0.24445 -0.41558 -0.2507 C -0.41269 -0.2551 -0.40019 -0.25787 -0.39409 -0.2595 C -0.38816 -0.26436 -0.38239 -0.26436 -0.37566 -0.26667 C -0.36748 -0.26991 -0.3593 -0.27315 -0.35097 -0.2757 C -0.33541 -0.275 -0.31537 -0.27176 -0.2987 -0.27176 " pathEditMode="relative" rAng="0" ptsTypes="fffffffffffffffffffffffffffffffffffffffffffffffffffffffffffffffA">
                                      <p:cBhvr>
                                        <p:cTn id="342" dur="2000" spd="-100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167"/>
                            </p:stCondLst>
                            <p:childTnLst>
                              <p:par>
                                <p:cTn id="34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8667"/>
                            </p:stCondLst>
                            <p:childTnLst>
                              <p:par>
                                <p:cTn id="3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400" decel="100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400" decel="100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167"/>
                            </p:stCondLst>
                            <p:childTnLst>
                              <p:par>
                                <p:cTn id="3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36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9667"/>
                            </p:stCondLst>
                            <p:childTnLst>
                              <p:par>
                                <p:cTn id="36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9717"/>
                            </p:stCondLst>
                            <p:childTnLst>
                              <p:par>
                                <p:cTn id="3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217"/>
                            </p:stCondLst>
                            <p:childTnLst>
                              <p:par>
                                <p:cTn id="38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0267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0767"/>
                            </p:stCondLst>
                            <p:childTnLst>
                              <p:par>
                                <p:cTn id="3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2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817"/>
                            </p:stCondLst>
                            <p:childTnLst>
                              <p:par>
                                <p:cTn id="4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317"/>
                            </p:stCondLst>
                            <p:childTnLst>
                              <p:par>
                                <p:cTn id="4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367"/>
                            </p:stCondLst>
                            <p:childTnLst>
                              <p:par>
                                <p:cTn id="4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1867"/>
                            </p:stCondLst>
                            <p:childTnLst>
                              <p:par>
                                <p:cTn id="4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917"/>
                            </p:stCondLst>
                            <p:childTnLst>
                              <p:par>
                                <p:cTn id="4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2417"/>
                            </p:stCondLst>
                            <p:childTnLst>
                              <p:par>
                                <p:cTn id="44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0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2467"/>
                            </p:stCondLst>
                            <p:childTnLst>
                              <p:par>
                                <p:cTn id="4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3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2967"/>
                            </p:stCondLst>
                            <p:childTnLst>
                              <p:par>
                                <p:cTn id="4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017"/>
                            </p:stCondLst>
                            <p:childTnLst>
                              <p:par>
                                <p:cTn id="4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3517"/>
                            </p:stCondLst>
                            <p:childTnLst>
                              <p:par>
                                <p:cTn id="47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2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3567"/>
                            </p:stCondLst>
                            <p:childTnLst>
                              <p:par>
                                <p:cTn id="4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8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067"/>
                            </p:stCondLst>
                            <p:childTnLst>
                              <p:par>
                                <p:cTn id="49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8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117"/>
                            </p:stCondLst>
                            <p:childTnLst>
                              <p:par>
                                <p:cTn id="5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4617"/>
                            </p:stCondLst>
                            <p:childTnLst>
                              <p:par>
                                <p:cTn id="5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4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4667"/>
                            </p:stCondLst>
                            <p:childTnLst>
                              <p:par>
                                <p:cTn id="5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5167"/>
                            </p:stCondLst>
                            <p:childTnLst>
                              <p:par>
                                <p:cTn id="5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217"/>
                            </p:stCondLst>
                            <p:childTnLst>
                              <p:par>
                                <p:cTn id="5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5717"/>
                            </p:stCondLst>
                            <p:childTnLst>
                              <p:par>
                                <p:cTn id="5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5767"/>
                            </p:stCondLst>
                            <p:childTnLst>
                              <p:par>
                                <p:cTn id="5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267"/>
                            </p:stCondLst>
                            <p:childTnLst>
                              <p:par>
                                <p:cTn id="55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6317"/>
                            </p:stCondLst>
                            <p:childTnLst>
                              <p:par>
                                <p:cTn id="5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6817"/>
                            </p:stCondLst>
                            <p:childTnLst>
                              <p:par>
                                <p:cTn id="5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6867"/>
                            </p:stCondLst>
                            <p:childTnLst>
                              <p:par>
                                <p:cTn id="5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bldLvl="0" animBg="1"/>
      <p:bldP spid="7172" grpId="1" bldLvl="0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bldLvl="0" animBg="1"/>
      <p:bldP spid="7181" grpId="1" bldLvl="0" animBg="1"/>
      <p:bldP spid="7182" grpId="0" animBg="1"/>
      <p:bldP spid="7182" grpId="1" animBg="1"/>
      <p:bldP spid="7183" grpId="0" animBg="1"/>
      <p:bldP spid="7183" grpId="1" animBg="1"/>
      <p:bldP spid="7186" grpId="0" animBg="1"/>
      <p:bldP spid="7188" grpId="0" bldLvl="0" animBg="1"/>
      <p:bldP spid="7188" grpId="1" bldLvl="0" animBg="1"/>
      <p:bldP spid="7189" grpId="0" animBg="1"/>
      <p:bldP spid="7189" grpId="1" animBg="1"/>
      <p:bldP spid="7190" grpId="0" animBg="1"/>
      <p:bldP spid="7190" grpId="1" animBg="1"/>
      <p:bldP spid="7193" grpId="0" animBg="1"/>
      <p:bldP spid="7193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F66F8C-9908-9348-AC5A-1B0F00B4C020}"/>
              </a:ext>
            </a:extLst>
          </p:cNvPr>
          <p:cNvGrpSpPr/>
          <p:nvPr/>
        </p:nvGrpSpPr>
        <p:grpSpPr>
          <a:xfrm>
            <a:off x="951569" y="392382"/>
            <a:ext cx="10097998" cy="660528"/>
            <a:chOff x="1183343" y="1374364"/>
            <a:chExt cx="10097998" cy="6605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D3CC0E-6777-A841-9C68-F11E1DD9E766}"/>
                </a:ext>
              </a:extLst>
            </p:cNvPr>
            <p:cNvSpPr txBox="1"/>
            <p:nvPr/>
          </p:nvSpPr>
          <p:spPr>
            <a:xfrm>
              <a:off x="1835475" y="137436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F45735-0B61-B944-9D2B-0488482C2CB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1D7C0E3-4562-2B4B-BE76-1662EBD8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1" y="3518940"/>
            <a:ext cx="4164580" cy="2934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B81204-86BC-2644-8291-7CD95764ED0B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VN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VN" sz="2600" dirty="0"/>
              <a:t>Số 800 là số liền sau của số: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39405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043504-884A-9D46-A562-6F314E893EE1}"/>
              </a:ext>
            </a:extLst>
          </p:cNvPr>
          <p:cNvGrpSpPr/>
          <p:nvPr/>
        </p:nvGrpSpPr>
        <p:grpSpPr>
          <a:xfrm>
            <a:off x="930678" y="104096"/>
            <a:ext cx="10135619" cy="660068"/>
            <a:chOff x="1183343" y="1374824"/>
            <a:chExt cx="10135619" cy="66006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77B5E3-F1C5-3B4A-A1A9-B3F4BE2BD9B4}"/>
                </a:ext>
              </a:extLst>
            </p:cNvPr>
            <p:cNvSpPr txBox="1"/>
            <p:nvPr/>
          </p:nvSpPr>
          <p:spPr>
            <a:xfrm>
              <a:off x="1873096" y="137482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Nam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2ED9F6-DE77-794B-AAC4-0C1CB3E5D4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680619" y="5061259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243282" y="5061259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791366" y="5061259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  <p:sp>
        <p:nvSpPr>
          <p:cNvPr id="26" name="Folded Corner 25">
            <a:extLst>
              <a:ext uri="{FF2B5EF4-FFF2-40B4-BE49-F238E27FC236}">
                <a16:creationId xmlns:a16="http://schemas.microsoft.com/office/drawing/2014/main" id="{6A101688-9D92-4442-A011-642B13C15428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en-VN" sz="2400" dirty="0">
                <a:solidFill>
                  <a:schemeClr val="tx1"/>
                </a:solidFill>
              </a:rPr>
              <a:t>Ấn vào các quả táo để chuyển màu.</a:t>
            </a:r>
          </a:p>
        </p:txBody>
      </p:sp>
    </p:spTree>
    <p:extLst>
      <p:ext uri="{BB962C8B-B14F-4D97-AF65-F5344CB8AC3E}">
        <p14:creationId xmlns:p14="http://schemas.microsoft.com/office/powerpoint/2010/main" val="9650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2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448</Words>
  <Application>Microsoft Office PowerPoint</Application>
  <PresentationFormat>Widescreen</PresentationFormat>
  <Paragraphs>167</Paragraphs>
  <Slides>11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Coiny</vt:lpstr>
      <vt:lpstr>Times New Roman</vt:lpstr>
      <vt:lpstr>UTM Cookies</vt:lpstr>
      <vt:lpstr>Wingdings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310</cp:revision>
  <dcterms:created xsi:type="dcterms:W3CDTF">2021-06-02T01:34:28Z</dcterms:created>
  <dcterms:modified xsi:type="dcterms:W3CDTF">2025-03-17T13:47:39Z</dcterms:modified>
</cp:coreProperties>
</file>