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6"/>
  </p:notesMasterIdLst>
  <p:sldIdLst>
    <p:sldId id="293" r:id="rId3"/>
    <p:sldId id="317" r:id="rId4"/>
    <p:sldId id="290" r:id="rId5"/>
    <p:sldId id="647" r:id="rId6"/>
    <p:sldId id="648" r:id="rId7"/>
    <p:sldId id="2647" r:id="rId8"/>
    <p:sldId id="336" r:id="rId9"/>
    <p:sldId id="311" r:id="rId10"/>
    <p:sldId id="312" r:id="rId11"/>
    <p:sldId id="313" r:id="rId12"/>
    <p:sldId id="314" r:id="rId13"/>
    <p:sldId id="315" r:id="rId14"/>
    <p:sldId id="264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0" d="100"/>
          <a:sy n="60" d="100"/>
        </p:scale>
        <p:origin x="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03/19/2025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41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F09D-4D47-493B-ADDF-AED65C2FD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3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  <p:sldLayoutId id="2147483728" r:id="rId13"/>
    <p:sldLayoutId id="21474837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13.jp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13.jp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13.jp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jpeg"/><Relationship Id="rId5" Type="http://schemas.openxmlformats.org/officeDocument/2006/relationships/audio" Target="../media/audio3.wav"/><Relationship Id="rId4" Type="http://schemas.openxmlformats.org/officeDocument/2006/relationships/audio" Target="../media/audio6.wav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120"/>
            <a:ext cx="12230735" cy="757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/>
          <p:nvPr/>
        </p:nvSpPr>
        <p:spPr>
          <a:xfrm>
            <a:off x="514667" y="878092"/>
            <a:ext cx="11201400" cy="497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UBND </a:t>
            </a:r>
            <a:r>
              <a:rPr lang="vi-V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HUYỆN TIÊN LÃNG</a:t>
            </a:r>
            <a:endParaRPr lang="en-US" altLang="zh-CN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康俪金黑W8(P)" panose="020B0800000000000000" pitchFamily="34" charset="-122"/>
              <a:cs typeface="Times New Roman" panose="02020603050405020304" charset="0"/>
            </a:endParaRPr>
          </a:p>
          <a:p>
            <a:r>
              <a:rPr lang="vi-VN" altLang="en-US" sz="2000" b="1" dirty="0">
                <a:solidFill>
                  <a:srgbClr val="0070C0"/>
                </a:solidFill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PHÒNG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 GIÁO DỤC VÀ ĐÀO TẠO</a:t>
            </a:r>
          </a:p>
          <a:p>
            <a:endParaRPr lang="en-US" altLang="en-US" sz="2000" b="1" dirty="0">
              <a:solidFill>
                <a:srgbClr val="0070C0"/>
              </a:solidFill>
              <a:latin typeface="Times New Roman" panose="02020603050405020304" charset="0"/>
              <a:ea typeface="华康俪金黑W8(P)" panose="020B0800000000000000" pitchFamily="34" charset="-122"/>
              <a:cs typeface="Times New Roman" panose="02020603050405020304" charset="0"/>
              <a:sym typeface="+mn-ea"/>
            </a:endParaRPr>
          </a:p>
          <a:p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NHIỆT LIỆT  CHÀO MỪNG CÁC THẦY CÔ GIÁO ĐÃ VỀ DỰ GIỜ THĂM LỚP</a:t>
            </a:r>
            <a:endParaRPr lang="en-US" altLang="en-US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defTabSz="746297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2</a:t>
            </a:r>
          </a:p>
          <a:p>
            <a:pPr defTabSz="746297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CHUNG</a:t>
            </a:r>
          </a:p>
          <a:p>
            <a:endParaRPr lang="en-US" sz="2000" dirty="0">
              <a:solidFill>
                <a:prstClr val="black">
                  <a:tint val="75000"/>
                </a:prst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Người thực hiện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Hoa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			      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 viên trường   : Tiểu học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Bắc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Hưng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2863">
            <a:off x="2551307" y="145754"/>
            <a:ext cx="770960" cy="6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876307" y="5198934"/>
            <a:ext cx="1114668" cy="8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0" y="176360"/>
            <a:ext cx="2027340" cy="172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  <p:pic>
        <p:nvPicPr>
          <p:cNvPr id="2" name="Thiết kế chưa có tên (2)">
            <a:hlinkClick r:id="" action="ppaction://media"/>
            <a:extLst>
              <a:ext uri="{FF2B5EF4-FFF2-40B4-BE49-F238E27FC236}">
                <a16:creationId xmlns:a16="http://schemas.microsoft.com/office/drawing/2014/main" id="{E304298E-C032-4A3D-A5C6-B97BA545FB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8706" y="3911443"/>
            <a:ext cx="4547409" cy="25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3" y="-24334"/>
            <a:ext cx="12190355" cy="6882334"/>
            <a:chOff x="0" y="-1"/>
            <a:chExt cx="9145588" cy="5145089"/>
          </a:xfrm>
        </p:grpSpPr>
        <p:sp>
          <p:nvSpPr>
            <p:cNvPr id="2" name="矩形 1"/>
            <p:cNvSpPr/>
            <p:nvPr/>
          </p:nvSpPr>
          <p:spPr bwMode="auto">
            <a:xfrm>
              <a:off x="0" y="0"/>
              <a:ext cx="762794" cy="514508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8382794" y="0"/>
              <a:ext cx="762794" cy="514508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 rot="5400000">
              <a:off x="4409394" y="-3826782"/>
              <a:ext cx="516335" cy="816989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 rot="5400000">
              <a:off x="4115877" y="801972"/>
              <a:ext cx="516335" cy="8169898"/>
            </a:xfrm>
            <a:prstGeom prst="rect">
              <a:avLst/>
            </a:prstGeom>
            <a:solidFill>
              <a:srgbClr val="99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2" tIns="60941" rIns="121882" bIns="609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6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1" i="0" u="none" strike="noStrike" kern="1200" cap="none" spc="0" normalizeH="0" baseline="0" noProof="0">
                <a:ln>
                  <a:noFill/>
                </a:ln>
                <a:solidFill>
                  <a:srgbClr val="335338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endParaRPr>
            </a:p>
          </p:txBody>
        </p:sp>
      </p:grpSp>
      <p:pic>
        <p:nvPicPr>
          <p:cNvPr id="28" name="Picture 12" descr="梅花右上角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05" y="-24334"/>
            <a:ext cx="4875295" cy="27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古典框边合层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84" y="3619443"/>
            <a:ext cx="3961177" cy="32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古典框边合层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" y="3619443"/>
            <a:ext cx="3961177" cy="32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5BBDDA43-4CF7-E150-F407-906EB8D0D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6" name="Picture 29" descr="Picture1">
            <a:extLst>
              <a:ext uri="{FF2B5EF4-FFF2-40B4-BE49-F238E27FC236}">
                <a16:creationId xmlns:a16="http://schemas.microsoft.com/office/drawing/2014/main" id="{C466A305-AD47-7D7D-EB5B-2C5BC7CF8813}"/>
              </a:ext>
            </a:extLst>
          </p:cNvPr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7" name="WordArt 31">
            <a:extLst>
              <a:ext uri="{FF2B5EF4-FFF2-40B4-BE49-F238E27FC236}">
                <a16:creationId xmlns:a16="http://schemas.microsoft.com/office/drawing/2014/main" id="{2B21DC5F-D08A-38AD-1572-DE4E022B49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1" y="26988"/>
            <a:ext cx="5973763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Rung </a:t>
            </a:r>
            <a:r>
              <a:rPr lang="en-US" sz="36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chuông</a:t>
            </a:r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vàng</a:t>
            </a:r>
            <a:endParaRPr lang="vi-VN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0988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D990934-0E4D-41AF-B8ED-5F0942E4B9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03" y="-1524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75" y="0"/>
            <a:ext cx="121920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819"/>
            <a:ext cx="12180952" cy="2952381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1277600" y="2162126"/>
            <a:ext cx="9144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167960"/>
            <a:ext cx="9144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7169" cy="1409700"/>
          </a:xfrm>
          <a:prstGeom prst="rect">
            <a:avLst/>
          </a:prstGeom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05" y="41908"/>
            <a:ext cx="1452120" cy="146664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10942514" y="324327"/>
            <a:ext cx="763614" cy="92109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60300" y="81221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FFFF00"/>
                </a:solidFill>
                <a:latin typeface="Algerian" panose="04020705040A02060702" pitchFamily="82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94859" y="4455058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510793" y="579567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650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27471" y="577008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655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16255" y="450899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506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Left Arrow 56"/>
          <p:cNvSpPr/>
          <p:nvPr/>
        </p:nvSpPr>
        <p:spPr>
          <a:xfrm>
            <a:off x="12298146" y="5267312"/>
            <a:ext cx="2217953" cy="159031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5525812" y="4852588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36" y="4825318"/>
            <a:ext cx="835202" cy="90427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5551752" y="4828488"/>
            <a:ext cx="1114452" cy="1130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4" name="Oval 43"/>
          <p:cNvSpPr/>
          <p:nvPr/>
        </p:nvSpPr>
        <p:spPr>
          <a:xfrm>
            <a:off x="5552414" y="4831718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5506514" y="4876796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5560008" y="4870355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5542730" y="4889675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Oval 47"/>
          <p:cNvSpPr/>
          <p:nvPr/>
        </p:nvSpPr>
        <p:spPr>
          <a:xfrm>
            <a:off x="5545178" y="4863916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5511895" y="4874632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5521498" y="4863917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5535494" y="4883872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5523261" y="4876796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5532908" y="4851038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5525925" y="4863917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BC87E-E961-BB99-97F2-05AD2B35FF53}"/>
              </a:ext>
            </a:extLst>
          </p:cNvPr>
          <p:cNvSpPr txBox="1"/>
          <p:nvPr/>
        </p:nvSpPr>
        <p:spPr>
          <a:xfrm>
            <a:off x="2333186" y="346986"/>
            <a:ext cx="6874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7070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819"/>
            <a:ext cx="12180952" cy="2952381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1277600" y="2162126"/>
            <a:ext cx="9144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167960"/>
            <a:ext cx="9144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7169" cy="1409700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high confidence">
            <a:extLst>
              <a:ext uri="{FF2B5EF4-FFF2-40B4-BE49-F238E27FC236}">
                <a16:creationId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05" y="41908"/>
            <a:ext cx="1452120" cy="146664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10942514" y="324327"/>
            <a:ext cx="763614" cy="92109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39857" y="16565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FFFF00"/>
                </a:solidFill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8584" y="4345992"/>
            <a:ext cx="468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390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743466" y="4345992"/>
            <a:ext cx="479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01616" y="5706406"/>
            <a:ext cx="460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930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848415" y="5667769"/>
            <a:ext cx="441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903</a:t>
            </a:r>
          </a:p>
        </p:txBody>
      </p:sp>
      <p:sp>
        <p:nvSpPr>
          <p:cNvPr id="100" name="Left Arrow 99"/>
          <p:cNvSpPr/>
          <p:nvPr/>
        </p:nvSpPr>
        <p:spPr>
          <a:xfrm>
            <a:off x="12126622" y="3855466"/>
            <a:ext cx="2038350" cy="159031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B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5525812" y="4852588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36" y="4825318"/>
            <a:ext cx="835202" cy="904279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5551752" y="4828488"/>
            <a:ext cx="1114452" cy="1130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5" name="Oval 44"/>
          <p:cNvSpPr/>
          <p:nvPr/>
        </p:nvSpPr>
        <p:spPr>
          <a:xfrm>
            <a:off x="5552414" y="4831718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5506514" y="4876796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5560008" y="4870355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5542730" y="4889675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5545178" y="4863916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5511895" y="4874632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5521498" y="4863917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Oval 52"/>
          <p:cNvSpPr/>
          <p:nvPr/>
        </p:nvSpPr>
        <p:spPr>
          <a:xfrm>
            <a:off x="5535494" y="4883872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Oval 53"/>
          <p:cNvSpPr/>
          <p:nvPr/>
        </p:nvSpPr>
        <p:spPr>
          <a:xfrm>
            <a:off x="5523261" y="4876796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5532908" y="4851038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Oval 55"/>
          <p:cNvSpPr/>
          <p:nvPr/>
        </p:nvSpPr>
        <p:spPr>
          <a:xfrm>
            <a:off x="5525925" y="4863917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4B762-6741-F75F-464E-6969C3E2433E}"/>
              </a:ext>
            </a:extLst>
          </p:cNvPr>
          <p:cNvSpPr txBox="1"/>
          <p:nvPr/>
        </p:nvSpPr>
        <p:spPr>
          <a:xfrm>
            <a:off x="2528993" y="277292"/>
            <a:ext cx="6874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4321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40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" y="-28575"/>
            <a:ext cx="121920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819"/>
            <a:ext cx="12180952" cy="2952381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1277600" y="2162126"/>
            <a:ext cx="9144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167960"/>
            <a:ext cx="9144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7169" cy="1409700"/>
          </a:xfrm>
          <a:prstGeom prst="rect">
            <a:avLst/>
          </a:prstGeom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05" y="41908"/>
            <a:ext cx="1452120" cy="146664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10942514" y="324327"/>
            <a:ext cx="763614" cy="92109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60300" y="41908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FFFF00"/>
                </a:solidFill>
                <a:latin typeface="Algerian" panose="04020705040A02060702" pitchFamily="82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68855" y="5700399"/>
            <a:ext cx="1720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381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95910" y="5766113"/>
            <a:ext cx="1720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831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09901" y="4358839"/>
            <a:ext cx="1720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813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58248" y="4425424"/>
            <a:ext cx="181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dirty="0"/>
              <a:t>B</a:t>
            </a:r>
            <a:r>
              <a:rPr lang="en-US" sz="4400" dirty="0"/>
              <a:t>. 830</a:t>
            </a:r>
          </a:p>
        </p:txBody>
      </p:sp>
      <p:sp>
        <p:nvSpPr>
          <p:cNvPr id="57" name="Left Arrow 56"/>
          <p:cNvSpPr/>
          <p:nvPr/>
        </p:nvSpPr>
        <p:spPr>
          <a:xfrm flipH="1">
            <a:off x="-2845632" y="5186420"/>
            <a:ext cx="2751094" cy="159031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C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5525812" y="4852588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36" y="4825318"/>
            <a:ext cx="835202" cy="90427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5551752" y="4828488"/>
            <a:ext cx="1114452" cy="1130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4" name="Oval 43"/>
          <p:cNvSpPr/>
          <p:nvPr/>
        </p:nvSpPr>
        <p:spPr>
          <a:xfrm>
            <a:off x="5552414" y="4831718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5506514" y="4876796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5560008" y="4870355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5542730" y="4889675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Oval 47"/>
          <p:cNvSpPr/>
          <p:nvPr/>
        </p:nvSpPr>
        <p:spPr>
          <a:xfrm>
            <a:off x="5545178" y="4863916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5511895" y="4874632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5521498" y="4863917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5535494" y="4883872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5523261" y="4876796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5532908" y="4851038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5525925" y="4863917"/>
            <a:ext cx="1113594" cy="1123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830C9-20DF-9F54-55F6-C44ACE2CD7BC}"/>
              </a:ext>
            </a:extLst>
          </p:cNvPr>
          <p:cNvSpPr txBox="1"/>
          <p:nvPr/>
        </p:nvSpPr>
        <p:spPr>
          <a:xfrm>
            <a:off x="2291873" y="256841"/>
            <a:ext cx="6874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5950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5A68-E559-408A-8194-60C970CAD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F1B5F-9125-40B0-B617-1AE94E38F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4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Pink tissue paper"/>
          <p:cNvSpPr>
            <a:spLocks noChangeArrowheads="1"/>
          </p:cNvSpPr>
          <p:nvPr/>
        </p:nvSpPr>
        <p:spPr bwMode="auto">
          <a:xfrm>
            <a:off x="1997934" y="1265373"/>
            <a:ext cx="16002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 descr="Pink tissue paper"/>
          <p:cNvSpPr>
            <a:spLocks noChangeArrowheads="1"/>
          </p:cNvSpPr>
          <p:nvPr/>
        </p:nvSpPr>
        <p:spPr bwMode="auto">
          <a:xfrm>
            <a:off x="270918" y="2104175"/>
            <a:ext cx="1429839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4" descr="Pink tissue paper"/>
          <p:cNvSpPr>
            <a:spLocks noChangeArrowheads="1"/>
          </p:cNvSpPr>
          <p:nvPr/>
        </p:nvSpPr>
        <p:spPr bwMode="auto">
          <a:xfrm>
            <a:off x="2059846" y="2097698"/>
            <a:ext cx="1476375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7173" name="Rectangle 5" descr="Pink tissue paper"/>
          <p:cNvSpPr>
            <a:spLocks noChangeArrowheads="1"/>
          </p:cNvSpPr>
          <p:nvPr/>
        </p:nvSpPr>
        <p:spPr bwMode="auto">
          <a:xfrm>
            <a:off x="3881782" y="1265805"/>
            <a:ext cx="1458912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Rectangle 7" descr="Pink tissue paper"/>
          <p:cNvSpPr>
            <a:spLocks noChangeArrowheads="1"/>
          </p:cNvSpPr>
          <p:nvPr/>
        </p:nvSpPr>
        <p:spPr bwMode="auto">
          <a:xfrm>
            <a:off x="5549106" y="2122327"/>
            <a:ext cx="1629545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7176" name="Rectangle 8" descr="Pink tissue paper"/>
          <p:cNvSpPr>
            <a:spLocks noChangeArrowheads="1"/>
          </p:cNvSpPr>
          <p:nvPr/>
        </p:nvSpPr>
        <p:spPr bwMode="auto">
          <a:xfrm>
            <a:off x="3742556" y="2993564"/>
            <a:ext cx="1757729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Rectangle 9" descr="Pink tissue paper"/>
          <p:cNvSpPr>
            <a:spLocks noChangeArrowheads="1"/>
          </p:cNvSpPr>
          <p:nvPr/>
        </p:nvSpPr>
        <p:spPr bwMode="auto">
          <a:xfrm>
            <a:off x="7292218" y="2125633"/>
            <a:ext cx="146434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Rectangle 10" descr="Pink tissue paper"/>
          <p:cNvSpPr>
            <a:spLocks noChangeArrowheads="1"/>
          </p:cNvSpPr>
          <p:nvPr/>
        </p:nvSpPr>
        <p:spPr bwMode="auto">
          <a:xfrm>
            <a:off x="177054" y="1244072"/>
            <a:ext cx="163507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7179" name="Rectangle 11" descr="Pink tissue paper"/>
          <p:cNvSpPr>
            <a:spLocks noChangeArrowheads="1"/>
          </p:cNvSpPr>
          <p:nvPr/>
        </p:nvSpPr>
        <p:spPr bwMode="auto">
          <a:xfrm>
            <a:off x="177054" y="2975850"/>
            <a:ext cx="165258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7180" name="Rectangle 12" descr="Pink tissue paper"/>
          <p:cNvSpPr>
            <a:spLocks noChangeArrowheads="1"/>
          </p:cNvSpPr>
          <p:nvPr/>
        </p:nvSpPr>
        <p:spPr bwMode="auto">
          <a:xfrm>
            <a:off x="2059846" y="2980112"/>
            <a:ext cx="1380593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Rectangle 13" descr="Pink tissue paper"/>
          <p:cNvSpPr>
            <a:spLocks noChangeArrowheads="1"/>
          </p:cNvSpPr>
          <p:nvPr/>
        </p:nvSpPr>
        <p:spPr bwMode="auto">
          <a:xfrm>
            <a:off x="5629251" y="2968193"/>
            <a:ext cx="15494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Rectangle 14" descr="Pink tissue paper"/>
          <p:cNvSpPr>
            <a:spLocks noChangeArrowheads="1"/>
          </p:cNvSpPr>
          <p:nvPr/>
        </p:nvSpPr>
        <p:spPr bwMode="auto">
          <a:xfrm>
            <a:off x="3895310" y="2122327"/>
            <a:ext cx="1526381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Rectangle 15" descr="Pink tissue paper"/>
          <p:cNvSpPr>
            <a:spLocks noChangeArrowheads="1"/>
          </p:cNvSpPr>
          <p:nvPr/>
        </p:nvSpPr>
        <p:spPr bwMode="auto">
          <a:xfrm>
            <a:off x="1997934" y="3857120"/>
            <a:ext cx="1507982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Linh</a:t>
            </a:r>
          </a:p>
        </p:txBody>
      </p:sp>
      <p:sp>
        <p:nvSpPr>
          <p:cNvPr id="7186" name="Rectangle 18" descr="Pink tissue paper"/>
          <p:cNvSpPr>
            <a:spLocks noChangeArrowheads="1"/>
          </p:cNvSpPr>
          <p:nvPr/>
        </p:nvSpPr>
        <p:spPr bwMode="auto">
          <a:xfrm>
            <a:off x="3856477" y="3850086"/>
            <a:ext cx="1573959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Rectangle 20" descr="Pink tissue paper"/>
          <p:cNvSpPr>
            <a:spLocks noChangeArrowheads="1"/>
          </p:cNvSpPr>
          <p:nvPr/>
        </p:nvSpPr>
        <p:spPr bwMode="auto">
          <a:xfrm>
            <a:off x="5539555" y="1267262"/>
            <a:ext cx="15748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7189" name="Rectangle 21" descr="Pink tissue paper"/>
          <p:cNvSpPr>
            <a:spLocks noChangeArrowheads="1"/>
          </p:cNvSpPr>
          <p:nvPr/>
        </p:nvSpPr>
        <p:spPr bwMode="auto">
          <a:xfrm>
            <a:off x="8835558" y="1269499"/>
            <a:ext cx="1370013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7190" name="Rectangle 22" descr="Pink tissue paper"/>
          <p:cNvSpPr>
            <a:spLocks noChangeArrowheads="1"/>
          </p:cNvSpPr>
          <p:nvPr/>
        </p:nvSpPr>
        <p:spPr bwMode="auto">
          <a:xfrm>
            <a:off x="7292218" y="1255108"/>
            <a:ext cx="136547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Rectangle 25" descr="Pink tissue paper"/>
          <p:cNvSpPr>
            <a:spLocks noChangeArrowheads="1"/>
          </p:cNvSpPr>
          <p:nvPr/>
        </p:nvSpPr>
        <p:spPr bwMode="auto">
          <a:xfrm>
            <a:off x="8835558" y="2167673"/>
            <a:ext cx="166504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94" name="FUNK1351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0" y="6553200"/>
            <a:ext cx="304800" cy="304800"/>
          </a:xfrm>
          <a:ln>
            <a:solidFill>
              <a:srgbClr val="CC33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5" name="WordArt 27"/>
          <p:cNvSpPr>
            <a:spLocks noChangeArrowheads="1" noChangeShapeType="1" noTextEdit="1"/>
          </p:cNvSpPr>
          <p:nvPr/>
        </p:nvSpPr>
        <p:spPr bwMode="auto">
          <a:xfrm>
            <a:off x="3430699" y="211999"/>
            <a:ext cx="5543550" cy="12223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sẽ được chọn ?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96" name="Group 28"/>
          <p:cNvGrpSpPr/>
          <p:nvPr/>
        </p:nvGrpSpPr>
        <p:grpSpPr bwMode="auto">
          <a:xfrm>
            <a:off x="-1166764" y="-434242"/>
            <a:ext cx="4419600" cy="1600200"/>
            <a:chOff x="2352" y="2496"/>
            <a:chExt cx="2352" cy="528"/>
          </a:xfrm>
        </p:grpSpPr>
        <p:sp>
          <p:nvSpPr>
            <p:cNvPr id="5147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vi-VN" sz="2400" b="1">
                  <a:solidFill>
                    <a:srgbClr val="FF0066"/>
                  </a:solidFill>
                </a:rPr>
                <a:t>    </a:t>
              </a:r>
              <a:r>
                <a:rPr lang="en-US" altLang="vi-VN" sz="2800" b="1">
                  <a:solidFill>
                    <a:srgbClr val="FF0066"/>
                  </a:solidFill>
                </a:rPr>
                <a:t>Bạn được chọn !</a:t>
              </a:r>
            </a:p>
          </p:txBody>
        </p:sp>
        <p:pic>
          <p:nvPicPr>
            <p:cNvPr id="5148" name="Picture 30" descr="6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6" descr="Pink tissue paper"/>
          <p:cNvSpPr>
            <a:spLocks noChangeArrowheads="1"/>
          </p:cNvSpPr>
          <p:nvPr/>
        </p:nvSpPr>
        <p:spPr bwMode="auto">
          <a:xfrm>
            <a:off x="10633281" y="2171540"/>
            <a:ext cx="153168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35" name="Rectangle 23" descr="Pink tissue paper"/>
          <p:cNvSpPr>
            <a:spLocks noChangeArrowheads="1"/>
          </p:cNvSpPr>
          <p:nvPr/>
        </p:nvSpPr>
        <p:spPr bwMode="auto">
          <a:xfrm>
            <a:off x="10343467" y="1212804"/>
            <a:ext cx="179503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15" descr="Pink tissue paper"/>
          <p:cNvSpPr>
            <a:spLocks noChangeArrowheads="1"/>
          </p:cNvSpPr>
          <p:nvPr/>
        </p:nvSpPr>
        <p:spPr bwMode="auto">
          <a:xfrm>
            <a:off x="169437" y="3858264"/>
            <a:ext cx="165258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Rectangle 3"/>
          <p:cNvSpPr>
            <a:spLocks noChangeArrowheads="1"/>
          </p:cNvSpPr>
          <p:nvPr/>
        </p:nvSpPr>
        <p:spPr bwMode="auto">
          <a:xfrm>
            <a:off x="-199176" y="-434242"/>
            <a:ext cx="12497650" cy="7292242"/>
          </a:xfrm>
          <a:prstGeom prst="rect">
            <a:avLst/>
          </a:prstGeom>
          <a:noFill/>
          <a:ln w="825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vi-VN" altLang="vi-VN" sz="2800"/>
          </a:p>
        </p:txBody>
      </p:sp>
      <p:sp>
        <p:nvSpPr>
          <p:cNvPr id="31" name="Rectangle 6" descr="Pink tissue paper"/>
          <p:cNvSpPr>
            <a:spLocks noChangeArrowheads="1"/>
          </p:cNvSpPr>
          <p:nvPr/>
        </p:nvSpPr>
        <p:spPr bwMode="auto">
          <a:xfrm>
            <a:off x="7338643" y="2999141"/>
            <a:ext cx="163560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6" descr="Pink tissue paper"/>
          <p:cNvSpPr>
            <a:spLocks noChangeArrowheads="1"/>
          </p:cNvSpPr>
          <p:nvPr/>
        </p:nvSpPr>
        <p:spPr bwMode="auto">
          <a:xfrm>
            <a:off x="9050219" y="2987374"/>
            <a:ext cx="1624422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5" descr="Pink tissue paper"/>
          <p:cNvSpPr>
            <a:spLocks noChangeArrowheads="1"/>
          </p:cNvSpPr>
          <p:nvPr/>
        </p:nvSpPr>
        <p:spPr bwMode="auto">
          <a:xfrm>
            <a:off x="3913119" y="4737683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2957" y="6391629"/>
            <a:ext cx="9525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400" b="1">
                <a:solidFill>
                  <a:srgbClr val="FF8000"/>
                </a:solidFill>
              </a:rPr>
              <a:t>Mathenlisa dự án chuyển đổi số bài giảng liên hệ tập huấn 0365277668 hoặc 0948986486</a:t>
            </a:r>
          </a:p>
          <a:p>
            <a:pPr algn="ctr"/>
            <a:endParaRPr lang="en-US" sz="1400" b="1">
              <a:solidFill>
                <a:srgbClr val="FF8000"/>
              </a:solidFill>
            </a:endParaRPr>
          </a:p>
        </p:txBody>
      </p:sp>
      <p:sp>
        <p:nvSpPr>
          <p:cNvPr id="37" name="Rectangle 25" descr="Pink tissue paper">
            <a:extLst>
              <a:ext uri="{FF2B5EF4-FFF2-40B4-BE49-F238E27FC236}">
                <a16:creationId xmlns:a16="http://schemas.microsoft.com/office/drawing/2014/main" id="{C155BE04-20E3-4CE5-890A-1DCF46B0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934" y="4695385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5" descr="Pink tissue paper">
            <a:extLst>
              <a:ext uri="{FF2B5EF4-FFF2-40B4-BE49-F238E27FC236}">
                <a16:creationId xmlns:a16="http://schemas.microsoft.com/office/drawing/2014/main" id="{078BC52C-0453-409E-962C-4CE91787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06" y="4689502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25" descr="Pink tissue paper">
            <a:extLst>
              <a:ext uri="{FF2B5EF4-FFF2-40B4-BE49-F238E27FC236}">
                <a16:creationId xmlns:a16="http://schemas.microsoft.com/office/drawing/2014/main" id="{3D88660A-5B10-4ECE-AD0B-EDD5A1169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2319" y="3912437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</a:p>
        </p:txBody>
      </p:sp>
      <p:sp>
        <p:nvSpPr>
          <p:cNvPr id="40" name="Rectangle 25" descr="Pink tissue paper">
            <a:extLst>
              <a:ext uri="{FF2B5EF4-FFF2-40B4-BE49-F238E27FC236}">
                <a16:creationId xmlns:a16="http://schemas.microsoft.com/office/drawing/2014/main" id="{940C2F35-A3D6-484B-91A0-827A5AA16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199" y="3835646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25" descr="Pink tissue paper">
            <a:extLst>
              <a:ext uri="{FF2B5EF4-FFF2-40B4-BE49-F238E27FC236}">
                <a16:creationId xmlns:a16="http://schemas.microsoft.com/office/drawing/2014/main" id="{F4239C12-0187-487D-BBA4-74C056EA3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677" y="3828434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Anh</a:t>
            </a:r>
          </a:p>
        </p:txBody>
      </p:sp>
      <p:sp>
        <p:nvSpPr>
          <p:cNvPr id="42" name="Rectangle 25" descr="Pink tissue paper">
            <a:extLst>
              <a:ext uri="{FF2B5EF4-FFF2-40B4-BE49-F238E27FC236}">
                <a16:creationId xmlns:a16="http://schemas.microsoft.com/office/drawing/2014/main" id="{E4F02E2B-9042-4D35-AE84-172DC623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485" y="3814059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5" descr="Pink tissue paper">
            <a:extLst>
              <a:ext uri="{FF2B5EF4-FFF2-40B4-BE49-F238E27FC236}">
                <a16:creationId xmlns:a16="http://schemas.microsoft.com/office/drawing/2014/main" id="{A6260EF2-5744-412F-92AE-AFB0F0C12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035" y="3054678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5" descr="Pink tissue paper">
            <a:extLst>
              <a:ext uri="{FF2B5EF4-FFF2-40B4-BE49-F238E27FC236}">
                <a16:creationId xmlns:a16="http://schemas.microsoft.com/office/drawing/2014/main" id="{6366DC9C-F2AA-4DC3-9CF7-15428F5BA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740" y="4708624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25" descr="Pink tissue paper">
            <a:extLst>
              <a:ext uri="{FF2B5EF4-FFF2-40B4-BE49-F238E27FC236}">
                <a16:creationId xmlns:a16="http://schemas.microsoft.com/office/drawing/2014/main" id="{AB77CD52-D7C9-4E16-8774-2E46FC698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006" y="4700000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25" descr="Pink tissue paper">
            <a:extLst>
              <a:ext uri="{FF2B5EF4-FFF2-40B4-BE49-F238E27FC236}">
                <a16:creationId xmlns:a16="http://schemas.microsoft.com/office/drawing/2014/main" id="{DADCB1EE-B2C4-4587-9111-D3ADEF41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251" y="4716073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25" descr="Pink tissue paper">
            <a:extLst>
              <a:ext uri="{FF2B5EF4-FFF2-40B4-BE49-F238E27FC236}">
                <a16:creationId xmlns:a16="http://schemas.microsoft.com/office/drawing/2014/main" id="{FA9F9D5B-AA56-42AA-B12C-70AE98B61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685" y="4716073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6750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4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0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6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2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4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4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0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6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2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6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8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0" dur="2000" fill="hold"/>
                                        <p:tgtEl>
                                          <p:spTgt spid="718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93 -0.00787 C -0.32018 -0.025 -0.329 -0.0382 -0.33862 -0.05278 C -0.34375 -0.06042 -0.3468 -0.06968 -0.35097 -0.07778 C -0.35241 -0.08033 -0.35529 -0.08102 -0.35722 -0.08287 C -0.37357 -0.10162 -0.35353 -0.08264 -0.36956 -0.09908 C -0.37149 -0.10116 -0.37389 -0.10232 -0.37566 -0.10463 C -0.38159 -0.11227 -0.38191 -0.12084 -0.3864 -0.12755 C -0.38896 -0.13149 -0.39249 -0.1345 -0.39586 -0.1382 C -0.39714 -0.14028 -0.39746 -0.14329 -0.39874 -0.14514 C -0.40259 -0.15232 -0.40307 -0.15232 -0.40788 -0.15787 C -0.41045 -0.16945 -0.4135 -0.16412 -0.41558 -0.17385 C -0.42103 -0.19815 -0.42841 -0.21991 -0.44187 -0.24005 C -0.44524 -0.25162 -0.44781 -0.26274 -0.45262 -0.27408 C -0.4555 -0.28704 -0.45983 -0.29838 -0.46336 -0.31135 C -0.46881 -0.33102 -0.47282 -0.35162 -0.4757 -0.372 C -0.47619 -0.39051 -0.47554 -0.4088 -0.47731 -0.42732 C -0.47811 -0.43704 -0.4834 -0.45579 -0.4834 -0.45556 C -0.48164 -0.5088 -0.49222 -0.60787 -0.47106 -0.67524 C -0.46384 -0.69746 -0.45101 -0.74746 -0.42953 -0.75556 C -0.42905 -0.75556 -0.39249 -0.74537 -0.388 -0.74329 C -0.36251 -0.73056 -0.35369 -0.72269 -0.33108 -0.7051 C -0.31778 -0.69584 -0.30559 -0.68519 -0.29244 -0.67524 C -0.28844 -0.67223 -0.2801 -0.66644 -0.2801 -0.66621 C -0.25974 -0.63704 -0.24402 -0.60325 -0.22623 -0.57176 C -0.2126 -0.54723 -0.19544 -0.52338 -0.1847 -0.497 C -0.17155 -0.46436 -0.1637 -0.42825 -0.15712 -0.39329 C -0.15873 -0.36945 -0.15937 -0.34607 -0.16161 -0.32246 C -0.16193 -0.31829 -0.16257 -0.31389 -0.16482 -0.31135 C -0.17027 -0.3051 -0.17316 -0.2963 -0.17861 -0.28982 C -0.18983 -0.27709 -0.20602 -0.26806 -0.21869 -0.25787 C -0.22222 -0.2551 -0.2251 -0.25 -0.22943 -0.24885 C -0.25412 -0.2419 -0.27898 -0.23125 -0.30319 -0.222 C -0.3484 -0.20487 -0.39089 -0.18704 -0.43867 -0.18287 C -0.45759 -0.18519 -0.51819 -0.17987 -0.54802 -0.20255 C -0.55523 -0.20811 -0.56341 -0.2257 -0.56661 -0.23125 C -0.57094 -0.23889 -0.58185 -0.25255 -0.58185 -0.25232 C -0.58409 -0.27107 -0.58938 -0.28797 -0.59259 -0.30602 C -0.59066 -0.33426 -0.59243 -0.35463 -0.5788 -0.37709 C -0.56196 -0.4051 -0.52685 -0.41459 -0.5004 -0.42385 C -0.47426 -0.43311 -0.45005 -0.44676 -0.42344 -0.45394 C -0.3989 -0.46088 -0.37405 -0.46575 -0.34936 -0.472 C -0.23023 -0.46621 -0.1071 -0.48774 0.0077 -0.45047 C 0.02967 -0.44375 0.04346 -0.4294 0.06157 -0.41459 C 0.07809 -0.40116 0.0954 -0.39237 0.10775 -0.372 C 0.11352 -0.3625 0.11801 -0.35417 0.12154 -0.34375 C 0.12378 -0.33635 0.12779 -0.32246 0.12779 -0.32223 C 0.13244 -0.28473 0.1326 -0.28797 0.12779 -0.222 C 0.12715 -0.21551 0.12314 -0.21042 0.12154 -0.20417 C 0.11721 -0.18866 0.11384 -0.17292 0.10775 -0.15787 C 0.1055 -0.14514 0.09893 -0.1375 0.09236 -0.12755 C 0.09043 -0.12477 0.08963 -0.12107 0.08755 -0.11852 C 0.07648 -0.10417 0.04778 -0.0875 0.03367 -0.08287 C 0.02454 -0.07987 0.01524 -0.07801 0.0061 -0.07408 C -0.01571 -0.06505 -0.00497 -0.06829 -0.02613 -0.06343 C -0.05611 -0.04769 -0.08946 -0.04005 -0.12169 -0.03287 C -0.13419 -0.03357 -0.30287 -0.01667 -0.34936 -0.07061 C -0.36924 -0.09352 -0.39265 -0.12686 -0.40179 -0.15787 C -0.40644 -0.17246 -0.41269 -0.19075 -0.41558 -0.20625 C -0.41702 -0.21343 -0.42023 -0.22755 -0.42023 -0.22732 C -0.41879 -0.23542 -0.41975 -0.24445 -0.41558 -0.2507 C -0.41269 -0.2551 -0.40019 -0.25787 -0.39409 -0.2595 C -0.38816 -0.26436 -0.38239 -0.26436 -0.37566 -0.26667 C -0.36748 -0.26991 -0.3593 -0.27315 -0.35097 -0.2757 C -0.33541 -0.275 -0.31537 -0.27176 -0.2987 -0.27176 " pathEditMode="relative" rAng="0" ptsTypes="fffffffffffffffffffffffffffffffffffffffffffffffffffffffffffffffA">
                                      <p:cBhvr>
                                        <p:cTn id="342" dur="2000" spd="-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3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400" decel="100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64584 1.11111E-6 " pathEditMode="relative" rAng="0" ptsTypes="AA">
                                      <p:cBhvr>
                                        <p:cTn id="36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36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7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0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3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6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3500"/>
                            </p:stCondLst>
                            <p:childTnLst>
                              <p:par>
                                <p:cTn id="38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3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6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2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4500"/>
                            </p:stCondLst>
                            <p:childTnLst>
                              <p:par>
                                <p:cTn id="39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2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5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6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8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5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6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7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8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550"/>
                            </p:stCondLst>
                            <p:childTnLst>
                              <p:par>
                                <p:cTn id="4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1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2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4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6050"/>
                            </p:stCondLst>
                            <p:childTnLst>
                              <p:par>
                                <p:cTn id="43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1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3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4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6100"/>
                            </p:stCondLst>
                            <p:childTnLst>
                              <p:par>
                                <p:cTn id="43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7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9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0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6600"/>
                            </p:stCondLst>
                            <p:childTnLst>
                              <p:par>
                                <p:cTn id="44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7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8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0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6650"/>
                            </p:stCondLst>
                            <p:childTnLst>
                              <p:par>
                                <p:cTn id="45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3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4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5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6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7150"/>
                            </p:stCondLst>
                            <p:childTnLst>
                              <p:par>
                                <p:cTn id="46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6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7200"/>
                            </p:stCondLst>
                            <p:childTnLst>
                              <p:par>
                                <p:cTn id="4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9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1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2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7700"/>
                            </p:stCondLst>
                            <p:childTnLst>
                              <p:par>
                                <p:cTn id="47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9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1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2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7750"/>
                            </p:stCondLst>
                            <p:childTnLst>
                              <p:par>
                                <p:cTn id="4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5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6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7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8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28250"/>
                            </p:stCondLst>
                            <p:childTnLst>
                              <p:par>
                                <p:cTn id="49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5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6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7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8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28300"/>
                            </p:stCondLst>
                            <p:childTnLst>
                              <p:par>
                                <p:cTn id="50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1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2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3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4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28800"/>
                            </p:stCondLst>
                            <p:childTnLst>
                              <p:par>
                                <p:cTn id="51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1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2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3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4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28850"/>
                            </p:stCondLst>
                            <p:childTnLst>
                              <p:par>
                                <p:cTn id="51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7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8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9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0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29350"/>
                            </p:stCondLst>
                            <p:childTnLst>
                              <p:par>
                                <p:cTn id="52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7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8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9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0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29400"/>
                            </p:stCondLst>
                            <p:childTnLst>
                              <p:par>
                                <p:cTn id="5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3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4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5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6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29900"/>
                            </p:stCondLst>
                            <p:childTnLst>
                              <p:par>
                                <p:cTn id="54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5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6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29950"/>
                            </p:stCondLst>
                            <p:childTnLst>
                              <p:par>
                                <p:cTn id="54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30450"/>
                            </p:stCondLst>
                            <p:childTnLst>
                              <p:par>
                                <p:cTn id="55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2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5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31000"/>
                            </p:stCondLst>
                            <p:childTnLst>
                              <p:par>
                                <p:cTn id="57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8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31050"/>
                            </p:stCondLst>
                            <p:childTnLst>
                              <p:par>
                                <p:cTn id="5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1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4"/>
                </p:tgtEl>
              </p:cMediaNode>
            </p:audio>
          </p:childTnLst>
        </p:cTn>
      </p:par>
    </p:tnLst>
    <p:bldLst>
      <p:bldP spid="7170" grpId="0" animBg="1"/>
      <p:bldP spid="7170" grpId="1" animBg="1"/>
      <p:bldP spid="7171" grpId="0" animBg="1"/>
      <p:bldP spid="7171" grpId="1" animBg="1"/>
      <p:bldP spid="7172" grpId="0" bldLvl="0" animBg="1"/>
      <p:bldP spid="7172" grpId="1" bldLvl="0" animBg="1"/>
      <p:bldP spid="7173" grpId="0" animBg="1"/>
      <p:bldP spid="7173" grpId="1" animBg="1"/>
      <p:bldP spid="7175" grpId="0" animBg="1"/>
      <p:bldP spid="7175" grpId="1" animBg="1"/>
      <p:bldP spid="7176" grpId="0" animBg="1"/>
      <p:bldP spid="7176" grpId="1" animBg="1"/>
      <p:bldP spid="7177" grpId="0" animBg="1"/>
      <p:bldP spid="7177" grpId="1" animBg="1"/>
      <p:bldP spid="7178" grpId="0" animBg="1"/>
      <p:bldP spid="7178" grpId="1" animBg="1"/>
      <p:bldP spid="7179" grpId="0" animBg="1"/>
      <p:bldP spid="7179" grpId="1" animBg="1"/>
      <p:bldP spid="7180" grpId="0" animBg="1"/>
      <p:bldP spid="7180" grpId="1" animBg="1"/>
      <p:bldP spid="7181" grpId="0" bldLvl="0" animBg="1"/>
      <p:bldP spid="7181" grpId="1" bldLvl="0" animBg="1"/>
      <p:bldP spid="7182" grpId="0" animBg="1"/>
      <p:bldP spid="7182" grpId="1" animBg="1"/>
      <p:bldP spid="7183" grpId="0" animBg="1"/>
      <p:bldP spid="7183" grpId="1" animBg="1"/>
      <p:bldP spid="7186" grpId="0" animBg="1"/>
      <p:bldP spid="7188" grpId="0" bldLvl="0" animBg="1"/>
      <p:bldP spid="7188" grpId="1" bldLvl="0" animBg="1"/>
      <p:bldP spid="7189" grpId="0" animBg="1"/>
      <p:bldP spid="7189" grpId="1" animBg="1"/>
      <p:bldP spid="7190" grpId="0" animBg="1"/>
      <p:bldP spid="7190" grpId="1" animBg="1"/>
      <p:bldP spid="7193" grpId="0" animBg="1"/>
      <p:bldP spid="7193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512</Words>
  <Application>Microsoft Office PowerPoint</Application>
  <PresentationFormat>Widescreen</PresentationFormat>
  <Paragraphs>197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Algerian</vt:lpstr>
      <vt:lpstr>Arial</vt:lpstr>
      <vt:lpstr>Calibri</vt:lpstr>
      <vt:lpstr>Times New Roman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314</cp:revision>
  <dcterms:created xsi:type="dcterms:W3CDTF">2021-06-02T01:34:28Z</dcterms:created>
  <dcterms:modified xsi:type="dcterms:W3CDTF">2025-03-19T11:07:29Z</dcterms:modified>
</cp:coreProperties>
</file>