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  <p:sldMasterId id="2147483727" r:id="rId3"/>
    <p:sldMasterId id="2147483741" r:id="rId4"/>
    <p:sldMasterId id="2147483755" r:id="rId5"/>
  </p:sldMasterIdLst>
  <p:notesMasterIdLst>
    <p:notesMasterId r:id="rId23"/>
  </p:notesMasterIdLst>
  <p:sldIdLst>
    <p:sldId id="319" r:id="rId6"/>
    <p:sldId id="409" r:id="rId7"/>
    <p:sldId id="402" r:id="rId8"/>
    <p:sldId id="403" r:id="rId9"/>
    <p:sldId id="260" r:id="rId10"/>
    <p:sldId id="404" r:id="rId11"/>
    <p:sldId id="311" r:id="rId12"/>
    <p:sldId id="405" r:id="rId13"/>
    <p:sldId id="312" r:id="rId14"/>
    <p:sldId id="406" r:id="rId15"/>
    <p:sldId id="313" r:id="rId16"/>
    <p:sldId id="407" r:id="rId17"/>
    <p:sldId id="314" r:id="rId18"/>
    <p:sldId id="408" r:id="rId19"/>
    <p:sldId id="315" r:id="rId20"/>
    <p:sldId id="317" r:id="rId21"/>
    <p:sldId id="33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157"/>
    <a:srgbClr val="FFC000"/>
    <a:srgbClr val="8EC73C"/>
    <a:srgbClr val="A4D45A"/>
    <a:srgbClr val="BB58B2"/>
    <a:srgbClr val="80AE43"/>
    <a:srgbClr val="ED3833"/>
    <a:srgbClr val="43B3F7"/>
    <a:srgbClr val="F3933D"/>
    <a:srgbClr val="B96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49" autoAdjust="0"/>
    <p:restoredTop sz="90000"/>
  </p:normalViewPr>
  <p:slideViewPr>
    <p:cSldViewPr snapToGrid="0">
      <p:cViewPr varScale="1">
        <p:scale>
          <a:sx n="57" d="100"/>
          <a:sy n="57" d="100"/>
        </p:scale>
        <p:origin x="476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87864-C60D-9643-BA45-1039956DC09C}" type="datetimeFigureOut">
              <a:rPr lang="en-VN" smtClean="0"/>
              <a:t>03/19/2025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1450F-9C6C-AC42-9040-2B25E028F7F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3242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600" dirty="0"/>
              <a:t>Nam – áo xanh: số 362</a:t>
            </a:r>
          </a:p>
          <a:p>
            <a:r>
              <a:rPr lang="en-VN" sz="1600" dirty="0"/>
              <a:t>Việt – áo cam: số 363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450F-9C6C-AC42-9040-2B25E028F7F9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220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quả táo để đổi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450F-9C6C-AC42-9040-2B25E028F7F9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141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533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46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5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89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6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9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7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5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08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56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72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35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9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9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0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89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54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50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16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26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43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6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87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66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6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9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18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3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8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61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6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7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3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26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:a16="http://schemas.microsoft.com/office/drawing/2014/main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63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48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:a16="http://schemas.microsoft.com/office/drawing/2014/main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8952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13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:a16="http://schemas.microsoft.com/office/drawing/2014/main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:a16="http://schemas.microsoft.com/office/drawing/2014/main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5865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:a16="http://schemas.microsoft.com/office/drawing/2014/main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41609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:a16="http://schemas.microsoft.com/office/drawing/2014/main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5880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>
            <a:extLst>
              <a:ext uri="{FF2B5EF4-FFF2-40B4-BE49-F238E27FC236}">
                <a16:creationId xmlns:a16="http://schemas.microsoft.com/office/drawing/2014/main" id="{F869C4D2-DD9C-4E35-881B-8F48BD0F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12" y="1386683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:a16="http://schemas.microsoft.com/office/drawing/2014/main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1987" y="821636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Nhiệt</a:t>
            </a:r>
            <a:r>
              <a:rPr kumimoji="0" lang="en-US" sz="2800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liệt</a:t>
            </a:r>
            <a:r>
              <a:rPr kumimoji="0" lang="en-US" sz="2800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</a:t>
            </a:r>
            <a:r>
              <a:rPr kumimoji="0" lang="en-US" sz="2800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endParaRPr kumimoji="0" lang="en-US" sz="2800" b="0" i="1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615" y="4508424"/>
            <a:ext cx="10346267" cy="149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TIẾNG VIỆT – LỚP 2C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vi-VN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 Thị Nguyệt</a:t>
            </a:r>
            <a:endParaRPr kumimoji="0" lang="en-US" sz="30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</a:t>
            </a: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 Hưng</a:t>
            </a:r>
            <a:endParaRPr kumimoji="0" lang="en-US" sz="30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6" descr="N3">
            <a:extLst>
              <a:ext uri="{FF2B5EF4-FFF2-40B4-BE49-F238E27FC236}">
                <a16:creationId xmlns:a16="http://schemas.microsoft.com/office/drawing/2014/main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60261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>
            <a:extLst>
              <a:ext uri="{FF2B5EF4-FFF2-40B4-BE49-F238E27FC236}">
                <a16:creationId xmlns:a16="http://schemas.microsoft.com/office/drawing/2014/main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99670" y="3347421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>
            <a:extLst>
              <a:ext uri="{FF2B5EF4-FFF2-40B4-BE49-F238E27FC236}">
                <a16:creationId xmlns:a16="http://schemas.microsoft.com/office/drawing/2014/main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4917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>
            <a:extLst>
              <a:ext uri="{FF2B5EF4-FFF2-40B4-BE49-F238E27FC236}">
                <a16:creationId xmlns:a16="http://schemas.microsoft.com/office/drawing/2014/main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16" y="6781246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D02216-302A-62A1-F1FC-93CE027A7C92}"/>
              </a:ext>
            </a:extLst>
          </p:cNvPr>
          <p:cNvSpPr txBox="1"/>
          <p:nvPr/>
        </p:nvSpPr>
        <p:spPr>
          <a:xfrm>
            <a:off x="5533991" y="3592614"/>
            <a:ext cx="2350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</a:t>
            </a:r>
          </a:p>
        </p:txBody>
      </p:sp>
    </p:spTree>
    <p:extLst>
      <p:ext uri="{BB962C8B-B14F-4D97-AF65-F5344CB8AC3E}">
        <p14:creationId xmlns:p14="http://schemas.microsoft.com/office/powerpoint/2010/main" val="3812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85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F66F8C-9908-9348-AC5A-1B0F00B4C020}"/>
              </a:ext>
            </a:extLst>
          </p:cNvPr>
          <p:cNvGrpSpPr/>
          <p:nvPr/>
        </p:nvGrpSpPr>
        <p:grpSpPr>
          <a:xfrm>
            <a:off x="951569" y="392382"/>
            <a:ext cx="10097998" cy="660528"/>
            <a:chOff x="1183343" y="1374364"/>
            <a:chExt cx="10097998" cy="6605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D3CC0E-6777-A841-9C68-F11E1DD9E766}"/>
                </a:ext>
              </a:extLst>
            </p:cNvPr>
            <p:cNvSpPr txBox="1"/>
            <p:nvPr/>
          </p:nvSpPr>
          <p:spPr>
            <a:xfrm>
              <a:off x="1835475" y="137436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F45735-0B61-B944-9D2B-0488482C2CB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B81204-86BC-2644-8291-7CD95764ED0B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VN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800 là số liền sau của số: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799</a:t>
            </a:r>
          </a:p>
        </p:txBody>
      </p:sp>
      <p:pic>
        <p:nvPicPr>
          <p:cNvPr id="6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A6B8FB64-D7DD-0AD6-26A4-E856FE544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0247" y="91104"/>
            <a:ext cx="5168402" cy="6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64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043504-884A-9D46-A562-6F314E893EE1}"/>
              </a:ext>
            </a:extLst>
          </p:cNvPr>
          <p:cNvGrpSpPr/>
          <p:nvPr/>
        </p:nvGrpSpPr>
        <p:grpSpPr>
          <a:xfrm>
            <a:off x="930678" y="104096"/>
            <a:ext cx="10135619" cy="660068"/>
            <a:chOff x="1183343" y="1374824"/>
            <a:chExt cx="10135619" cy="6600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77B5E3-F1C5-3B4A-A1A9-B3F4BE2BD9B4}"/>
                </a:ext>
              </a:extLst>
            </p:cNvPr>
            <p:cNvSpPr txBox="1"/>
            <p:nvPr/>
          </p:nvSpPr>
          <p:spPr>
            <a:xfrm>
              <a:off x="1873096" y="137482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Nam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2ED9F6-DE77-794B-AAC4-0C1CB3E5D4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680619" y="5061259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</p:spTree>
    <p:extLst>
      <p:ext uri="{BB962C8B-B14F-4D97-AF65-F5344CB8AC3E}">
        <p14:creationId xmlns:p14="http://schemas.microsoft.com/office/powerpoint/2010/main" val="9650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047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4EA163-8475-334D-BCDA-BDFC9994A416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87A25-7567-FD49-8928-BE0A380A227F}"/>
              </a:ext>
            </a:extLst>
          </p:cNvPr>
          <p:cNvGrpSpPr/>
          <p:nvPr/>
        </p:nvGrpSpPr>
        <p:grpSpPr>
          <a:xfrm>
            <a:off x="930678" y="247800"/>
            <a:ext cx="2834497" cy="658770"/>
            <a:chOff x="1183343" y="1383618"/>
            <a:chExt cx="2834497" cy="658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B193EC-D27A-A44B-925F-88F641129087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2E52A6-EEDC-B64D-80B2-1FAE5AF982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662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80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71418" y="630382"/>
            <a:ext cx="9739457" cy="3876964"/>
          </a:xfrm>
          <a:prstGeom prst="cloud">
            <a:avLst/>
          </a:prstGeom>
          <a:solidFill>
            <a:srgbClr val="A2EBF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2" charset="0"/>
                <a:ea typeface="+mn-ea"/>
                <a:cs typeface="+mn-cs"/>
              </a:rPr>
              <a:t>XIN 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2" charset="0"/>
                <a:ea typeface="+mn-ea"/>
                <a:cs typeface="+mn-cs"/>
              </a:rPr>
              <a:t>TRÂN TRỌNG CẢM ƠN CÁC THẦY CÔ VÀ CÁC EM HỌC SINH!</a:t>
            </a:r>
            <a:endParaRPr kumimoji="0" lang="x-none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50181" name="Picture 2" descr="Tonton Friends: Pit-a-Pat Every Day | Đang yêu, Dễ thương, Hình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916238"/>
            <a:ext cx="3524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16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1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7AE489D7-2A29-1889-CC31-A7263C39DD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5" end="930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0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54: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7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D70A52F-F467-5842-81B5-0CF2B702AC6F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627AC6E9-158E-6B40-9E96-8FEE0FED8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C902-EF27-4842-24D0-91BCA7A4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565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D6D23EC-4D11-0E41-897E-5079A9B5B768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9751E1-502F-E043-A8A7-F510D00DFD21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BF46D-92DA-6848-802B-6EF1B9955CCC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</a:t>
              </a:r>
              <a:r>
                <a:rPr lang="en-US" sz="2800" dirty="0"/>
                <a:t> / S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thẻ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che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tia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dưới</a:t>
              </a:r>
              <a:r>
                <a:rPr lang="en-US" sz="2400" dirty="0"/>
                <a:t> </a:t>
              </a:r>
              <a:r>
                <a:rPr lang="en-US" sz="2400" dirty="0" err="1"/>
                <a:t>đây</a:t>
              </a:r>
              <a:r>
                <a:rPr lang="en-US" sz="2400" dirty="0"/>
                <a:t>: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59A626F-D980-5A4D-9A89-8BBEB898A1B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20250A-1DF3-644E-ACBF-715CED0843E8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977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2063</TotalTime>
  <Words>318</Words>
  <Application>Microsoft Office PowerPoint</Application>
  <PresentationFormat>Widescreen</PresentationFormat>
  <Paragraphs>94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Times</vt:lpstr>
      <vt:lpstr>Times New Roman</vt:lpstr>
      <vt:lpstr>UTM Cookies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Văn Chiến</cp:lastModifiedBy>
  <cp:revision>312</cp:revision>
  <dcterms:created xsi:type="dcterms:W3CDTF">2021-06-02T01:34:28Z</dcterms:created>
  <dcterms:modified xsi:type="dcterms:W3CDTF">2025-03-19T14:01:41Z</dcterms:modified>
</cp:coreProperties>
</file>