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3.wav" ContentType="audio/x-wav"/>
  <Override PartName="/ppt/media/audio2.wav" ContentType="audio/x-wav"/>
  <Override PartName="/ppt/media/audio3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16" r:id="rId3"/>
    <p:sldMasterId id="2147483728" r:id="rId4"/>
    <p:sldMasterId id="2147483734" r:id="rId5"/>
  </p:sldMasterIdLst>
  <p:notesMasterIdLst>
    <p:notesMasterId r:id="rId27"/>
  </p:notesMasterIdLst>
  <p:sldIdLst>
    <p:sldId id="308" r:id="rId6"/>
    <p:sldId id="309" r:id="rId7"/>
    <p:sldId id="311" r:id="rId8"/>
    <p:sldId id="300" r:id="rId9"/>
    <p:sldId id="317" r:id="rId10"/>
    <p:sldId id="351" r:id="rId11"/>
    <p:sldId id="318" r:id="rId12"/>
    <p:sldId id="299" r:id="rId13"/>
    <p:sldId id="338" r:id="rId14"/>
    <p:sldId id="336" r:id="rId15"/>
    <p:sldId id="346" r:id="rId16"/>
    <p:sldId id="339" r:id="rId17"/>
    <p:sldId id="316" r:id="rId18"/>
    <p:sldId id="340" r:id="rId19"/>
    <p:sldId id="341" r:id="rId20"/>
    <p:sldId id="393" r:id="rId21"/>
    <p:sldId id="400" r:id="rId22"/>
    <p:sldId id="312" r:id="rId23"/>
    <p:sldId id="313" r:id="rId24"/>
    <p:sldId id="314" r:id="rId25"/>
    <p:sldId id="315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25FE4-9DE8-4479-BFBB-39B2B8148CC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81EB3-6810-4B68-812C-EE355C96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13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11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13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48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57C3D-D64A-4679-8133-65E4676AD1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371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54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8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0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2868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92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2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BFA89B-F40A-4899-977C-C14080655853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18000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FB24C-5526-4218-A49E-7B01B9315231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7122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9C546-EED2-4B36-BE56-9D87CD9D6C8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95852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9BC6E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58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47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9BC6E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739596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206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390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-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6925" cy="686562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394335" y="622935"/>
            <a:ext cx="11438890" cy="564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148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24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906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B1A98-CDD9-430C-8A5C-3B5A615622D9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96929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811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55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071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960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700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597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932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9BC6E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80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76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17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FA47E9-5AB9-4C25-ADE8-801B34315BE5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69992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B7351-5DE8-4033-90D8-F1CB796A0E3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5515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813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BFA89B-F40A-4899-977C-C1408065585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516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BB1A98-CDD9-430C-8A5C-3B5A615622D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4619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FA47E9-5AB9-4C25-ADE8-801B34315BE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12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186070-B433-4E1A-B4A7-E373BB4CBBE0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723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2EDA35-7354-4766-ADF1-C879F6B4AB26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58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563D32-16F1-4F66-86B2-1D4446EF77F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3398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0DE619-CC96-4B1F-B4CC-A4AC5E48837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99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B6554-BCE5-444E-8F16-0254C673A3DC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815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86070-B433-4E1A-B4A7-E373BB4CBBE0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05554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369399-FE80-4351-BE97-288CB2236E7F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589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6FB24C-5526-4218-A49E-7B01B9315231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227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99C546-EED2-4B36-BE56-9D87CD9D6C8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730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2EDA35-7354-4766-ADF1-C879F6B4AB26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02728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563D32-16F1-4F66-86B2-1D4446EF77F3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1915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DE619-CC96-4B1F-B4CC-A4AC5E488375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7819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AB6554-BCE5-444E-8F16-0254C673A3D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2284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69399-FE80-4351-BE97-288CB2236E7F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9360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72C003-236A-4FC6-8906-54B6B459A833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4241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C2CCF43-3058-4791-A144-03DD930C50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725" y="381000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BE8E0980-C3D4-4E78-AF1C-61CCE55E0D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75" y="38100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6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9BC6E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06888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2C003-236A-4FC6-8906-54B6B459A8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37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7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gif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8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gif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8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về mầm n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" y="4011"/>
            <a:ext cx="121325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079ED0-FD75-48C6-8517-67A4E2A77F0B}"/>
              </a:ext>
            </a:extLst>
          </p:cNvPr>
          <p:cNvSpPr/>
          <p:nvPr/>
        </p:nvSpPr>
        <p:spPr>
          <a:xfrm>
            <a:off x="3620009" y="152400"/>
            <a:ext cx="608147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NHIỆT LIỆT CHÀO MỪNG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 THẦY CÔ VỀ DỰ GIỜ </a:t>
            </a:r>
          </a:p>
          <a:p>
            <a:pPr algn="ctr"/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LỚP 2B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107654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Pink tissue paper"/>
          <p:cNvSpPr>
            <a:spLocks noChangeArrowheads="1"/>
          </p:cNvSpPr>
          <p:nvPr/>
        </p:nvSpPr>
        <p:spPr bwMode="auto">
          <a:xfrm>
            <a:off x="1997934" y="1265373"/>
            <a:ext cx="16002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 descr="Pink tissue paper"/>
          <p:cNvSpPr>
            <a:spLocks noChangeArrowheads="1"/>
          </p:cNvSpPr>
          <p:nvPr/>
        </p:nvSpPr>
        <p:spPr bwMode="auto">
          <a:xfrm>
            <a:off x="270918" y="2104175"/>
            <a:ext cx="142983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Rectangle 4" descr="Pink tissue paper"/>
          <p:cNvSpPr>
            <a:spLocks noChangeArrowheads="1"/>
          </p:cNvSpPr>
          <p:nvPr/>
        </p:nvSpPr>
        <p:spPr bwMode="auto">
          <a:xfrm>
            <a:off x="2059846" y="2097698"/>
            <a:ext cx="147637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7173" name="Rectangle 5" descr="Pink tissue paper"/>
          <p:cNvSpPr>
            <a:spLocks noChangeArrowheads="1"/>
          </p:cNvSpPr>
          <p:nvPr/>
        </p:nvSpPr>
        <p:spPr bwMode="auto">
          <a:xfrm>
            <a:off x="3881782" y="1265805"/>
            <a:ext cx="145891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5" name="Rectangle 7" descr="Pink tissue paper"/>
          <p:cNvSpPr>
            <a:spLocks noChangeArrowheads="1"/>
          </p:cNvSpPr>
          <p:nvPr/>
        </p:nvSpPr>
        <p:spPr bwMode="auto">
          <a:xfrm>
            <a:off x="5549106" y="2122327"/>
            <a:ext cx="162954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7176" name="Rectangle 8" descr="Pink tissue paper"/>
          <p:cNvSpPr>
            <a:spLocks noChangeArrowheads="1"/>
          </p:cNvSpPr>
          <p:nvPr/>
        </p:nvSpPr>
        <p:spPr bwMode="auto">
          <a:xfrm>
            <a:off x="3742556" y="2993564"/>
            <a:ext cx="175772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Mẫn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Rectangle 9" descr="Pink tissue paper"/>
          <p:cNvSpPr>
            <a:spLocks noChangeArrowheads="1"/>
          </p:cNvSpPr>
          <p:nvPr/>
        </p:nvSpPr>
        <p:spPr bwMode="auto">
          <a:xfrm>
            <a:off x="7292218" y="2125633"/>
            <a:ext cx="146434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8" name="Rectangle 10" descr="Pink tissue paper"/>
          <p:cNvSpPr>
            <a:spLocks noChangeArrowheads="1"/>
          </p:cNvSpPr>
          <p:nvPr/>
        </p:nvSpPr>
        <p:spPr bwMode="auto">
          <a:xfrm>
            <a:off x="177054" y="1212804"/>
            <a:ext cx="163507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Anh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9" name="Rectangle 11" descr="Pink tissue paper"/>
          <p:cNvSpPr>
            <a:spLocks noChangeArrowheads="1"/>
          </p:cNvSpPr>
          <p:nvPr/>
        </p:nvSpPr>
        <p:spPr bwMode="auto">
          <a:xfrm>
            <a:off x="177054" y="2975850"/>
            <a:ext cx="165258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NhậtAnh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Rectangle 12" descr="Pink tissue paper"/>
          <p:cNvSpPr>
            <a:spLocks noChangeArrowheads="1"/>
          </p:cNvSpPr>
          <p:nvPr/>
        </p:nvSpPr>
        <p:spPr bwMode="auto">
          <a:xfrm>
            <a:off x="2059846" y="2980112"/>
            <a:ext cx="138059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1" name="Rectangle 13" descr="Pink tissue paper"/>
          <p:cNvSpPr>
            <a:spLocks noChangeArrowheads="1"/>
          </p:cNvSpPr>
          <p:nvPr/>
        </p:nvSpPr>
        <p:spPr bwMode="auto">
          <a:xfrm>
            <a:off x="5629251" y="2968193"/>
            <a:ext cx="15494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2" name="Rectangle 14" descr="Pink tissue paper"/>
          <p:cNvSpPr>
            <a:spLocks noChangeArrowheads="1"/>
          </p:cNvSpPr>
          <p:nvPr/>
        </p:nvSpPr>
        <p:spPr bwMode="auto">
          <a:xfrm>
            <a:off x="3895310" y="2122327"/>
            <a:ext cx="1526381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3" name="Rectangle 15" descr="Pink tissue paper"/>
          <p:cNvSpPr>
            <a:spLocks noChangeArrowheads="1"/>
          </p:cNvSpPr>
          <p:nvPr/>
        </p:nvSpPr>
        <p:spPr bwMode="auto">
          <a:xfrm>
            <a:off x="1997934" y="3857120"/>
            <a:ext cx="150798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Linh</a:t>
            </a:r>
          </a:p>
        </p:txBody>
      </p:sp>
      <p:sp>
        <p:nvSpPr>
          <p:cNvPr id="7186" name="Rectangle 18" descr="Pink tissue paper"/>
          <p:cNvSpPr>
            <a:spLocks noChangeArrowheads="1"/>
          </p:cNvSpPr>
          <p:nvPr/>
        </p:nvSpPr>
        <p:spPr bwMode="auto">
          <a:xfrm>
            <a:off x="3890170" y="3875978"/>
            <a:ext cx="157395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8" name="Rectangle 20" descr="Pink tissue paper"/>
          <p:cNvSpPr>
            <a:spLocks noChangeArrowheads="1"/>
          </p:cNvSpPr>
          <p:nvPr/>
        </p:nvSpPr>
        <p:spPr bwMode="auto">
          <a:xfrm>
            <a:off x="5539555" y="1267262"/>
            <a:ext cx="15748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7189" name="Rectangle 21" descr="Pink tissue paper"/>
          <p:cNvSpPr>
            <a:spLocks noChangeArrowheads="1"/>
          </p:cNvSpPr>
          <p:nvPr/>
        </p:nvSpPr>
        <p:spPr bwMode="auto">
          <a:xfrm>
            <a:off x="8835558" y="1269499"/>
            <a:ext cx="137001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sp>
        <p:nvSpPr>
          <p:cNvPr id="7190" name="Rectangle 22" descr="Pink tissue paper"/>
          <p:cNvSpPr>
            <a:spLocks noChangeArrowheads="1"/>
          </p:cNvSpPr>
          <p:nvPr/>
        </p:nvSpPr>
        <p:spPr bwMode="auto">
          <a:xfrm>
            <a:off x="7292218" y="1255108"/>
            <a:ext cx="136547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3" name="Rectangle 25" descr="Pink tissue paper"/>
          <p:cNvSpPr>
            <a:spLocks noChangeArrowheads="1"/>
          </p:cNvSpPr>
          <p:nvPr/>
        </p:nvSpPr>
        <p:spPr bwMode="auto">
          <a:xfrm>
            <a:off x="8835558" y="2167673"/>
            <a:ext cx="166504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4" name="FUNK1351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87200" y="6553200"/>
            <a:ext cx="304800" cy="304800"/>
          </a:xfrm>
          <a:ln>
            <a:solidFill>
              <a:srgbClr val="CC33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95" name="WordArt 27"/>
          <p:cNvSpPr>
            <a:spLocks noChangeArrowheads="1" noChangeShapeType="1" noTextEdit="1"/>
          </p:cNvSpPr>
          <p:nvPr/>
        </p:nvSpPr>
        <p:spPr bwMode="auto">
          <a:xfrm>
            <a:off x="3430699" y="211999"/>
            <a:ext cx="5543550" cy="12223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sẽ được chọn ?</a:t>
            </a:r>
            <a:endParaRPr lang="en-US" sz="3600" b="1" kern="10">
              <a:ln w="9525">
                <a:solidFill>
                  <a:srgbClr val="000000"/>
                </a:solidFill>
                <a:rou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96" name="Group 28"/>
          <p:cNvGrpSpPr/>
          <p:nvPr/>
        </p:nvGrpSpPr>
        <p:grpSpPr bwMode="auto">
          <a:xfrm>
            <a:off x="-1166764" y="-434242"/>
            <a:ext cx="4419600" cy="1600200"/>
            <a:chOff x="2352" y="2496"/>
            <a:chExt cx="2352" cy="528"/>
          </a:xfrm>
        </p:grpSpPr>
        <p:sp>
          <p:nvSpPr>
            <p:cNvPr id="5147" name="Oval 29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en-US" altLang="vi-VN" sz="2400" b="1">
                  <a:solidFill>
                    <a:srgbClr val="FF0066"/>
                  </a:solidFill>
                </a:rPr>
                <a:t>    </a:t>
              </a:r>
              <a:r>
                <a:rPr lang="en-US" altLang="vi-VN" sz="2800" b="1">
                  <a:solidFill>
                    <a:srgbClr val="FF0066"/>
                  </a:solidFill>
                </a:rPr>
                <a:t>Bạn được chọn !</a:t>
              </a:r>
            </a:p>
          </p:txBody>
        </p:sp>
        <p:pic>
          <p:nvPicPr>
            <p:cNvPr id="5148" name="Picture 30" descr="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Rectangle 6" descr="Pink tissue paper"/>
          <p:cNvSpPr>
            <a:spLocks noChangeArrowheads="1"/>
          </p:cNvSpPr>
          <p:nvPr/>
        </p:nvSpPr>
        <p:spPr bwMode="auto">
          <a:xfrm>
            <a:off x="10633281" y="2171540"/>
            <a:ext cx="153168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sp>
        <p:nvSpPr>
          <p:cNvPr id="35" name="Rectangle 23" descr="Pink tissue paper"/>
          <p:cNvSpPr>
            <a:spLocks noChangeArrowheads="1"/>
          </p:cNvSpPr>
          <p:nvPr/>
        </p:nvSpPr>
        <p:spPr bwMode="auto">
          <a:xfrm>
            <a:off x="10343467" y="1212804"/>
            <a:ext cx="179503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5" descr="Pink tissue paper"/>
          <p:cNvSpPr>
            <a:spLocks noChangeArrowheads="1"/>
          </p:cNvSpPr>
          <p:nvPr/>
        </p:nvSpPr>
        <p:spPr bwMode="auto">
          <a:xfrm>
            <a:off x="169437" y="3858264"/>
            <a:ext cx="165258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6" name="Rectangle 3"/>
          <p:cNvSpPr>
            <a:spLocks noChangeArrowheads="1"/>
          </p:cNvSpPr>
          <p:nvPr/>
        </p:nvSpPr>
        <p:spPr bwMode="auto">
          <a:xfrm>
            <a:off x="-199176" y="-434242"/>
            <a:ext cx="12497650" cy="7292242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vi-VN" altLang="vi-VN" sz="2800"/>
          </a:p>
        </p:txBody>
      </p:sp>
      <p:sp>
        <p:nvSpPr>
          <p:cNvPr id="31" name="Rectangle 6" descr="Pink tissue paper"/>
          <p:cNvSpPr>
            <a:spLocks noChangeArrowheads="1"/>
          </p:cNvSpPr>
          <p:nvPr/>
        </p:nvSpPr>
        <p:spPr bwMode="auto">
          <a:xfrm>
            <a:off x="7338643" y="2999141"/>
            <a:ext cx="163560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6" descr="Pink tissue paper"/>
          <p:cNvSpPr>
            <a:spLocks noChangeArrowheads="1"/>
          </p:cNvSpPr>
          <p:nvPr/>
        </p:nvSpPr>
        <p:spPr bwMode="auto">
          <a:xfrm>
            <a:off x="9050219" y="2987374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25" descr="Pink tissue paper"/>
          <p:cNvSpPr>
            <a:spLocks noChangeArrowheads="1"/>
          </p:cNvSpPr>
          <p:nvPr/>
        </p:nvSpPr>
        <p:spPr bwMode="auto">
          <a:xfrm>
            <a:off x="3913119" y="4737683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2957" y="6391629"/>
            <a:ext cx="9525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400" b="1">
                <a:solidFill>
                  <a:srgbClr val="FF8000"/>
                </a:solidFill>
              </a:rPr>
              <a:t>Mathenlisa dự án chuyển đổi số bài giảng liên hệ tập huấn 0365277668 hoặc 0948986486</a:t>
            </a:r>
          </a:p>
          <a:p>
            <a:pPr algn="ctr"/>
            <a:endParaRPr lang="en-US" sz="1400" b="1">
              <a:solidFill>
                <a:srgbClr val="FF8000"/>
              </a:solidFill>
            </a:endParaRPr>
          </a:p>
        </p:txBody>
      </p:sp>
      <p:sp>
        <p:nvSpPr>
          <p:cNvPr id="37" name="Rectangle 25" descr="Pink tissue paper">
            <a:extLst>
              <a:ext uri="{FF2B5EF4-FFF2-40B4-BE49-F238E27FC236}">
                <a16:creationId xmlns:a16="http://schemas.microsoft.com/office/drawing/2014/main" id="{C155BE04-20E3-4CE5-890A-1DCF46B01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934" y="4695385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25" descr="Pink tissue paper">
            <a:extLst>
              <a:ext uri="{FF2B5EF4-FFF2-40B4-BE49-F238E27FC236}">
                <a16:creationId xmlns:a16="http://schemas.microsoft.com/office/drawing/2014/main" id="{078BC52C-0453-409E-962C-4CE91787C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06" y="4689502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25" descr="Pink tissue paper">
            <a:extLst>
              <a:ext uri="{FF2B5EF4-FFF2-40B4-BE49-F238E27FC236}">
                <a16:creationId xmlns:a16="http://schemas.microsoft.com/office/drawing/2014/main" id="{3D88660A-5B10-4ECE-AD0B-EDD5A1169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319" y="3912437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</a:p>
        </p:txBody>
      </p:sp>
      <p:sp>
        <p:nvSpPr>
          <p:cNvPr id="40" name="Rectangle 25" descr="Pink tissue paper">
            <a:extLst>
              <a:ext uri="{FF2B5EF4-FFF2-40B4-BE49-F238E27FC236}">
                <a16:creationId xmlns:a16="http://schemas.microsoft.com/office/drawing/2014/main" id="{940C2F35-A3D6-484B-91A0-827A5AA16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199" y="3835646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" descr="Pink tissue paper">
            <a:extLst>
              <a:ext uri="{FF2B5EF4-FFF2-40B4-BE49-F238E27FC236}">
                <a16:creationId xmlns:a16="http://schemas.microsoft.com/office/drawing/2014/main" id="{F4239C12-0187-487D-BBA4-74C056EA3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677" y="3828434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Anh</a:t>
            </a:r>
          </a:p>
        </p:txBody>
      </p:sp>
      <p:sp>
        <p:nvSpPr>
          <p:cNvPr id="42" name="Rectangle 25" descr="Pink tissue paper">
            <a:extLst>
              <a:ext uri="{FF2B5EF4-FFF2-40B4-BE49-F238E27FC236}">
                <a16:creationId xmlns:a16="http://schemas.microsoft.com/office/drawing/2014/main" id="{E4F02E2B-9042-4D35-AE84-172DC6238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485" y="3814059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25" descr="Pink tissue paper">
            <a:extLst>
              <a:ext uri="{FF2B5EF4-FFF2-40B4-BE49-F238E27FC236}">
                <a16:creationId xmlns:a16="http://schemas.microsoft.com/office/drawing/2014/main" id="{A6260EF2-5744-412F-92AE-AFB0F0C12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7035" y="3054678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25" descr="Pink tissue paper">
            <a:extLst>
              <a:ext uri="{FF2B5EF4-FFF2-40B4-BE49-F238E27FC236}">
                <a16:creationId xmlns:a16="http://schemas.microsoft.com/office/drawing/2014/main" id="{6366DC9C-F2AA-4DC3-9CF7-15428F5BA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2740" y="4708624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25" descr="Pink tissue paper">
            <a:extLst>
              <a:ext uri="{FF2B5EF4-FFF2-40B4-BE49-F238E27FC236}">
                <a16:creationId xmlns:a16="http://schemas.microsoft.com/office/drawing/2014/main" id="{AB77CD52-D7C9-4E16-8774-2E46FC698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7006" y="4700000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25" descr="Pink tissue paper">
            <a:extLst>
              <a:ext uri="{FF2B5EF4-FFF2-40B4-BE49-F238E27FC236}">
                <a16:creationId xmlns:a16="http://schemas.microsoft.com/office/drawing/2014/main" id="{DADCB1EE-B2C4-4587-9111-D3ADEF414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251" y="4716073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25" descr="Pink tissue paper">
            <a:extLst>
              <a:ext uri="{FF2B5EF4-FFF2-40B4-BE49-F238E27FC236}">
                <a16:creationId xmlns:a16="http://schemas.microsoft.com/office/drawing/2014/main" id="{FA9F9D5B-AA56-42AA-B12C-70AE98B61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685" y="4716073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06750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" fill="hold"/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17"/>
                            </p:stCondLst>
                            <p:childTnLst>
                              <p:par>
                                <p:cTn id="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167"/>
                            </p:stCondLst>
                            <p:childTnLst>
                              <p:par>
                                <p:cTn id="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17"/>
                            </p:stCondLst>
                            <p:childTnLst>
                              <p:par>
                                <p:cTn id="2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67"/>
                            </p:stCondLst>
                            <p:childTnLst>
                              <p:par>
                                <p:cTn id="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17"/>
                            </p:stCondLst>
                            <p:childTnLst>
                              <p:par>
                                <p:cTn id="3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67"/>
                            </p:stCondLst>
                            <p:childTnLst>
                              <p:par>
                                <p:cTn id="3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417"/>
                            </p:stCondLst>
                            <p:childTnLst>
                              <p:par>
                                <p:cTn id="4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467"/>
                            </p:stCondLst>
                            <p:childTnLst>
                              <p:par>
                                <p:cTn id="5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17"/>
                            </p:stCondLst>
                            <p:childTnLst>
                              <p:par>
                                <p:cTn id="5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67"/>
                            </p:stCondLst>
                            <p:childTnLst>
                              <p:par>
                                <p:cTn id="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17"/>
                            </p:stCondLst>
                            <p:childTnLst>
                              <p:par>
                                <p:cTn id="6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67"/>
                            </p:stCondLst>
                            <p:childTnLst>
                              <p:par>
                                <p:cTn id="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17"/>
                            </p:stCondLst>
                            <p:childTnLst>
                              <p:par>
                                <p:cTn id="8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767"/>
                            </p:stCondLst>
                            <p:childTnLst>
                              <p:par>
                                <p:cTn id="8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817"/>
                            </p:stCondLst>
                            <p:childTnLst>
                              <p:par>
                                <p:cTn id="9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67"/>
                            </p:stCondLst>
                            <p:childTnLst>
                              <p:par>
                                <p:cTn id="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917"/>
                            </p:stCondLst>
                            <p:childTnLst>
                              <p:par>
                                <p:cTn id="10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967"/>
                            </p:stCondLst>
                            <p:childTnLst>
                              <p:par>
                                <p:cTn id="11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17"/>
                            </p:stCondLst>
                            <p:childTnLst>
                              <p:par>
                                <p:cTn id="11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67"/>
                            </p:stCondLst>
                            <p:childTnLst>
                              <p:par>
                                <p:cTn id="12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117"/>
                            </p:stCondLst>
                            <p:childTnLst>
                              <p:par>
                                <p:cTn id="12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167"/>
                            </p:stCondLst>
                            <p:childTnLst>
                              <p:par>
                                <p:cTn id="13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217"/>
                            </p:stCondLst>
                            <p:childTnLst>
                              <p:par>
                                <p:cTn id="14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267"/>
                            </p:stCondLst>
                            <p:childTnLst>
                              <p:par>
                                <p:cTn id="14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317"/>
                            </p:stCondLst>
                            <p:childTnLst>
                              <p:par>
                                <p:cTn id="1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367"/>
                            </p:stCondLst>
                            <p:childTnLst>
                              <p:par>
                                <p:cTn id="15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417"/>
                            </p:stCondLst>
                            <p:childTnLst>
                              <p:par>
                                <p:cTn id="1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467"/>
                            </p:stCondLst>
                            <p:childTnLst>
                              <p:par>
                                <p:cTn id="17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17"/>
                            </p:stCondLst>
                            <p:childTnLst>
                              <p:par>
                                <p:cTn id="17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67"/>
                            </p:stCondLst>
                            <p:childTnLst>
                              <p:par>
                                <p:cTn id="18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617"/>
                            </p:stCondLst>
                            <p:childTnLst>
                              <p:par>
                                <p:cTn id="1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667"/>
                            </p:stCondLst>
                            <p:childTnLst>
                              <p:par>
                                <p:cTn id="194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8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717"/>
                            </p:stCondLst>
                            <p:childTnLst>
                              <p:par>
                                <p:cTn id="20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67"/>
                            </p:stCondLst>
                            <p:childTnLst>
                              <p:par>
                                <p:cTn id="20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817"/>
                            </p:stCondLst>
                            <p:childTnLst>
                              <p:par>
                                <p:cTn id="21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867"/>
                            </p:stCondLst>
                            <p:childTnLst>
                              <p:par>
                                <p:cTn id="21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2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917"/>
                            </p:stCondLst>
                            <p:childTnLst>
                              <p:par>
                                <p:cTn id="22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8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967"/>
                            </p:stCondLst>
                            <p:childTnLst>
                              <p:par>
                                <p:cTn id="23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4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017"/>
                            </p:stCondLst>
                            <p:childTnLst>
                              <p:par>
                                <p:cTn id="23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0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067"/>
                            </p:stCondLst>
                            <p:childTnLst>
                              <p:par>
                                <p:cTn id="24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6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117"/>
                            </p:stCondLst>
                            <p:childTnLst>
                              <p:par>
                                <p:cTn id="24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2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167"/>
                            </p:stCondLst>
                            <p:childTnLst>
                              <p:par>
                                <p:cTn id="25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5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8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2000" fill="hold"/>
                                        <p:tgtEl>
                                          <p:spTgt spid="718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93 -0.00787 C -0.32018 -0.025 -0.329 -0.0382 -0.33862 -0.05278 C -0.34375 -0.06042 -0.3468 -0.06968 -0.35097 -0.07778 C -0.35241 -0.08033 -0.35529 -0.08102 -0.35722 -0.08287 C -0.37357 -0.10162 -0.35353 -0.08264 -0.36956 -0.09908 C -0.37149 -0.10116 -0.37389 -0.10232 -0.37566 -0.10463 C -0.38159 -0.11227 -0.38191 -0.12084 -0.3864 -0.12755 C -0.38896 -0.13149 -0.39249 -0.1345 -0.39586 -0.1382 C -0.39714 -0.14028 -0.39746 -0.14329 -0.39874 -0.14514 C -0.40259 -0.15232 -0.40307 -0.15232 -0.40788 -0.15787 C -0.41045 -0.16945 -0.4135 -0.16412 -0.41558 -0.17385 C -0.42103 -0.19815 -0.42841 -0.21991 -0.44187 -0.24005 C -0.44524 -0.25162 -0.44781 -0.26274 -0.45262 -0.27408 C -0.4555 -0.28704 -0.45983 -0.29838 -0.46336 -0.31135 C -0.46881 -0.33102 -0.47282 -0.35162 -0.4757 -0.372 C -0.47619 -0.39051 -0.47554 -0.4088 -0.47731 -0.42732 C -0.47811 -0.43704 -0.4834 -0.45579 -0.4834 -0.45556 C -0.48164 -0.5088 -0.49222 -0.60787 -0.47106 -0.67524 C -0.46384 -0.69746 -0.45101 -0.74746 -0.42953 -0.75556 C -0.42905 -0.75556 -0.39249 -0.74537 -0.388 -0.74329 C -0.36251 -0.73056 -0.35369 -0.72269 -0.33108 -0.7051 C -0.31778 -0.69584 -0.30559 -0.68519 -0.29244 -0.67524 C -0.28844 -0.67223 -0.2801 -0.66644 -0.2801 -0.66621 C -0.25974 -0.63704 -0.24402 -0.60325 -0.22623 -0.57176 C -0.2126 -0.54723 -0.19544 -0.52338 -0.1847 -0.497 C -0.17155 -0.46436 -0.1637 -0.42825 -0.15712 -0.39329 C -0.15873 -0.36945 -0.15937 -0.34607 -0.16161 -0.32246 C -0.16193 -0.31829 -0.16257 -0.31389 -0.16482 -0.31135 C -0.17027 -0.3051 -0.17316 -0.2963 -0.17861 -0.28982 C -0.18983 -0.27709 -0.20602 -0.26806 -0.21869 -0.25787 C -0.22222 -0.2551 -0.2251 -0.25 -0.22943 -0.24885 C -0.25412 -0.2419 -0.27898 -0.23125 -0.30319 -0.222 C -0.3484 -0.20487 -0.39089 -0.18704 -0.43867 -0.18287 C -0.45759 -0.18519 -0.51819 -0.17987 -0.54802 -0.20255 C -0.55523 -0.20811 -0.56341 -0.2257 -0.56661 -0.23125 C -0.57094 -0.23889 -0.58185 -0.25255 -0.58185 -0.25232 C -0.58409 -0.27107 -0.58938 -0.28797 -0.59259 -0.30602 C -0.59066 -0.33426 -0.59243 -0.35463 -0.5788 -0.37709 C -0.56196 -0.4051 -0.52685 -0.41459 -0.5004 -0.42385 C -0.47426 -0.43311 -0.45005 -0.44676 -0.42344 -0.45394 C -0.3989 -0.46088 -0.37405 -0.46575 -0.34936 -0.472 C -0.23023 -0.46621 -0.1071 -0.48774 0.0077 -0.45047 C 0.02967 -0.44375 0.04346 -0.4294 0.06157 -0.41459 C 0.07809 -0.40116 0.0954 -0.39237 0.10775 -0.372 C 0.11352 -0.3625 0.11801 -0.35417 0.12154 -0.34375 C 0.12378 -0.33635 0.12779 -0.32246 0.12779 -0.32223 C 0.13244 -0.28473 0.1326 -0.28797 0.12779 -0.222 C 0.12715 -0.21551 0.12314 -0.21042 0.12154 -0.20417 C 0.11721 -0.18866 0.11384 -0.17292 0.10775 -0.15787 C 0.1055 -0.14514 0.09893 -0.1375 0.09236 -0.12755 C 0.09043 -0.12477 0.08963 -0.12107 0.08755 -0.11852 C 0.07648 -0.10417 0.04778 -0.0875 0.03367 -0.08287 C 0.02454 -0.07987 0.01524 -0.07801 0.0061 -0.07408 C -0.01571 -0.06505 -0.00497 -0.06829 -0.02613 -0.06343 C -0.05611 -0.04769 -0.08946 -0.04005 -0.12169 -0.03287 C -0.13419 -0.03357 -0.30287 -0.01667 -0.34936 -0.07061 C -0.36924 -0.09352 -0.39265 -0.12686 -0.40179 -0.15787 C -0.40644 -0.17246 -0.41269 -0.19075 -0.41558 -0.20625 C -0.41702 -0.21343 -0.42023 -0.22755 -0.42023 -0.22732 C -0.41879 -0.23542 -0.41975 -0.24445 -0.41558 -0.2507 C -0.41269 -0.2551 -0.40019 -0.25787 -0.39409 -0.2595 C -0.38816 -0.26436 -0.38239 -0.26436 -0.37566 -0.26667 C -0.36748 -0.26991 -0.3593 -0.27315 -0.35097 -0.2757 C -0.33541 -0.275 -0.31537 -0.27176 -0.2987 -0.27176 " pathEditMode="relative" rAng="0" ptsTypes="fffffffffffffffffffffffffffffffffffffffffffffffffffffffffffffffA">
                                      <p:cBhvr>
                                        <p:cTn id="342" dur="2000" spd="-100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4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8167"/>
                            </p:stCondLst>
                            <p:childTnLst>
                              <p:par>
                                <p:cTn id="34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8667"/>
                            </p:stCondLst>
                            <p:childTnLst>
                              <p:par>
                                <p:cTn id="35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400" decel="100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9167"/>
                            </p:stCondLst>
                            <p:childTnLst>
                              <p:par>
                                <p:cTn id="36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64584 1.11111E-6 " pathEditMode="relative" rAng="0" ptsTypes="AA">
                                      <p:cBhvr>
                                        <p:cTn id="36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9667"/>
                            </p:stCondLst>
                            <p:childTnLst>
                              <p:par>
                                <p:cTn id="36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7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0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9717"/>
                            </p:stCondLst>
                            <p:childTnLst>
                              <p:par>
                                <p:cTn id="37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3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6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0217"/>
                            </p:stCondLst>
                            <p:childTnLst>
                              <p:par>
                                <p:cTn id="38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6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0267"/>
                            </p:stCondLst>
                            <p:childTnLst>
                              <p:par>
                                <p:cTn id="3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9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1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2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0767"/>
                            </p:stCondLst>
                            <p:childTnLst>
                              <p:par>
                                <p:cTn id="3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9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2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0817"/>
                            </p:stCondLst>
                            <p:childTnLst>
                              <p:par>
                                <p:cTn id="40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5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8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1317"/>
                            </p:stCondLst>
                            <p:childTnLst>
                              <p:par>
                                <p:cTn id="4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6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8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1367"/>
                            </p:stCondLst>
                            <p:childTnLst>
                              <p:par>
                                <p:cTn id="42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2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4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1867"/>
                            </p:stCondLst>
                            <p:childTnLst>
                              <p:par>
                                <p:cTn id="43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1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3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4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1917"/>
                            </p:stCondLst>
                            <p:childTnLst>
                              <p:par>
                                <p:cTn id="43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7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8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9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0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2417"/>
                            </p:stCondLst>
                            <p:childTnLst>
                              <p:par>
                                <p:cTn id="44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7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8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9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0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2467"/>
                            </p:stCondLst>
                            <p:childTnLst>
                              <p:par>
                                <p:cTn id="4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3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5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6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2967"/>
                            </p:stCondLst>
                            <p:childTnLst>
                              <p:par>
                                <p:cTn id="4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3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4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6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3017"/>
                            </p:stCondLst>
                            <p:childTnLst>
                              <p:par>
                                <p:cTn id="46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9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0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2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3517"/>
                            </p:stCondLst>
                            <p:childTnLst>
                              <p:par>
                                <p:cTn id="47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9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0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1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2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3567"/>
                            </p:stCondLst>
                            <p:childTnLst>
                              <p:par>
                                <p:cTn id="48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5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6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7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8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4067"/>
                            </p:stCondLst>
                            <p:childTnLst>
                              <p:par>
                                <p:cTn id="49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5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7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8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4117"/>
                            </p:stCondLst>
                            <p:childTnLst>
                              <p:par>
                                <p:cTn id="50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1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3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4617"/>
                            </p:stCondLst>
                            <p:childTnLst>
                              <p:par>
                                <p:cTn id="51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1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2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3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4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4667"/>
                            </p:stCondLst>
                            <p:childTnLst>
                              <p:par>
                                <p:cTn id="51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8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0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5167"/>
                            </p:stCondLst>
                            <p:childTnLst>
                              <p:par>
                                <p:cTn id="5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7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8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9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0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5217"/>
                            </p:stCondLst>
                            <p:childTnLst>
                              <p:par>
                                <p:cTn id="53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3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5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5717"/>
                            </p:stCondLst>
                            <p:childTnLst>
                              <p:par>
                                <p:cTn id="54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6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5767"/>
                            </p:stCondLst>
                            <p:childTnLst>
                              <p:par>
                                <p:cTn id="54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2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6267"/>
                            </p:stCondLst>
                            <p:childTnLst>
                              <p:par>
                                <p:cTn id="55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2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6317"/>
                            </p:stCondLst>
                            <p:childTnLst>
                              <p:par>
                                <p:cTn id="5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5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6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7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6817"/>
                            </p:stCondLst>
                            <p:childTnLst>
                              <p:par>
                                <p:cTn id="5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8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6867"/>
                            </p:stCondLst>
                            <p:childTnLst>
                              <p:par>
                                <p:cTn id="58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1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2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3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4"/>
                </p:tgtEl>
              </p:cMediaNode>
            </p:audio>
          </p:childTnLst>
        </p:cTn>
      </p:par>
    </p:tnLst>
    <p:bldLst>
      <p:bldP spid="7170" grpId="0" animBg="1"/>
      <p:bldP spid="7170" grpId="1" animBg="1"/>
      <p:bldP spid="7171" grpId="0" animBg="1"/>
      <p:bldP spid="7171" grpId="1" animBg="1"/>
      <p:bldP spid="7172" grpId="0" bldLvl="0" animBg="1"/>
      <p:bldP spid="7172" grpId="1" bldLvl="0" animBg="1"/>
      <p:bldP spid="7173" grpId="0" animBg="1"/>
      <p:bldP spid="7173" grpId="1" animBg="1"/>
      <p:bldP spid="7175" grpId="0" animBg="1"/>
      <p:bldP spid="7175" grpId="1" animBg="1"/>
      <p:bldP spid="7176" grpId="0" animBg="1"/>
      <p:bldP spid="7176" grpId="1" animBg="1"/>
      <p:bldP spid="7177" grpId="0" animBg="1"/>
      <p:bldP spid="7177" grpId="1" animBg="1"/>
      <p:bldP spid="7178" grpId="0" animBg="1"/>
      <p:bldP spid="7178" grpId="1" animBg="1"/>
      <p:bldP spid="7179" grpId="0" animBg="1"/>
      <p:bldP spid="7179" grpId="1" animBg="1"/>
      <p:bldP spid="7180" grpId="0" animBg="1"/>
      <p:bldP spid="7180" grpId="1" animBg="1"/>
      <p:bldP spid="7181" grpId="0" bldLvl="0" animBg="1"/>
      <p:bldP spid="7181" grpId="1" bldLvl="0" animBg="1"/>
      <p:bldP spid="7182" grpId="0" animBg="1"/>
      <p:bldP spid="7182" grpId="1" animBg="1"/>
      <p:bldP spid="7183" grpId="0" animBg="1"/>
      <p:bldP spid="7183" grpId="1" animBg="1"/>
      <p:bldP spid="7186" grpId="0" animBg="1"/>
      <p:bldP spid="7188" grpId="0" bldLvl="0" animBg="1"/>
      <p:bldP spid="7188" grpId="1" bldLvl="0" animBg="1"/>
      <p:bldP spid="7189" grpId="0" animBg="1"/>
      <p:bldP spid="7189" grpId="1" animBg="1"/>
      <p:bldP spid="7190" grpId="0" animBg="1"/>
      <p:bldP spid="7190" grpId="1" animBg="1"/>
      <p:bldP spid="7193" grpId="0" animBg="1"/>
      <p:bldP spid="7193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1055" y="2603643"/>
            <a:ext cx="1197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lowchart: Terminator 7"/>
          <p:cNvSpPr/>
          <p:nvPr/>
        </p:nvSpPr>
        <p:spPr>
          <a:xfrm>
            <a:off x="2161160" y="3432277"/>
            <a:ext cx="705716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lowchart: Terminator 8"/>
          <p:cNvSpPr/>
          <p:nvPr/>
        </p:nvSpPr>
        <p:spPr>
          <a:xfrm>
            <a:off x="2196374" y="4549915"/>
            <a:ext cx="6707905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Flowchart: Terminator 9"/>
          <p:cNvSpPr/>
          <p:nvPr/>
        </p:nvSpPr>
        <p:spPr>
          <a:xfrm>
            <a:off x="2586894" y="5752721"/>
            <a:ext cx="6317385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927740" y="4079876"/>
            <a:ext cx="622586" cy="25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528705" y="5181600"/>
            <a:ext cx="560531" cy="1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435740" y="6400802"/>
            <a:ext cx="508000" cy="9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42934" y="171806"/>
            <a:ext cx="1014548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40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885" r="3101" b="29166"/>
          <a:stretch/>
        </p:blipFill>
        <p:spPr>
          <a:xfrm>
            <a:off x="744914" y="3981740"/>
            <a:ext cx="10941524" cy="2686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4140" y="2603241"/>
            <a:ext cx="10926271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90618" y="3190912"/>
            <a:ext cx="17549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6578582" y="3190912"/>
            <a:ext cx="662727" cy="103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142934" y="171806"/>
            <a:ext cx="1014548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5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59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66" y="210556"/>
            <a:ext cx="6191052" cy="4195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4909" y="4934237"/>
            <a:ext cx="73194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-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hang.</a:t>
            </a:r>
          </a:p>
        </p:txBody>
      </p:sp>
    </p:spTree>
    <p:extLst>
      <p:ext uri="{BB962C8B-B14F-4D97-AF65-F5344CB8AC3E}">
        <p14:creationId xmlns:p14="http://schemas.microsoft.com/office/powerpoint/2010/main" val="230794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885" r="3101" b="29166"/>
          <a:stretch/>
        </p:blipFill>
        <p:spPr>
          <a:xfrm>
            <a:off x="744914" y="3991964"/>
            <a:ext cx="10941524" cy="2686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427" y="2526134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60946" y="3092359"/>
            <a:ext cx="17549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142934" y="171806"/>
            <a:ext cx="1014548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0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16" y="46180"/>
            <a:ext cx="4210413" cy="3232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73" y="3232726"/>
            <a:ext cx="6228476" cy="3726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10" y="92361"/>
            <a:ext cx="4833306" cy="314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89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885" r="3101" b="29166"/>
          <a:stretch/>
        </p:blipFill>
        <p:spPr>
          <a:xfrm>
            <a:off x="752540" y="3880140"/>
            <a:ext cx="10941524" cy="2686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2540" y="2603241"/>
            <a:ext cx="109262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765784" y="3189229"/>
            <a:ext cx="2066652" cy="168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142934" y="171806"/>
            <a:ext cx="1014548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4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8"/>
          <p:cNvSpPr txBox="1">
            <a:spLocks noGrp="1"/>
          </p:cNvSpPr>
          <p:nvPr>
            <p:ph type="title"/>
          </p:nvPr>
        </p:nvSpPr>
        <p:spPr>
          <a:xfrm>
            <a:off x="3692345" y="698260"/>
            <a:ext cx="4020110" cy="43016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Trò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chơi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</a:br>
            <a:endParaRPr b="1" dirty="0">
              <a:solidFill>
                <a:schemeClr val="accent6">
                  <a:lumMod val="75000"/>
                </a:schemeClr>
              </a:solidFill>
              <a:latin typeface="#9Slide07 SVNZiclet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9871" y="3296484"/>
            <a:ext cx="41488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ea typeface="+mn-ea"/>
                <a:cs typeface="Arial"/>
                <a:sym typeface="Arial"/>
              </a:rPr>
              <a:t>Ong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ea typeface="+mn-ea"/>
                <a:cs typeface="Arial"/>
                <a:sym typeface="Arial"/>
              </a:rPr>
              <a:t>tìm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ea typeface="+mn-ea"/>
                <a:cs typeface="Arial"/>
                <a:sym typeface="Arial"/>
              </a:rPr>
              <a:t>chữ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SVNZiclets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Picture 5" descr="C:\Users\HP\Desktop\215585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926" l="8619" r="94677">
                        <a14:foregroundMark x1="24461" y1="59815" x2="42079" y2="53148"/>
                        <a14:foregroundMark x1="35741" y1="53148" x2="37896" y2="50185"/>
                        <a14:foregroundMark x1="48542" y1="46204" x2="57921" y2="49352"/>
                        <a14:foregroundMark x1="65526" y1="52222" x2="85932" y2="56019"/>
                        <a14:foregroundMark x1="38783" y1="25556" x2="45120" y2="35370"/>
                        <a14:foregroundMark x1="42966" y1="26481" x2="43980" y2="31759"/>
                        <a14:foregroundMark x1="62484" y1="25556" x2="62231" y2="33333"/>
                        <a14:foregroundMark x1="48542" y1="39352" x2="53992" y2="40463"/>
                        <a14:foregroundMark x1="36375" y1="71574" x2="67681" y2="72407"/>
                        <a14:foregroundMark x1="50063" y1="74259" x2="62231" y2="72407"/>
                        <a14:foregroundMark x1="62484" y1="74444" x2="69835" y2="88704"/>
                        <a14:foregroundMark x1="59189" y1="73981" x2="61217" y2="8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08" y="3020025"/>
            <a:ext cx="2985673" cy="40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36047" y="0"/>
            <a:ext cx="2070929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P\Desktop\1frl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24" y="-152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\Desktop\62950195-LRG_d8cdf70d-d918-4d6d-a7b5-f63484482087_530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075" r="99057">
                        <a14:foregroundMark x1="54151" y1="37077" x2="74906" y2="25231"/>
                        <a14:foregroundMark x1="55472" y1="25231" x2="74151" y2="27385"/>
                        <a14:foregroundMark x1="84151" y1="32154" x2="95472" y2="3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7" y="4443905"/>
            <a:ext cx="2033954" cy="24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lexandre Desplat - Moving In">
            <a:hlinkClick r:id="" action="ppaction://media"/>
            <a:extLst>
              <a:ext uri="{FF2B5EF4-FFF2-40B4-BE49-F238E27FC236}">
                <a16:creationId xmlns:a16="http://schemas.microsoft.com/office/drawing/2014/main" id="{1249A8F7-80C8-4C1D-B5D6-88B27B4DD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17052" y="43912"/>
            <a:ext cx="506594" cy="50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19101 -1.11111E-6 C 0.27656 -1.11111E-6 0.38242 -0.31481 0.38242 -0.56967 L 0.38242 -1.13889 " pathEditMode="relative" rAng="0" ptsTypes="FfFF">
                                      <p:cBhvr>
                                        <p:cTn id="1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5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653960" y="229507"/>
            <a:ext cx="10750885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C:\Users\HP\Desktop\7dcf15db1a2caf06510aca7f4986777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091" y="-170290"/>
            <a:ext cx="13191890" cy="739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72574" y="948981"/>
            <a:ext cx="7514602" cy="152750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6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Đâu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chỉ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loài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vật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bé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665266" y="368828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A.Con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voi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203424" y="368828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B.Em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bé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539326" y="368828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C.Ong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9" name="Picture 2" descr="C:\Users\HP\Desktop\1fr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534988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355" y="3526855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25" y="3443327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HP\Desktop\unnamed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496" y="3269973"/>
            <a:ext cx="1315973" cy="131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HP\Desktop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918" y="4383192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25939B-0C96-489B-AC06-3E991562A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77600" y="-170290"/>
            <a:ext cx="826030" cy="8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63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6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38778E-17 4.07407E-6 L 1.38778E-17 0.18171 C 1.38778E-17 0.26296 0.17656 0.36342 0.31992 0.36342 L 0.63997 0.36342 " pathEditMode="relative" rAng="0" ptsTypes="FfFF"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92" y="1817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2.96296E-6 L 0.11211 2.96296E-6 C 0.1625 2.96296E-6 0.225 -0.18496 0.225 -0.33519 L 0.225 -0.67014 " pathEditMode="relative" rAng="0" ptsTypes="FfFF">
                                      <p:cBhvr>
                                        <p:cTn id="5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335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3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.63997 0.36342 L 0.76094 0.36342 C 0.81523 0.36342 0.88255 0.17407 0.88255 0.0206 L 0.88255 -0.32199 " pathEditMode="relative" rAng="0" ptsTypes="FfFF">
                                      <p:cBhvr>
                                        <p:cTn id="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-3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  <a:t>Khởi động</a:t>
            </a:r>
            <a:endParaRPr dirty="0">
              <a:solidFill>
                <a:schemeClr val="accent6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3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47" y="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137588"/>
            <a:ext cx="2294854" cy="23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64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653960" y="229507"/>
            <a:ext cx="10750885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C:\Users\HP\Desktop\7dcf15db1a2caf06510aca7f4986777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588" y="-170290"/>
            <a:ext cx="13191890" cy="739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474155" y="538627"/>
            <a:ext cx="7925208" cy="20736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Điền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thích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vào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trống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Chim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sơn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ca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hót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vang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lừng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-245490" y="3968218"/>
            <a:ext cx="3147592" cy="7871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A.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chấm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839074" y="3980803"/>
            <a:ext cx="3921313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B.Dấu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chấm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than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233365" y="3968218"/>
            <a:ext cx="3747963" cy="7619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C.Dấu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chấm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4" name="Picture 2" descr="C:\Users\HP\Desktop\1fr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1016001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580" y="363002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HP\Desktop\unnamed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38" y="3532610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1" y="364526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HP\Desktop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55" y="4446003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4AD07F-0E43-4456-BD59-13F441BC6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77600" y="-170290"/>
            <a:ext cx="826030" cy="8260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18972" y="1667294"/>
            <a:ext cx="712922" cy="42979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804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6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38778E-17 -4.81481E-6 L 1.38778E-17 0.15579 C 1.38778E-17 0.22547 0.05352 0.31204 0.09727 0.31204 L 0.19492 0.31204 " pathEditMode="relative" rAng="0" ptsTypes="FfFF">
                                      <p:cBhvr>
                                        <p:cTn id="3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560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19492 0.31204 L 0.51432 0.31204 C 0.65729 0.31204 0.83372 0.12408 0.83372 -0.02847 L 0.83372 -0.36898 " pathEditMode="relative" rAng="0" ptsTypes="FfFF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0" y="-340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1.04167E-6 3.7037E-6 L 0.33451 3.7037E-6 C 0.48477 3.7037E-6 0.67136 -0.21204 0.67136 -0.38426 L 0.67136 -0.76783 " pathEditMode="relative" rAng="0" ptsTypes="FfFF">
                                      <p:cBhvr>
                                        <p:cTn id="4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-3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powerpoint mầm non cute, dễ thương, sinh động nhất">
            <a:extLst>
              <a:ext uri="{FF2B5EF4-FFF2-40B4-BE49-F238E27FC236}">
                <a16:creationId xmlns:a16="http://schemas.microsoft.com/office/drawing/2014/main" id="{CBC225EB-376D-4AA6-BAB1-A97B6D2E9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WordArt 5"/>
          <p:cNvSpPr>
            <a:spLocks noChangeArrowheads="1" noChangeShapeType="1" noTextEdit="1"/>
          </p:cNvSpPr>
          <p:nvPr/>
        </p:nvSpPr>
        <p:spPr bwMode="auto">
          <a:xfrm>
            <a:off x="2971800" y="762000"/>
            <a:ext cx="8686800" cy="2514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 thành cảm ơn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quý thầy cô và các em</a:t>
            </a:r>
          </a:p>
        </p:txBody>
      </p:sp>
    </p:spTree>
    <p:extLst>
      <p:ext uri="{BB962C8B-B14F-4D97-AF65-F5344CB8AC3E}">
        <p14:creationId xmlns:p14="http://schemas.microsoft.com/office/powerpoint/2010/main" val="2668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-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6925" cy="686562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860742" y="2208030"/>
            <a:ext cx="10505440" cy="297688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48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8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: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rộng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vốn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loài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bé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nhỏ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;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chấm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,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chấm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t>.</a:t>
            </a:r>
            <a:endParaRPr kumimoji="0" lang="zh-CN" altLang="en-US" sz="2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9" name="矩形: 圆角 14">
            <a:extLst>
              <a:ext uri="{FF2B5EF4-FFF2-40B4-BE49-F238E27FC236}">
                <a16:creationId xmlns:a16="http://schemas.microsoft.com/office/drawing/2014/main" id="{067C3F37-2551-4A95-A0F6-D0984CF3ECF2}"/>
              </a:ext>
            </a:extLst>
          </p:cNvPr>
          <p:cNvSpPr/>
          <p:nvPr/>
        </p:nvSpPr>
        <p:spPr>
          <a:xfrm>
            <a:off x="4229596" y="1525642"/>
            <a:ext cx="2934555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Tiếng</a:t>
            </a:r>
            <a:r>
              <a:rPr lang="en-US" altLang="zh-CN" sz="4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40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Việt</a:t>
            </a:r>
            <a:endParaRPr lang="zh-CN" altLang="en-US" sz="4000" b="1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sp>
        <p:nvSpPr>
          <p:cNvPr id="6" name="矩形: 圆角 14">
            <a:extLst>
              <a:ext uri="{FF2B5EF4-FFF2-40B4-BE49-F238E27FC236}">
                <a16:creationId xmlns:a16="http://schemas.microsoft.com/office/drawing/2014/main" id="{067C3F37-2551-4A95-A0F6-D0984CF3ECF2}"/>
              </a:ext>
            </a:extLst>
          </p:cNvPr>
          <p:cNvSpPr/>
          <p:nvPr/>
        </p:nvSpPr>
        <p:spPr>
          <a:xfrm>
            <a:off x="2132183" y="495300"/>
            <a:ext cx="7338388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Thứ</a:t>
            </a:r>
            <a:r>
              <a:rPr lang="en-US" altLang="zh-CN" sz="4000" b="1" noProof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  </a:t>
            </a:r>
            <a:r>
              <a:rPr lang="en-US" altLang="zh-CN" sz="4000" b="1" noProof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ngày</a:t>
            </a:r>
            <a:r>
              <a:rPr lang="en-US" altLang="zh-CN" sz="4000" b="1" noProof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  </a:t>
            </a:r>
            <a:r>
              <a:rPr lang="en-US" altLang="zh-CN" sz="4000" b="1" noProof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tháng</a:t>
            </a:r>
            <a:r>
              <a:rPr lang="en-US" altLang="zh-CN" sz="4000" b="1" noProof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3 </a:t>
            </a:r>
            <a:r>
              <a:rPr lang="en-US" altLang="zh-CN" sz="4000" b="1" noProof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năm</a:t>
            </a:r>
            <a:r>
              <a:rPr lang="en-US" altLang="zh-CN" sz="4000" b="1" noProof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2025</a:t>
            </a:r>
            <a:endParaRPr kumimoji="0" lang="zh-CN" altLang="en-US" sz="4000" b="1" i="0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50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k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084" y="94130"/>
            <a:ext cx="11203710" cy="6341665"/>
          </a:xfrm>
          <a:prstGeom prst="rect">
            <a:avLst/>
          </a:prstGeom>
        </p:spPr>
      </p:pic>
      <p:pic>
        <p:nvPicPr>
          <p:cNvPr id="4" name="Graphic 3" descr="Arrow circl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C23E040B-2704-5871-5ADC-B94451283BA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13594" y="57182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4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DE611295-DC2F-6B84-8E1B-13DEA8142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3" y="413295"/>
            <a:ext cx="11416144" cy="6310778"/>
          </a:xfrm>
          <a:prstGeom prst="rect">
            <a:avLst/>
          </a:prstGeom>
        </p:spPr>
      </p:pic>
      <p:pic>
        <p:nvPicPr>
          <p:cNvPr id="3" name="Graphic 2" descr="Arrow circl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8EF90BCE-FD3D-C154-3C25-F5BB2ED17A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36503" y="56443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3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8044" y="2061198"/>
            <a:ext cx="968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7952" y="2739167"/>
            <a:ext cx="42016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trễ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854928" y="3873545"/>
            <a:ext cx="45720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507893" y="4960928"/>
            <a:ext cx="45720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626646" y="6048311"/>
            <a:ext cx="172402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2865" t="12892" r="36368" b="25903"/>
          <a:stretch/>
        </p:blipFill>
        <p:spPr>
          <a:xfrm>
            <a:off x="7458071" y="2926840"/>
            <a:ext cx="1857375" cy="2419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0810" t="69036" r="14802"/>
          <a:stretch/>
        </p:blipFill>
        <p:spPr>
          <a:xfrm>
            <a:off x="8627199" y="5346190"/>
            <a:ext cx="2181225" cy="12239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9755" t="21807" r="3834" b="36265"/>
          <a:stretch/>
        </p:blipFill>
        <p:spPr>
          <a:xfrm>
            <a:off x="9369866" y="3307840"/>
            <a:ext cx="2362200" cy="165735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066472" y="2657192"/>
            <a:ext cx="3447422" cy="186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 rot="10800000" flipV="1">
            <a:off x="223915" y="369453"/>
            <a:ext cx="1688011" cy="8405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SGK/66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3258" y="2092836"/>
            <a:ext cx="1267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dirty="0"/>
          </a:p>
        </p:txBody>
      </p:sp>
      <p:sp>
        <p:nvSpPr>
          <p:cNvPr id="15" name="Rectangle 14"/>
          <p:cNvSpPr/>
          <p:nvPr/>
        </p:nvSpPr>
        <p:spPr>
          <a:xfrm>
            <a:off x="1142934" y="-96045"/>
            <a:ext cx="101454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5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60533460451">
            <a:hlinkClick r:id="" action="ppaction://media"/>
            <a:extLst>
              <a:ext uri="{FF2B5EF4-FFF2-40B4-BE49-F238E27FC236}">
                <a16:creationId xmlns:a16="http://schemas.microsoft.com/office/drawing/2014/main" id="{4EAA484F-91CD-0FEE-D3E2-15A9A2ABB2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</p:spPr>
      </p:pic>
      <p:pic>
        <p:nvPicPr>
          <p:cNvPr id="3" name="Picture 8" descr="Transparent Background Home Button Icon, HD Png Download - vhv">
            <a:hlinkClick r:id="rId5" action="ppaction://hlinksldjump"/>
            <a:extLst>
              <a:ext uri="{FF2B5EF4-FFF2-40B4-BE49-F238E27FC236}">
                <a16:creationId xmlns:a16="http://schemas.microsoft.com/office/drawing/2014/main" id="{A41C4700-6E14-5C82-4AF4-C286F7692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72174"/>
            <a:ext cx="791383" cy="8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74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ransparent Background Home Button Icon, HD Png Download - vhv">
            <a:hlinkClick r:id="rId3" action="ppaction://hlinksldjump"/>
            <a:extLst>
              <a:ext uri="{FF2B5EF4-FFF2-40B4-BE49-F238E27FC236}">
                <a16:creationId xmlns:a16="http://schemas.microsoft.com/office/drawing/2014/main" id="{BD74132C-E6ED-4E79-843A-B1D0E416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72174"/>
            <a:ext cx="791383" cy="8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1223" y="726749"/>
            <a:ext cx="1010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61062" y="1729479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38800" y="1716597"/>
            <a:ext cx="3142355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DC3A4613-39DD-4730-A671-F9F3799D5BAF}"/>
              </a:ext>
            </a:extLst>
          </p:cNvPr>
          <p:cNvSpPr/>
          <p:nvPr/>
        </p:nvSpPr>
        <p:spPr>
          <a:xfrm>
            <a:off x="1880486" y="2983412"/>
            <a:ext cx="2043600" cy="72305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5">
            <a:extLst>
              <a:ext uri="{FF2B5EF4-FFF2-40B4-BE49-F238E27FC236}">
                <a16:creationId xmlns:a16="http://schemas.microsoft.com/office/drawing/2014/main" id="{16E460DC-A977-47AD-974F-A731967684A3}"/>
              </a:ext>
            </a:extLst>
          </p:cNvPr>
          <p:cNvSpPr/>
          <p:nvPr/>
        </p:nvSpPr>
        <p:spPr>
          <a:xfrm>
            <a:off x="1841189" y="3941730"/>
            <a:ext cx="2122194" cy="59512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6F4D5098-894E-4497-98DB-DA0E7678180C}"/>
              </a:ext>
            </a:extLst>
          </p:cNvPr>
          <p:cNvSpPr/>
          <p:nvPr/>
        </p:nvSpPr>
        <p:spPr>
          <a:xfrm>
            <a:off x="1870268" y="4778318"/>
            <a:ext cx="2122194" cy="60587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8FBA440F-D708-4885-8CB3-6E4184F3320E}"/>
              </a:ext>
            </a:extLst>
          </p:cNvPr>
          <p:cNvSpPr/>
          <p:nvPr/>
        </p:nvSpPr>
        <p:spPr>
          <a:xfrm>
            <a:off x="5259307" y="2983412"/>
            <a:ext cx="3901339" cy="68319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19327439-3D6B-4EC7-845C-04DB97BA39F4}"/>
              </a:ext>
            </a:extLst>
          </p:cNvPr>
          <p:cNvSpPr/>
          <p:nvPr/>
        </p:nvSpPr>
        <p:spPr>
          <a:xfrm>
            <a:off x="5254423" y="3917722"/>
            <a:ext cx="3877920" cy="619137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03DE9D10-A73C-45CE-AB18-D34EF0BCD768}"/>
              </a:ext>
            </a:extLst>
          </p:cNvPr>
          <p:cNvSpPr/>
          <p:nvPr/>
        </p:nvSpPr>
        <p:spPr>
          <a:xfrm>
            <a:off x="5257129" y="4726580"/>
            <a:ext cx="3901340" cy="648557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40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80626E-18 L 1.45833E-6 0.00023 C -0.0138 0.00162 -0.01081 0.00162 -0.02982 0.00231 L -0.07526 0.00347 C -0.08294 0.00278 -0.08932 0.00093 -0.09675 0.00347 C -0.09831 0.0037 -0.09987 0.00486 -0.1013 0.00579 C -0.103 0.00463 -0.10469 0.00301 -0.10638 0.00231 C -0.10768 0.00162 -0.10912 0.00185 -0.11055 0.00116 C -0.11693 -0.00208 -0.11563 -0.00046 -0.11862 -0.0053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4.58333E-6 0.00023 C -0.00573 0.00717 -0.01133 0.01504 -0.01706 0.02176 C -0.02162 0.02662 -0.02618 0.03055 -0.0306 0.03495 C -0.03243 0.03634 -0.03412 0.03726 -0.03581 0.03912 C -0.04727 0.05231 -0.03243 0.03889 -0.04297 0.04791 C -0.04428 0.05046 -0.04558 0.05301 -0.04701 0.05532 C -0.04792 0.05648 -0.04883 0.05717 -0.04974 0.05833 C -0.05079 0.05949 -0.0517 0.06134 -0.05274 0.0625 C -0.05378 0.06389 -0.05482 0.06435 -0.05586 0.06551 C -0.05704 0.06666 -0.05808 0.06851 -0.05925 0.0699 C -0.05977 0.07152 -0.06029 0.07291 -0.06094 0.0743 C -0.06198 0.07662 -0.06472 0.08194 -0.06537 0.0831 C -0.06602 0.08426 -0.06667 0.08495 -0.06745 0.08588 C -0.06784 0.0875 -0.06823 0.08958 -0.06875 0.09027 C -0.07279 0.09652 -0.06954 0.08703 -0.07279 0.0949 C -0.07357 0.09629 -0.07409 0.09907 -0.07487 0.10046 C -0.07683 0.10439 -0.07618 0.1 -0.07761 0.10347 C -0.08125 0.11203 -0.07891 0.11088 -0.08191 0.11088 " pathEditMode="relative" rAng="0" ptsTypes="AAAAAAAAAAAAAAAAA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7 L -0.04584 0.00116 C -0.04701 -0.00208 -0.04805 -0.0044 -0.04896 -0.0074 C -0.05079 -0.0125 -0.04935 -0.01088 -0.05144 -0.01805 C -0.0517 -0.01898 -0.05235 -0.01967 -0.05274 -0.02037 C -0.05326 -0.02245 -0.05365 -0.0243 -0.05417 -0.02592 C -0.05547 -0.03055 -0.05899 -0.03842 -0.06003 -0.04051 C -0.06042 -0.04166 -0.06107 -0.04236 -0.06159 -0.04444 C -0.06459 -0.05602 -0.06185 -0.04699 -0.06641 -0.05625 C -0.06732 -0.0581 -0.06823 -0.06088 -0.06914 -0.06273 C -0.06967 -0.06412 -0.07032 -0.06551 -0.07084 -0.0669 C -0.0711 -0.06782 -0.07136 -0.06898 -0.07188 -0.06967 C -0.0724 -0.07037 -0.07292 -0.07129 -0.07344 -0.07199 C -0.07383 -0.07407 -0.07383 -0.07615 -0.07422 -0.07754 C -0.07474 -0.0794 -0.07552 -0.07986 -0.07618 -0.08171 C -0.07722 -0.08356 -0.07813 -0.08565 -0.07891 -0.08796 C -0.08659 -0.11088 -0.07735 -0.08449 -0.08138 -0.09861 C -0.08243 -0.10231 -0.08347 -0.10602 -0.08477 -0.10926 C -0.08516 -0.10995 -0.08568 -0.11018 -0.0862 -0.11041 C -0.08855 -0.11134 -0.09102 -0.11157 -0.09362 -0.11203 C -0.0974 -0.11666 -0.09037 -0.1081 -0.10131 -0.11574 C -0.1017 -0.11597 -0.10196 -0.11736 -0.10209 -0.11852 C -0.10248 -0.1206 -0.10274 -0.12315 -0.10313 -0.125 C -0.10339 -0.12569 -0.10365 -0.125 -0.10365 -0.12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7853" y="2118656"/>
            <a:ext cx="1185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lowchart: Terminator 7"/>
          <p:cNvSpPr/>
          <p:nvPr/>
        </p:nvSpPr>
        <p:spPr>
          <a:xfrm>
            <a:off x="1200150" y="3625484"/>
            <a:ext cx="363855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1330779" y="4676871"/>
            <a:ext cx="363855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</a:p>
        </p:txBody>
      </p:sp>
      <p:sp>
        <p:nvSpPr>
          <p:cNvPr id="10" name="Flowchart: Terminator 9"/>
          <p:cNvSpPr/>
          <p:nvPr/>
        </p:nvSpPr>
        <p:spPr>
          <a:xfrm>
            <a:off x="1330779" y="5734307"/>
            <a:ext cx="363855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33675" y="2819386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8891724" y="2837051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7062924" y="3658277"/>
            <a:ext cx="4229100" cy="838200"/>
          </a:xfrm>
          <a:prstGeom prst="flowChartTermina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lowchart: Terminator 13"/>
          <p:cNvSpPr/>
          <p:nvPr/>
        </p:nvSpPr>
        <p:spPr>
          <a:xfrm>
            <a:off x="7229203" y="4716817"/>
            <a:ext cx="4229100" cy="838200"/>
          </a:xfrm>
          <a:prstGeom prst="flowChartTermina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lowchart: Terminator 14"/>
          <p:cNvSpPr/>
          <p:nvPr/>
        </p:nvSpPr>
        <p:spPr>
          <a:xfrm>
            <a:off x="7348674" y="5775357"/>
            <a:ext cx="4229100" cy="838200"/>
          </a:xfrm>
          <a:prstGeom prst="flowChartTermina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645105" y="2701067"/>
            <a:ext cx="146800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434344" y="2724150"/>
            <a:ext cx="1305074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170373" y="-64372"/>
            <a:ext cx="101454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98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2334BD70-3C10-498E-8BCE-949989361311}"/>
  <p:tag name="ISPRING_RESOURCE_FOLDER" val="C:\Users\Admin\Desktop\CDC2)\"/>
  <p:tag name="ISPRING_PRESENTATION_PATH" val="C:\Users\Admin\Desktop\CDC2).pptx"/>
  <p:tag name="ISPRING_PROJECT_VERSION" val="9.3"/>
  <p:tag name="ISPRING_PROJECT_FOLDER_UPDATED" val="1"/>
  <p:tag name="ISPRING_SCREEN_RECS_UPDATED" val="C:\Users\Admin\Desktop\CDC2)\"/>
  <p:tag name="ISPRING_PRESENTATION_TITLE" val="CDC2)"/>
  <p:tag name="ISPRING_FIRST_PUBLISH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598</Words>
  <Application>Microsoft Office PowerPoint</Application>
  <PresentationFormat>Widescreen</PresentationFormat>
  <Paragraphs>127</Paragraphs>
  <Slides>21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等线</vt:lpstr>
      <vt:lpstr>等线 Light</vt:lpstr>
      <vt:lpstr>微软雅黑</vt:lpstr>
      <vt:lpstr>#9Slide03 AmpleSoft Bold</vt:lpstr>
      <vt:lpstr>#9Slide07 SVNZiclets</vt:lpstr>
      <vt:lpstr>Abril Fatface</vt:lpstr>
      <vt:lpstr>Aldrich</vt:lpstr>
      <vt:lpstr>Arial</vt:lpstr>
      <vt:lpstr>Calibri</vt:lpstr>
      <vt:lpstr>Calibri Light</vt:lpstr>
      <vt:lpstr>Coiny</vt:lpstr>
      <vt:lpstr>Indie Flower</vt:lpstr>
      <vt:lpstr>Just Another Hand</vt:lpstr>
      <vt:lpstr>Maven Pro</vt:lpstr>
      <vt:lpstr>Times New Roman</vt:lpstr>
      <vt:lpstr>Wingdings</vt:lpstr>
      <vt:lpstr>Default Design</vt:lpstr>
      <vt:lpstr>3_SlidesMania</vt:lpstr>
      <vt:lpstr>Office 主题​​</vt:lpstr>
      <vt:lpstr>SlidesMania</vt:lpstr>
      <vt:lpstr>1_Default Design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CDC2)</dc:title>
  <dc:creator>nen dang</dc:creator>
  <cp:lastModifiedBy>Administrator</cp:lastModifiedBy>
  <cp:revision>22</cp:revision>
  <dcterms:created xsi:type="dcterms:W3CDTF">2025-02-27T06:01:04Z</dcterms:created>
  <dcterms:modified xsi:type="dcterms:W3CDTF">2025-03-19T12:03:36Z</dcterms:modified>
</cp:coreProperties>
</file>