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</p:sldMasterIdLst>
  <p:notesMasterIdLst>
    <p:notesMasterId r:id="rId18"/>
  </p:notesMasterIdLst>
  <p:sldIdLst>
    <p:sldId id="333" r:id="rId4"/>
    <p:sldId id="286" r:id="rId5"/>
    <p:sldId id="280" r:id="rId6"/>
    <p:sldId id="281" r:id="rId7"/>
    <p:sldId id="282" r:id="rId8"/>
    <p:sldId id="283" r:id="rId9"/>
    <p:sldId id="284" r:id="rId10"/>
    <p:sldId id="261" r:id="rId11"/>
    <p:sldId id="262" r:id="rId12"/>
    <p:sldId id="263" r:id="rId13"/>
    <p:sldId id="264" r:id="rId14"/>
    <p:sldId id="265" r:id="rId15"/>
    <p:sldId id="266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66714057-EC4D-C331-C49A-48EFEFC7D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C25A16E5-FD69-5BF9-CDE5-08A8C12FD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9FA93036-2DFF-5B32-95CC-15149B3F49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AFBC74-D681-4EC8-839C-6958987D8313}" type="slidenum">
              <a:rPr kumimoji="0" lang="vi-VN" altLang="vi-VN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vi-V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5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4" descr="Picture1">
            <a:extLst>
              <a:ext uri="{FF2B5EF4-FFF2-40B4-BE49-F238E27FC236}">
                <a16:creationId xmlns:a16="http://schemas.microsoft.com/office/drawing/2014/main" id="{8EA5951C-61E4-0989-3041-65FF1E15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-38100"/>
            <a:ext cx="10520363" cy="788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5" descr="Picture1">
            <a:extLst>
              <a:ext uri="{FF2B5EF4-FFF2-40B4-BE49-F238E27FC236}">
                <a16:creationId xmlns:a16="http://schemas.microsoft.com/office/drawing/2014/main" id="{4742AC35-9C13-DFBC-8F6A-F4DDA31E9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-38100"/>
            <a:ext cx="9134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6" descr="FSTV116">
            <a:extLst>
              <a:ext uri="{FF2B5EF4-FFF2-40B4-BE49-F238E27FC236}">
                <a16:creationId xmlns:a16="http://schemas.microsoft.com/office/drawing/2014/main" id="{3C464C53-5CC3-354C-C507-CA1E1C13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2" y="-38100"/>
            <a:ext cx="1984376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7" descr="DAISIES">
            <a:extLst>
              <a:ext uri="{FF2B5EF4-FFF2-40B4-BE49-F238E27FC236}">
                <a16:creationId xmlns:a16="http://schemas.microsoft.com/office/drawing/2014/main" id="{00161351-CFB4-3CEB-39D1-81097ACF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5981700"/>
            <a:ext cx="2400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8" descr="DAISIES">
            <a:extLst>
              <a:ext uri="{FF2B5EF4-FFF2-40B4-BE49-F238E27FC236}">
                <a16:creationId xmlns:a16="http://schemas.microsoft.com/office/drawing/2014/main" id="{E0E1A709-47A1-FB23-0253-357C7DED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6057900"/>
            <a:ext cx="2400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9" descr="flying2">
            <a:extLst>
              <a:ext uri="{FF2B5EF4-FFF2-40B4-BE49-F238E27FC236}">
                <a16:creationId xmlns:a16="http://schemas.microsoft.com/office/drawing/2014/main" id="{96B09B88-3846-6CF2-24E4-70D9B6C6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1735">
            <a:off x="8031163" y="3910014"/>
            <a:ext cx="28067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8">
            <a:extLst>
              <a:ext uri="{FF2B5EF4-FFF2-40B4-BE49-F238E27FC236}">
                <a16:creationId xmlns:a16="http://schemas.microsoft.com/office/drawing/2014/main" id="{9EB0C5EA-7FD0-6A85-E3DE-D610C09E4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8" y="5139065"/>
            <a:ext cx="5540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Đinh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Thị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Thuý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Mai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3" name="WordArt 9">
            <a:extLst>
              <a:ext uri="{FF2B5EF4-FFF2-40B4-BE49-F238E27FC236}">
                <a16:creationId xmlns:a16="http://schemas.microsoft.com/office/drawing/2014/main" id="{EFA8C14B-F05D-E59D-FB7E-9FF0FFDEBEC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281238" y="723900"/>
            <a:ext cx="7696200" cy="6172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pic>
        <p:nvPicPr>
          <p:cNvPr id="31754" name="Picture 22" descr="XMSTRER2">
            <a:extLst>
              <a:ext uri="{FF2B5EF4-FFF2-40B4-BE49-F238E27FC236}">
                <a16:creationId xmlns:a16="http://schemas.microsoft.com/office/drawing/2014/main" id="{D481A67B-7DD5-F28C-C7C9-C49A6765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77801"/>
            <a:ext cx="323851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23" descr="XMSTRER2">
            <a:extLst>
              <a:ext uri="{FF2B5EF4-FFF2-40B4-BE49-F238E27FC236}">
                <a16:creationId xmlns:a16="http://schemas.microsoft.com/office/drawing/2014/main" id="{11BD3132-8A36-D1A0-0385-D0E4D4AE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0838" y="-1409701"/>
            <a:ext cx="209550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4" descr="DAISIES">
            <a:extLst>
              <a:ext uri="{FF2B5EF4-FFF2-40B4-BE49-F238E27FC236}">
                <a16:creationId xmlns:a16="http://schemas.microsoft.com/office/drawing/2014/main" id="{AA6141A1-10D0-4FB4-63DC-0A02DFA3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7" y="5600701"/>
            <a:ext cx="2960688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25" descr="CHCA2077">
            <a:extLst>
              <a:ext uri="{FF2B5EF4-FFF2-40B4-BE49-F238E27FC236}">
                <a16:creationId xmlns:a16="http://schemas.microsoft.com/office/drawing/2014/main" id="{E9AAC2B1-1AEC-69DD-B807-F086FEE1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5753100"/>
            <a:ext cx="40941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Text Box 16">
            <a:extLst>
              <a:ext uri="{FF2B5EF4-FFF2-40B4-BE49-F238E27FC236}">
                <a16:creationId xmlns:a16="http://schemas.microsoft.com/office/drawing/2014/main" id="{E9081520-7648-5E27-7F5B-7F1315488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3961360"/>
            <a:ext cx="5867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en-US" sz="28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Bắc Hưng</a:t>
            </a:r>
            <a:endParaRPr lang="vi-VN" altLang="en-US" sz="28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9" name="Picture 27" descr="XMSTRER2">
            <a:extLst>
              <a:ext uri="{FF2B5EF4-FFF2-40B4-BE49-F238E27FC236}">
                <a16:creationId xmlns:a16="http://schemas.microsoft.com/office/drawing/2014/main" id="{A3A046E4-5B43-CD2D-76EB-EA7274CD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82088" y="-14097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8" descr="XMSTRER2">
            <a:extLst>
              <a:ext uri="{FF2B5EF4-FFF2-40B4-BE49-F238E27FC236}">
                <a16:creationId xmlns:a16="http://schemas.microsoft.com/office/drawing/2014/main" id="{923E5E2A-EF8A-6995-3E32-8F5962722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342901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1" name="WordArt 14">
            <a:extLst>
              <a:ext uri="{FF2B5EF4-FFF2-40B4-BE49-F238E27FC236}">
                <a16:creationId xmlns:a16="http://schemas.microsoft.com/office/drawing/2014/main" id="{4D6EC2A8-3E9E-F8A4-DC07-F1BC65DDCEC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3277857" y="3649501"/>
            <a:ext cx="4724400" cy="898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7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2 - Môn Toán</a:t>
            </a:r>
          </a:p>
        </p:txBody>
      </p:sp>
      <p:sp>
        <p:nvSpPr>
          <p:cNvPr id="31762" name="TextBox 20">
            <a:extLst>
              <a:ext uri="{FF2B5EF4-FFF2-40B4-BE49-F238E27FC236}">
                <a16:creationId xmlns:a16="http://schemas.microsoft.com/office/drawing/2014/main" id="{3D85F470-58DB-1B1C-6445-67E4008C2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384" y="2041036"/>
            <a:ext cx="6858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mừng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ngày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Nhà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Giáo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việt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Nam</a:t>
            </a: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ED963-9489-ADEA-39BE-5A47F4D4E1EC}"/>
              </a:ext>
            </a:extLst>
          </p:cNvPr>
          <p:cNvSpPr txBox="1"/>
          <p:nvPr/>
        </p:nvSpPr>
        <p:spPr>
          <a:xfrm>
            <a:off x="3696924" y="1836963"/>
            <a:ext cx="4644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1">
            <a:extLst>
              <a:ext uri="{FF2B5EF4-FFF2-40B4-BE49-F238E27FC236}">
                <a16:creationId xmlns:a16="http://schemas.microsoft.com/office/drawing/2014/main" id="{5298C300-B65E-DA88-C35E-DE13BED5AD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4355558" cy="3535335"/>
          </a:xfrm>
          <a:prstGeom prst="rect">
            <a:avLst/>
          </a:prstGeom>
        </p:spPr>
      </p:pic>
      <p:pic>
        <p:nvPicPr>
          <p:cNvPr id="4" name="140">
            <a:extLst>
              <a:ext uri="{FF2B5EF4-FFF2-40B4-BE49-F238E27FC236}">
                <a16:creationId xmlns:a16="http://schemas.microsoft.com/office/drawing/2014/main" id="{9C3A52C1-A431-E211-0716-8008AD3E4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294" y="-924515"/>
            <a:ext cx="3145809" cy="3340897"/>
          </a:xfrm>
          <a:prstGeom prst="rect">
            <a:avLst/>
          </a:prstGeom>
        </p:spPr>
      </p:pic>
      <p:pic>
        <p:nvPicPr>
          <p:cNvPr id="5" name="138">
            <a:extLst>
              <a:ext uri="{FF2B5EF4-FFF2-40B4-BE49-F238E27FC236}">
                <a16:creationId xmlns:a16="http://schemas.microsoft.com/office/drawing/2014/main" id="{5563C32E-CB07-887C-367F-2C274C44F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422" y="4441619"/>
            <a:ext cx="2316681" cy="1690771"/>
          </a:xfrm>
          <a:prstGeom prst="rect">
            <a:avLst/>
          </a:prstGeom>
        </p:spPr>
      </p:pic>
      <p:pic>
        <p:nvPicPr>
          <p:cNvPr id="6" name="140">
            <a:extLst>
              <a:ext uri="{FF2B5EF4-FFF2-40B4-BE49-F238E27FC236}">
                <a16:creationId xmlns:a16="http://schemas.microsoft.com/office/drawing/2014/main" id="{F04BD086-D64A-2F82-0FF2-3DCFDD51E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97" y="3535336"/>
            <a:ext cx="3145809" cy="3340897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có 2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213</Words>
  <Application>Microsoft Office PowerPoint</Application>
  <PresentationFormat>Widescreen</PresentationFormat>
  <Paragraphs>85</Paragraphs>
  <Slides>14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Administrator</cp:lastModifiedBy>
  <cp:revision>14</cp:revision>
  <dcterms:created xsi:type="dcterms:W3CDTF">2021-05-14T05:01:00Z</dcterms:created>
  <dcterms:modified xsi:type="dcterms:W3CDTF">2025-03-11T08:25:44Z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