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  <p:sldMasterId id="2147483738" r:id="rId3"/>
    <p:sldMasterId id="2147483753" r:id="rId4"/>
  </p:sldMasterIdLst>
  <p:notesMasterIdLst>
    <p:notesMasterId r:id="rId12"/>
  </p:notesMasterIdLst>
  <p:sldIdLst>
    <p:sldId id="293" r:id="rId5"/>
    <p:sldId id="11088448" r:id="rId6"/>
    <p:sldId id="2645" r:id="rId7"/>
    <p:sldId id="454" r:id="rId8"/>
    <p:sldId id="2651" r:id="rId9"/>
    <p:sldId id="11088447" r:id="rId10"/>
    <p:sldId id="264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A7D72-67CA-4FC1-A183-F3BE229F93A6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330A8-DFB4-4AFB-8B59-A0BF0292C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97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DEAE63-D6C4-437F-B8DA-DA689F991A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241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DEAE63-D6C4-437F-B8DA-DA689F991A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728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DEAE63-D6C4-437F-B8DA-DA689F991A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068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DEAE63-D6C4-437F-B8DA-DA689F991A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236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DEAE63-D6C4-437F-B8DA-DA689F991A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41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592061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23401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583235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39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39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399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42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292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634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76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87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518498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0733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80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05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73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11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4" y="275082"/>
            <a:ext cx="10973012" cy="114264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494" y="1599707"/>
            <a:ext cx="10973012" cy="4526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1157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18" y="4407656"/>
            <a:ext cx="10363516" cy="1360596"/>
          </a:xfrm>
          <a:prstGeom prst="rect">
            <a:avLst/>
          </a:prstGeo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18" y="2907402"/>
            <a:ext cx="10363516" cy="150025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6"/>
            </a:lvl1pPr>
            <a:lvl2pPr marL="609402" indent="0">
              <a:buNone/>
              <a:defRPr sz="2399"/>
            </a:lvl2pPr>
            <a:lvl3pPr marL="1218804" indent="0">
              <a:buNone/>
              <a:defRPr sz="2133"/>
            </a:lvl3pPr>
            <a:lvl4pPr marL="1828206" indent="0">
              <a:buNone/>
              <a:defRPr sz="1866"/>
            </a:lvl4pPr>
            <a:lvl5pPr marL="2437608" indent="0">
              <a:buNone/>
              <a:defRPr sz="1866"/>
            </a:lvl5pPr>
            <a:lvl6pPr marL="3047009" indent="0">
              <a:buNone/>
              <a:defRPr sz="1866"/>
            </a:lvl6pPr>
            <a:lvl7pPr marL="3656411" indent="0">
              <a:buNone/>
              <a:defRPr sz="1866"/>
            </a:lvl7pPr>
            <a:lvl8pPr marL="4265813" indent="0">
              <a:buNone/>
              <a:defRPr sz="1866"/>
            </a:lvl8pPr>
            <a:lvl9pPr marL="4875215" indent="0">
              <a:buNone/>
              <a:defRPr sz="186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2248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4" y="275082"/>
            <a:ext cx="10973012" cy="114264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494" y="1599707"/>
            <a:ext cx="5383865" cy="4526153"/>
          </a:xfrm>
          <a:prstGeom prst="rect">
            <a:avLst/>
          </a:prstGeo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524" y="1599707"/>
            <a:ext cx="5385982" cy="4526153"/>
          </a:xfrm>
          <a:prstGeom prst="rect">
            <a:avLst/>
          </a:prstGeo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9721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4" y="275082"/>
            <a:ext cx="10973012" cy="11426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4111"/>
            <a:ext cx="5385982" cy="6411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494" y="2175262"/>
            <a:ext cx="5385982" cy="395059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09" y="1534111"/>
            <a:ext cx="5388098" cy="6411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409" y="2175262"/>
            <a:ext cx="5388098" cy="395059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9155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4" y="275082"/>
            <a:ext cx="10973012" cy="114264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2807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4510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24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55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4" y="275082"/>
            <a:ext cx="10973012" cy="114264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1599707"/>
            <a:ext cx="10973012" cy="452615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7477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그래픽 7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0" y="0"/>
            <a:ext cx="4769573" cy="2215596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-1"/>
            <a:ext cx="3416300" cy="2389543"/>
          </a:xfrm>
          <a:prstGeom prst="rect">
            <a:avLst/>
          </a:prstGeom>
        </p:spPr>
      </p:pic>
      <p:pic>
        <p:nvPicPr>
          <p:cNvPr id="73" name="그래픽 72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22426" y="4642404"/>
            <a:ext cx="4769573" cy="221559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09494"/>
            <a:ext cx="4927600" cy="274850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39443" y="-1070143"/>
            <a:ext cx="1682414" cy="382270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18599" y="4732510"/>
            <a:ext cx="3073400" cy="212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5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7369" y="-627368"/>
            <a:ext cx="1708753" cy="296349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727" y="4744760"/>
            <a:ext cx="3021273" cy="211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6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58121" y="-829612"/>
            <a:ext cx="1304266" cy="296349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7142"/>
            <a:ext cx="3037783" cy="210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9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래픽 9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5471886"/>
            <a:ext cx="2983925" cy="1386114"/>
          </a:xfrm>
          <a:prstGeom prst="rect">
            <a:avLst/>
          </a:prstGeom>
        </p:spPr>
      </p:pic>
      <p:pic>
        <p:nvPicPr>
          <p:cNvPr id="11" name="그래픽 10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9208074" y="0"/>
            <a:ext cx="2983925" cy="1386114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14190" y="0"/>
            <a:ext cx="2777809" cy="15494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2350"/>
            <a:ext cx="3008891" cy="238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5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42070"/>
            <a:ext cx="2717800" cy="151592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83109" y="4907068"/>
            <a:ext cx="2460604" cy="195093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887734" y="0"/>
            <a:ext cx="1304266" cy="296349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708753" cy="29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3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54898"/>
            <a:ext cx="2146260" cy="230310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9170727" y="0"/>
            <a:ext cx="3021273" cy="211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5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7142"/>
            <a:ext cx="3037783" cy="210085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183109" y="0"/>
            <a:ext cx="3008891" cy="238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6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995092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2692400" cy="1501761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55878" y="4521878"/>
            <a:ext cx="1708753" cy="29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0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54"/>
          <a:stretch>
            <a:fillRect/>
          </a:stretch>
        </p:blipFill>
        <p:spPr>
          <a:xfrm>
            <a:off x="5780291" y="0"/>
            <a:ext cx="6411709" cy="6857999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740" y="4554898"/>
            <a:ext cx="2146260" cy="230310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3021273" cy="211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9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106708" y="-1106708"/>
            <a:ext cx="1739900" cy="3953316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54217" y="4757142"/>
            <a:ext cx="3037783" cy="210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1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83109" y="4472350"/>
            <a:ext cx="3008891" cy="238565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898"/>
            <a:ext cx="2146260" cy="230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8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58122" y="-829612"/>
            <a:ext cx="1304266" cy="296349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627369" y="4521878"/>
            <a:ext cx="1708753" cy="29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래픽 9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5471886"/>
            <a:ext cx="2983925" cy="138611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1886"/>
            <a:ext cx="2485065" cy="1386114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813" y="5444274"/>
            <a:ext cx="2021187" cy="141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6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57" y="5295900"/>
            <a:ext cx="1498444" cy="1607946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2600"/>
            <a:ext cx="1873113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4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2350"/>
            <a:ext cx="3008891" cy="238565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58121" y="-829612"/>
            <a:ext cx="1304266" cy="29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93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3021273" cy="211324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54217" y="4757142"/>
            <a:ext cx="3037783" cy="210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1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6034"/>
            <a:ext cx="3714680" cy="2071966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9855878" y="-627368"/>
            <a:ext cx="1708753" cy="29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9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2772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996743" y="-996744"/>
            <a:ext cx="1567020" cy="3560507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627369" y="4521878"/>
            <a:ext cx="1708753" cy="296349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740" y="4554898"/>
            <a:ext cx="2146260" cy="2303102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91699" y="0"/>
            <a:ext cx="2400299" cy="190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2350"/>
            <a:ext cx="3008891" cy="238565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959" y="4343435"/>
            <a:ext cx="3595042" cy="251456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537" y="4238171"/>
            <a:ext cx="2762464" cy="261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3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04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16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FF09D-4D47-493B-ADDF-AED65C2FD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574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2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963410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72742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54128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14416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image" Target="../media/image4.svg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 userDrawn="1"/>
        </p:nvSpPr>
        <p:spPr>
          <a:xfrm>
            <a:off x="9175884" y="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70301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9290184" y="-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12037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Microsoft YaHei" panose="020B0503020204020204" charset="-122"/>
          <a:ea typeface="Microsoft YaHei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Microsoft YaHei" panose="020B0503020204020204" charset="-122"/>
          <a:ea typeface="Microsoft YaHei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Microsoft YaHei" panose="020B0503020204020204" charset="-122"/>
          <a:ea typeface="Microsoft YaHei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Microsoft YaHei" panose="020B0503020204020204" charset="-122"/>
          <a:ea typeface="Microsoft YaHei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Microsoft YaHei" panose="020B0503020204020204" charset="-122"/>
          <a:ea typeface="Microsoft YaHei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Microsoft YaHei" panose="020B0503020204020204" charset="-122"/>
          <a:ea typeface="Microsoft YaHei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71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1216688" rtl="0" fontAlgn="base">
        <a:spcBef>
          <a:spcPct val="0"/>
        </a:spcBef>
        <a:spcAft>
          <a:spcPct val="0"/>
        </a:spcAft>
        <a:defRPr sz="4265" b="1">
          <a:solidFill>
            <a:srgbClr val="FFFFFF"/>
          </a:solidFill>
          <a:latin typeface="+mj-lt"/>
          <a:ea typeface="+mj-ea"/>
          <a:cs typeface="+mj-cs"/>
        </a:defRPr>
      </a:lvl1pPr>
      <a:lvl2pPr algn="ctr" defTabSz="1216688" rtl="0" fontAlgn="base">
        <a:spcBef>
          <a:spcPct val="0"/>
        </a:spcBef>
        <a:spcAft>
          <a:spcPct val="0"/>
        </a:spcAft>
        <a:defRPr sz="4265" b="1">
          <a:solidFill>
            <a:srgbClr val="FFFFFF"/>
          </a:solidFill>
          <a:latin typeface="Verdana" pitchFamily="34" charset="0"/>
        </a:defRPr>
      </a:lvl2pPr>
      <a:lvl3pPr algn="ctr" defTabSz="1216688" rtl="0" fontAlgn="base">
        <a:spcBef>
          <a:spcPct val="0"/>
        </a:spcBef>
        <a:spcAft>
          <a:spcPct val="0"/>
        </a:spcAft>
        <a:defRPr sz="4265" b="1">
          <a:solidFill>
            <a:srgbClr val="FFFFFF"/>
          </a:solidFill>
          <a:latin typeface="Verdana" pitchFamily="34" charset="0"/>
        </a:defRPr>
      </a:lvl3pPr>
      <a:lvl4pPr algn="ctr" defTabSz="1216688" rtl="0" fontAlgn="base">
        <a:spcBef>
          <a:spcPct val="0"/>
        </a:spcBef>
        <a:spcAft>
          <a:spcPct val="0"/>
        </a:spcAft>
        <a:defRPr sz="4265" b="1">
          <a:solidFill>
            <a:srgbClr val="FFFFFF"/>
          </a:solidFill>
          <a:latin typeface="Verdana" pitchFamily="34" charset="0"/>
        </a:defRPr>
      </a:lvl4pPr>
      <a:lvl5pPr algn="ctr" defTabSz="1216688" rtl="0" fontAlgn="base">
        <a:spcBef>
          <a:spcPct val="0"/>
        </a:spcBef>
        <a:spcAft>
          <a:spcPct val="0"/>
        </a:spcAft>
        <a:defRPr sz="4265" b="1">
          <a:solidFill>
            <a:srgbClr val="FFFFFF"/>
          </a:solidFill>
          <a:latin typeface="Verdana" pitchFamily="34" charset="0"/>
        </a:defRPr>
      </a:lvl5pPr>
      <a:lvl6pPr marL="609402" algn="ctr" defTabSz="1216688" rtl="0" fontAlgn="base">
        <a:spcBef>
          <a:spcPct val="0"/>
        </a:spcBef>
        <a:spcAft>
          <a:spcPct val="0"/>
        </a:spcAft>
        <a:defRPr sz="4265" b="1">
          <a:solidFill>
            <a:srgbClr val="FFFFFF"/>
          </a:solidFill>
          <a:latin typeface="Verdana" pitchFamily="34" charset="0"/>
        </a:defRPr>
      </a:lvl6pPr>
      <a:lvl7pPr marL="1218804" algn="ctr" defTabSz="1216688" rtl="0" fontAlgn="base">
        <a:spcBef>
          <a:spcPct val="0"/>
        </a:spcBef>
        <a:spcAft>
          <a:spcPct val="0"/>
        </a:spcAft>
        <a:defRPr sz="4265" b="1">
          <a:solidFill>
            <a:srgbClr val="FFFFFF"/>
          </a:solidFill>
          <a:latin typeface="Verdana" pitchFamily="34" charset="0"/>
        </a:defRPr>
      </a:lvl7pPr>
      <a:lvl8pPr marL="1828206" algn="ctr" defTabSz="1216688" rtl="0" fontAlgn="base">
        <a:spcBef>
          <a:spcPct val="0"/>
        </a:spcBef>
        <a:spcAft>
          <a:spcPct val="0"/>
        </a:spcAft>
        <a:defRPr sz="4265" b="1">
          <a:solidFill>
            <a:srgbClr val="FFFFFF"/>
          </a:solidFill>
          <a:latin typeface="Verdana" pitchFamily="34" charset="0"/>
        </a:defRPr>
      </a:lvl8pPr>
      <a:lvl9pPr marL="2437608" algn="ctr" defTabSz="1216688" rtl="0" fontAlgn="base">
        <a:spcBef>
          <a:spcPct val="0"/>
        </a:spcBef>
        <a:spcAft>
          <a:spcPct val="0"/>
        </a:spcAft>
        <a:defRPr sz="4265" b="1">
          <a:solidFill>
            <a:srgbClr val="FFFFFF"/>
          </a:solidFill>
          <a:latin typeface="Verdana" pitchFamily="34" charset="0"/>
        </a:defRPr>
      </a:lvl9pPr>
    </p:titleStyle>
    <p:bodyStyle>
      <a:lvl1pPr marL="457051" indent="-457051" algn="l" defTabSz="1216688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defRPr sz="3732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6688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3732">
          <a:solidFill>
            <a:schemeClr val="tx1"/>
          </a:solidFill>
          <a:latin typeface="Arial" pitchFamily="34" charset="0"/>
        </a:defRPr>
      </a:lvl2pPr>
      <a:lvl3pPr marL="1523505" indent="-306818" algn="l" defTabSz="1216688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199">
          <a:solidFill>
            <a:schemeClr val="tx1"/>
          </a:solidFill>
          <a:latin typeface="Arial" pitchFamily="34" charset="0"/>
        </a:defRPr>
      </a:lvl3pPr>
      <a:lvl4pPr marL="2132907" indent="-304701" algn="l" defTabSz="1216688" rtl="0" fontAlgn="base">
        <a:spcBef>
          <a:spcPct val="20000"/>
        </a:spcBef>
        <a:spcAft>
          <a:spcPct val="0"/>
        </a:spcAft>
        <a:buChar char="–"/>
        <a:defRPr sz="2666">
          <a:solidFill>
            <a:schemeClr val="tx1"/>
          </a:solidFill>
          <a:latin typeface="Arial" pitchFamily="34" charset="0"/>
        </a:defRPr>
      </a:lvl4pPr>
      <a:lvl5pPr marL="2740193" indent="-302586" algn="l" defTabSz="1216688" rtl="0" fontAlgn="base">
        <a:spcBef>
          <a:spcPct val="20000"/>
        </a:spcBef>
        <a:spcAft>
          <a:spcPct val="0"/>
        </a:spcAft>
        <a:buChar char="»"/>
        <a:defRPr sz="2666">
          <a:solidFill>
            <a:schemeClr val="tx1"/>
          </a:solidFill>
          <a:latin typeface="Arial" pitchFamily="34" charset="0"/>
        </a:defRPr>
      </a:lvl5pPr>
      <a:lvl6pPr marL="3349595" indent="-302586" algn="l" defTabSz="1216688" rtl="0" fontAlgn="base">
        <a:spcBef>
          <a:spcPct val="20000"/>
        </a:spcBef>
        <a:spcAft>
          <a:spcPct val="0"/>
        </a:spcAft>
        <a:buChar char="»"/>
        <a:defRPr sz="2666">
          <a:solidFill>
            <a:schemeClr val="tx1"/>
          </a:solidFill>
          <a:latin typeface="Arial" pitchFamily="34" charset="0"/>
        </a:defRPr>
      </a:lvl6pPr>
      <a:lvl7pPr marL="3958997" indent="-302586" algn="l" defTabSz="1216688" rtl="0" fontAlgn="base">
        <a:spcBef>
          <a:spcPct val="20000"/>
        </a:spcBef>
        <a:spcAft>
          <a:spcPct val="0"/>
        </a:spcAft>
        <a:buChar char="»"/>
        <a:defRPr sz="2666">
          <a:solidFill>
            <a:schemeClr val="tx1"/>
          </a:solidFill>
          <a:latin typeface="Arial" pitchFamily="34" charset="0"/>
        </a:defRPr>
      </a:lvl7pPr>
      <a:lvl8pPr marL="4568399" indent="-302586" algn="l" defTabSz="1216688" rtl="0" fontAlgn="base">
        <a:spcBef>
          <a:spcPct val="20000"/>
        </a:spcBef>
        <a:spcAft>
          <a:spcPct val="0"/>
        </a:spcAft>
        <a:buChar char="»"/>
        <a:defRPr sz="2666">
          <a:solidFill>
            <a:schemeClr val="tx1"/>
          </a:solidFill>
          <a:latin typeface="Arial" pitchFamily="34" charset="0"/>
        </a:defRPr>
      </a:lvl8pPr>
      <a:lvl9pPr marL="5177801" indent="-302586" algn="l" defTabSz="1216688" rtl="0" fontAlgn="base">
        <a:spcBef>
          <a:spcPct val="20000"/>
        </a:spcBef>
        <a:spcAft>
          <a:spcPct val="0"/>
        </a:spcAft>
        <a:buChar char="»"/>
        <a:defRPr sz="2666">
          <a:solidFill>
            <a:schemeClr val="tx1"/>
          </a:solidFill>
          <a:latin typeface="Arial" pitchFamily="34" charset="0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래픽 5"/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9208074" y="5471886"/>
            <a:ext cx="2983925" cy="1386114"/>
          </a:xfrm>
          <a:prstGeom prst="rect">
            <a:avLst/>
          </a:prstGeom>
        </p:spPr>
      </p:pic>
      <p:pic>
        <p:nvPicPr>
          <p:cNvPr id="7" name="그래픽 6"/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rot="10800000">
            <a:off x="0" y="0"/>
            <a:ext cx="2983925" cy="138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6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  <p:sldLayoutId id="2147483773" r:id="rId20"/>
    <p:sldLayoutId id="2147483774" r:id="rId21"/>
    <p:sldLayoutId id="2147483787" r:id="rId22"/>
    <p:sldLayoutId id="2147483788" r:id="rId2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5.png"/><Relationship Id="rId11" Type="http://schemas.microsoft.com/office/2007/relationships/hdphoto" Target="../media/hdphoto2.wdp"/><Relationship Id="rId5" Type="http://schemas.openxmlformats.org/officeDocument/2006/relationships/image" Target="../media/image19.jpeg"/><Relationship Id="rId10" Type="http://schemas.openxmlformats.org/officeDocument/2006/relationships/image" Target="../media/image28.png"/><Relationship Id="rId4" Type="http://schemas.openxmlformats.org/officeDocument/2006/relationships/image" Target="../media/image24.jpe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9120"/>
            <a:ext cx="12230735" cy="757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2"/>
          <p:cNvSpPr txBox="1"/>
          <p:nvPr/>
        </p:nvSpPr>
        <p:spPr>
          <a:xfrm>
            <a:off x="514667" y="878092"/>
            <a:ext cx="11201400" cy="497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康俪金黑W8(P)" panose="020B0800000000000000" pitchFamily="34" charset="-122"/>
                <a:cs typeface="Times New Roman" panose="02020603050405020304" charset="0"/>
                <a:sym typeface="+mn-ea"/>
              </a:rPr>
              <a:t>UBND </a:t>
            </a:r>
            <a:r>
              <a:rPr lang="vi-VN" altLang="en-US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康俪金黑W8(P)" panose="020B0800000000000000" pitchFamily="34" charset="-122"/>
                <a:cs typeface="Times New Roman" panose="02020603050405020304" charset="0"/>
                <a:sym typeface="+mn-ea"/>
              </a:rPr>
              <a:t>HUYỆN TIÊN LÃNG</a:t>
            </a:r>
            <a:endParaRPr lang="en-US" altLang="zh-CN" sz="20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华康俪金黑W8(P)" panose="020B0800000000000000" pitchFamily="34" charset="-122"/>
              <a:cs typeface="Times New Roman" panose="02020603050405020304" charset="0"/>
            </a:endParaRPr>
          </a:p>
          <a:p>
            <a:r>
              <a:rPr lang="vi-VN" altLang="en-US" sz="2000" b="1" dirty="0">
                <a:solidFill>
                  <a:srgbClr val="0070C0"/>
                </a:solidFill>
                <a:latin typeface="Times New Roman" panose="02020603050405020304" charset="0"/>
                <a:ea typeface="华康俪金黑W8(P)" panose="020B0800000000000000" pitchFamily="34" charset="-122"/>
                <a:cs typeface="Times New Roman" panose="02020603050405020304" charset="0"/>
                <a:sym typeface="+mn-ea"/>
              </a:rPr>
              <a:t>PHÒNG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charset="0"/>
                <a:ea typeface="华康俪金黑W8(P)" panose="020B0800000000000000" pitchFamily="34" charset="-122"/>
                <a:cs typeface="Times New Roman" panose="02020603050405020304" charset="0"/>
                <a:sym typeface="+mn-ea"/>
              </a:rPr>
              <a:t> GIÁO DỤC VÀ ĐÀO TẠO</a:t>
            </a:r>
          </a:p>
          <a:p>
            <a:endParaRPr lang="en-US" altLang="en-US" sz="2000" b="1" dirty="0">
              <a:solidFill>
                <a:srgbClr val="0070C0"/>
              </a:solidFill>
              <a:latin typeface="Times New Roman" panose="02020603050405020304" charset="0"/>
              <a:ea typeface="华康俪金黑W8(P)" panose="020B0800000000000000" pitchFamily="34" charset="-122"/>
              <a:cs typeface="Times New Roman" panose="02020603050405020304" charset="0"/>
              <a:sym typeface="+mn-ea"/>
            </a:endParaRPr>
          </a:p>
          <a:p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charset="0"/>
                <a:ea typeface="华康俪金黑W8(P)" panose="020B0800000000000000" pitchFamily="34" charset="-122"/>
                <a:cs typeface="Times New Roman" panose="02020603050405020304" charset="0"/>
                <a:sym typeface="+mn-ea"/>
              </a:rPr>
              <a:t>NHIỆT LIỆT  CHÀO MỪNG CÁC THẦY CÔ GIÁO ĐÃ VỀ DỰ GIỜ THĂM LỚP</a:t>
            </a:r>
            <a:endParaRPr lang="en-US" altLang="en-US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en-US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defTabSz="746297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TIẾNG VIỆT LỚP 2</a:t>
            </a:r>
          </a:p>
          <a:p>
            <a:pPr defTabSz="746297">
              <a:spcBef>
                <a:spcPct val="0"/>
              </a:spcBef>
              <a:buNone/>
            </a:pPr>
            <a:r>
              <a:rPr lang="en-US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NGHE -VIẾT: TẠM BIỆT CÁNH CAM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prstClr val="black">
                  <a:tint val="75000"/>
                </a:prst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Người thực hiện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Nguyễn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Thị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Hoa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			      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Giáo viên trường   : Tiểu học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Bắc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Hưng</a:t>
            </a:r>
            <a:endParaRPr lang="vi-VN" altLang="en-US" sz="24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endParaRPr lang="vi-VN" altLang="en-US" sz="20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endParaRPr lang="vi-VN" altLang="en-US" sz="20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endParaRPr lang="vi-VN" altLang="en-US" sz="20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7" name="Picture 1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92863">
            <a:off x="2551307" y="145754"/>
            <a:ext cx="770960" cy="69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876307" y="5198934"/>
            <a:ext cx="1114668" cy="8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660" y="176360"/>
            <a:ext cx="2027340" cy="172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161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5" descr="4">
            <a:extLst>
              <a:ext uri="{FF2B5EF4-FFF2-40B4-BE49-F238E27FC236}">
                <a16:creationId xmlns:a16="http://schemas.microsoft.com/office/drawing/2014/main" id="{9B664A0E-62C4-406B-80DC-E2A2BB60E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35"/>
            <a:ext cx="12192000" cy="6887210"/>
          </a:xfrm>
          <a:prstGeom prst="rect">
            <a:avLst/>
          </a:prstGeom>
        </p:spPr>
      </p:pic>
      <p:grpSp>
        <p:nvGrpSpPr>
          <p:cNvPr id="54" name="组合 31">
            <a:extLst>
              <a:ext uri="{FF2B5EF4-FFF2-40B4-BE49-F238E27FC236}">
                <a16:creationId xmlns:a16="http://schemas.microsoft.com/office/drawing/2014/main" id="{4E3D8C93-6A0A-4401-9D0B-5061DB4ED385}"/>
              </a:ext>
            </a:extLst>
          </p:cNvPr>
          <p:cNvGrpSpPr/>
          <p:nvPr/>
        </p:nvGrpSpPr>
        <p:grpSpPr>
          <a:xfrm>
            <a:off x="425245" y="228599"/>
            <a:ext cx="11341509" cy="6400800"/>
            <a:chOff x="1143796" y="12192"/>
            <a:chExt cx="2017160" cy="4419600"/>
          </a:xfrm>
        </p:grpSpPr>
        <p:sp>
          <p:nvSpPr>
            <p:cNvPr id="55" name="矩形 32">
              <a:extLst>
                <a:ext uri="{FF2B5EF4-FFF2-40B4-BE49-F238E27FC236}">
                  <a16:creationId xmlns:a16="http://schemas.microsoft.com/office/drawing/2014/main" id="{6714F962-FA82-4EBD-8644-CFAF85988E71}"/>
                </a:ext>
              </a:extLst>
            </p:cNvPr>
            <p:cNvSpPr/>
            <p:nvPr/>
          </p:nvSpPr>
          <p:spPr>
            <a:xfrm>
              <a:off x="1143796" y="12192"/>
              <a:ext cx="2017160" cy="4419600"/>
            </a:xfrm>
            <a:prstGeom prst="rect">
              <a:avLst/>
            </a:prstGeom>
            <a:solidFill>
              <a:sysClr val="window" lastClr="FFFFFF">
                <a:alpha val="9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7号-萌趣欢乐体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91" name="矩形 33">
              <a:extLst>
                <a:ext uri="{FF2B5EF4-FFF2-40B4-BE49-F238E27FC236}">
                  <a16:creationId xmlns:a16="http://schemas.microsoft.com/office/drawing/2014/main" id="{44381B94-F73B-48AC-B6C3-CDA99615E87E}"/>
                </a:ext>
              </a:extLst>
            </p:cNvPr>
            <p:cNvSpPr/>
            <p:nvPr/>
          </p:nvSpPr>
          <p:spPr>
            <a:xfrm>
              <a:off x="1195585" y="158648"/>
              <a:ext cx="1925647" cy="4135213"/>
            </a:xfrm>
            <a:prstGeom prst="rect">
              <a:avLst/>
            </a:prstGeom>
            <a:noFill/>
            <a:ln w="12700" cap="flat" cmpd="sng" algn="ctr">
              <a:solidFill>
                <a:srgbClr val="88CBB9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7号-萌趣欢乐体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4B682F9-5463-C1BD-A2F1-6BFFD8127741}"/>
              </a:ext>
            </a:extLst>
          </p:cNvPr>
          <p:cNvGrpSpPr/>
          <p:nvPr/>
        </p:nvGrpSpPr>
        <p:grpSpPr>
          <a:xfrm>
            <a:off x="686478" y="428263"/>
            <a:ext cx="10830331" cy="1458410"/>
            <a:chOff x="1193257" y="45720"/>
            <a:chExt cx="9744524" cy="2062309"/>
          </a:xfrm>
        </p:grpSpPr>
        <p:sp>
          <p:nvSpPr>
            <p:cNvPr id="3" name="任意多边形: 形状 5">
              <a:extLst>
                <a:ext uri="{FF2B5EF4-FFF2-40B4-BE49-F238E27FC236}">
                  <a16:creationId xmlns:a16="http://schemas.microsoft.com/office/drawing/2014/main" id="{33555A65-2BCE-B3F9-A8D8-2FF8824746CC}"/>
                </a:ext>
              </a:extLst>
            </p:cNvPr>
            <p:cNvSpPr/>
            <p:nvPr/>
          </p:nvSpPr>
          <p:spPr>
            <a:xfrm>
              <a:off x="1193257" y="45720"/>
              <a:ext cx="9744523" cy="1851074"/>
            </a:xfrm>
            <a:custGeom>
              <a:avLst/>
              <a:gdLst>
                <a:gd name="connsiteX0" fmla="*/ 326239 w 8947975"/>
                <a:gd name="connsiteY0" fmla="*/ 89164 h 1988432"/>
                <a:gd name="connsiteX1" fmla="*/ 59539 w 8947975"/>
                <a:gd name="connsiteY1" fmla="*/ 1022614 h 1988432"/>
                <a:gd name="connsiteX2" fmla="*/ 288139 w 8947975"/>
                <a:gd name="connsiteY2" fmla="*/ 1822714 h 1988432"/>
                <a:gd name="connsiteX3" fmla="*/ 2802739 w 8947975"/>
                <a:gd name="connsiteY3" fmla="*/ 1898914 h 1988432"/>
                <a:gd name="connsiteX4" fmla="*/ 3869539 w 8947975"/>
                <a:gd name="connsiteY4" fmla="*/ 1937014 h 1988432"/>
                <a:gd name="connsiteX5" fmla="*/ 6441289 w 8947975"/>
                <a:gd name="connsiteY5" fmla="*/ 1975114 h 1988432"/>
                <a:gd name="connsiteX6" fmla="*/ 8517739 w 8947975"/>
                <a:gd name="connsiteY6" fmla="*/ 1689364 h 1988432"/>
                <a:gd name="connsiteX7" fmla="*/ 8936839 w 8947975"/>
                <a:gd name="connsiteY7" fmla="*/ 774964 h 1988432"/>
                <a:gd name="connsiteX8" fmla="*/ 8289139 w 8947975"/>
                <a:gd name="connsiteY8" fmla="*/ 317764 h 1988432"/>
                <a:gd name="connsiteX9" fmla="*/ 5279239 w 8947975"/>
                <a:gd name="connsiteY9" fmla="*/ 355864 h 1988432"/>
                <a:gd name="connsiteX10" fmla="*/ 2878939 w 8947975"/>
                <a:gd name="connsiteY10" fmla="*/ 70114 h 1988432"/>
                <a:gd name="connsiteX11" fmla="*/ 326239 w 8947975"/>
                <a:gd name="connsiteY11" fmla="*/ 89164 h 1988432"/>
                <a:gd name="connsiteX0-1" fmla="*/ 650693 w 8967629"/>
                <a:gd name="connsiteY0-2" fmla="*/ 145791 h 1930759"/>
                <a:gd name="connsiteX1-3" fmla="*/ 79193 w 8967629"/>
                <a:gd name="connsiteY1-4" fmla="*/ 964941 h 1930759"/>
                <a:gd name="connsiteX2-5" fmla="*/ 307793 w 8967629"/>
                <a:gd name="connsiteY2-6" fmla="*/ 1765041 h 1930759"/>
                <a:gd name="connsiteX3-7" fmla="*/ 2822393 w 8967629"/>
                <a:gd name="connsiteY3-8" fmla="*/ 1841241 h 1930759"/>
                <a:gd name="connsiteX4-9" fmla="*/ 3889193 w 8967629"/>
                <a:gd name="connsiteY4-10" fmla="*/ 1879341 h 1930759"/>
                <a:gd name="connsiteX5-11" fmla="*/ 6460943 w 8967629"/>
                <a:gd name="connsiteY5-12" fmla="*/ 1917441 h 1930759"/>
                <a:gd name="connsiteX6-13" fmla="*/ 8537393 w 8967629"/>
                <a:gd name="connsiteY6-14" fmla="*/ 1631691 h 1930759"/>
                <a:gd name="connsiteX7-15" fmla="*/ 8956493 w 8967629"/>
                <a:gd name="connsiteY7-16" fmla="*/ 717291 h 1930759"/>
                <a:gd name="connsiteX8-17" fmla="*/ 8308793 w 8967629"/>
                <a:gd name="connsiteY8-18" fmla="*/ 260091 h 1930759"/>
                <a:gd name="connsiteX9-19" fmla="*/ 5298893 w 8967629"/>
                <a:gd name="connsiteY9-20" fmla="*/ 298191 h 1930759"/>
                <a:gd name="connsiteX10-21" fmla="*/ 2898593 w 8967629"/>
                <a:gd name="connsiteY10-22" fmla="*/ 12441 h 1930759"/>
                <a:gd name="connsiteX11-23" fmla="*/ 650693 w 8967629"/>
                <a:gd name="connsiteY11-24" fmla="*/ 145791 h 1930759"/>
                <a:gd name="connsiteX0-25" fmla="*/ 650693 w 8967629"/>
                <a:gd name="connsiteY0-26" fmla="*/ 134843 h 1919811"/>
                <a:gd name="connsiteX1-27" fmla="*/ 79193 w 8967629"/>
                <a:gd name="connsiteY1-28" fmla="*/ 953993 h 1919811"/>
                <a:gd name="connsiteX2-29" fmla="*/ 307793 w 8967629"/>
                <a:gd name="connsiteY2-30" fmla="*/ 1754093 h 1919811"/>
                <a:gd name="connsiteX3-31" fmla="*/ 2822393 w 8967629"/>
                <a:gd name="connsiteY3-32" fmla="*/ 1830293 h 1919811"/>
                <a:gd name="connsiteX4-33" fmla="*/ 3889193 w 8967629"/>
                <a:gd name="connsiteY4-34" fmla="*/ 1868393 h 1919811"/>
                <a:gd name="connsiteX5-35" fmla="*/ 6460943 w 8967629"/>
                <a:gd name="connsiteY5-36" fmla="*/ 1906493 h 1919811"/>
                <a:gd name="connsiteX6-37" fmla="*/ 8537393 w 8967629"/>
                <a:gd name="connsiteY6-38" fmla="*/ 1620743 h 1919811"/>
                <a:gd name="connsiteX7-39" fmla="*/ 8956493 w 8967629"/>
                <a:gd name="connsiteY7-40" fmla="*/ 706343 h 1919811"/>
                <a:gd name="connsiteX8-41" fmla="*/ 8308793 w 8967629"/>
                <a:gd name="connsiteY8-42" fmla="*/ 249143 h 1919811"/>
                <a:gd name="connsiteX9-43" fmla="*/ 5622743 w 8967629"/>
                <a:gd name="connsiteY9-44" fmla="*/ 134843 h 1919811"/>
                <a:gd name="connsiteX10-45" fmla="*/ 2898593 w 8967629"/>
                <a:gd name="connsiteY10-46" fmla="*/ 1493 h 1919811"/>
                <a:gd name="connsiteX11-47" fmla="*/ 650693 w 8967629"/>
                <a:gd name="connsiteY11-48" fmla="*/ 134843 h 1919811"/>
                <a:gd name="connsiteX0-49" fmla="*/ 650693 w 8967629"/>
                <a:gd name="connsiteY0-50" fmla="*/ 134843 h 1919811"/>
                <a:gd name="connsiteX1-51" fmla="*/ 79193 w 8967629"/>
                <a:gd name="connsiteY1-52" fmla="*/ 953993 h 1919811"/>
                <a:gd name="connsiteX2-53" fmla="*/ 307793 w 8967629"/>
                <a:gd name="connsiteY2-54" fmla="*/ 1754093 h 1919811"/>
                <a:gd name="connsiteX3-55" fmla="*/ 2822393 w 8967629"/>
                <a:gd name="connsiteY3-56" fmla="*/ 1830293 h 1919811"/>
                <a:gd name="connsiteX4-57" fmla="*/ 3889193 w 8967629"/>
                <a:gd name="connsiteY4-58" fmla="*/ 1868393 h 1919811"/>
                <a:gd name="connsiteX5-59" fmla="*/ 6460943 w 8967629"/>
                <a:gd name="connsiteY5-60" fmla="*/ 1906493 h 1919811"/>
                <a:gd name="connsiteX6-61" fmla="*/ 8537393 w 8967629"/>
                <a:gd name="connsiteY6-62" fmla="*/ 1620743 h 1919811"/>
                <a:gd name="connsiteX7-63" fmla="*/ 8956493 w 8967629"/>
                <a:gd name="connsiteY7-64" fmla="*/ 706343 h 1919811"/>
                <a:gd name="connsiteX8-65" fmla="*/ 8308793 w 8967629"/>
                <a:gd name="connsiteY8-66" fmla="*/ 249143 h 1919811"/>
                <a:gd name="connsiteX9-67" fmla="*/ 5622743 w 8967629"/>
                <a:gd name="connsiteY9-68" fmla="*/ 134843 h 1919811"/>
                <a:gd name="connsiteX10-69" fmla="*/ 2898593 w 8967629"/>
                <a:gd name="connsiteY10-70" fmla="*/ 1493 h 1919811"/>
                <a:gd name="connsiteX11-71" fmla="*/ 650693 w 8967629"/>
                <a:gd name="connsiteY11-72" fmla="*/ 134843 h 1919811"/>
                <a:gd name="connsiteX0-73" fmla="*/ 650693 w 8967629"/>
                <a:gd name="connsiteY0-74" fmla="*/ 134843 h 1919811"/>
                <a:gd name="connsiteX1-75" fmla="*/ 79193 w 8967629"/>
                <a:gd name="connsiteY1-76" fmla="*/ 953993 h 1919811"/>
                <a:gd name="connsiteX2-77" fmla="*/ 307793 w 8967629"/>
                <a:gd name="connsiteY2-78" fmla="*/ 1754093 h 1919811"/>
                <a:gd name="connsiteX3-79" fmla="*/ 2822393 w 8967629"/>
                <a:gd name="connsiteY3-80" fmla="*/ 1830293 h 1919811"/>
                <a:gd name="connsiteX4-81" fmla="*/ 3889193 w 8967629"/>
                <a:gd name="connsiteY4-82" fmla="*/ 1868393 h 1919811"/>
                <a:gd name="connsiteX5-83" fmla="*/ 6460943 w 8967629"/>
                <a:gd name="connsiteY5-84" fmla="*/ 1906493 h 1919811"/>
                <a:gd name="connsiteX6-85" fmla="*/ 8537393 w 8967629"/>
                <a:gd name="connsiteY6-86" fmla="*/ 1620743 h 1919811"/>
                <a:gd name="connsiteX7-87" fmla="*/ 8956493 w 8967629"/>
                <a:gd name="connsiteY7-88" fmla="*/ 706343 h 1919811"/>
                <a:gd name="connsiteX8-89" fmla="*/ 8308793 w 8967629"/>
                <a:gd name="connsiteY8-90" fmla="*/ 249143 h 1919811"/>
                <a:gd name="connsiteX9-91" fmla="*/ 5622743 w 8967629"/>
                <a:gd name="connsiteY9-92" fmla="*/ 134843 h 1919811"/>
                <a:gd name="connsiteX10-93" fmla="*/ 2898593 w 8967629"/>
                <a:gd name="connsiteY10-94" fmla="*/ 1493 h 1919811"/>
                <a:gd name="connsiteX11-95" fmla="*/ 650693 w 8967629"/>
                <a:gd name="connsiteY11-96" fmla="*/ 134843 h 1919811"/>
                <a:gd name="connsiteX0-97" fmla="*/ 650693 w 8967629"/>
                <a:gd name="connsiteY0-98" fmla="*/ 168172 h 1953140"/>
                <a:gd name="connsiteX1-99" fmla="*/ 79193 w 8967629"/>
                <a:gd name="connsiteY1-100" fmla="*/ 987322 h 1953140"/>
                <a:gd name="connsiteX2-101" fmla="*/ 307793 w 8967629"/>
                <a:gd name="connsiteY2-102" fmla="*/ 1787422 h 1953140"/>
                <a:gd name="connsiteX3-103" fmla="*/ 2822393 w 8967629"/>
                <a:gd name="connsiteY3-104" fmla="*/ 1863622 h 1953140"/>
                <a:gd name="connsiteX4-105" fmla="*/ 3889193 w 8967629"/>
                <a:gd name="connsiteY4-106" fmla="*/ 1901722 h 1953140"/>
                <a:gd name="connsiteX5-107" fmla="*/ 6460943 w 8967629"/>
                <a:gd name="connsiteY5-108" fmla="*/ 1939822 h 1953140"/>
                <a:gd name="connsiteX6-109" fmla="*/ 8537393 w 8967629"/>
                <a:gd name="connsiteY6-110" fmla="*/ 1654072 h 1953140"/>
                <a:gd name="connsiteX7-111" fmla="*/ 8956493 w 8967629"/>
                <a:gd name="connsiteY7-112" fmla="*/ 739672 h 1953140"/>
                <a:gd name="connsiteX8-113" fmla="*/ 8308793 w 8967629"/>
                <a:gd name="connsiteY8-114" fmla="*/ 282472 h 1953140"/>
                <a:gd name="connsiteX9-115" fmla="*/ 5622743 w 8967629"/>
                <a:gd name="connsiteY9-116" fmla="*/ 168172 h 1953140"/>
                <a:gd name="connsiteX10-117" fmla="*/ 2898593 w 8967629"/>
                <a:gd name="connsiteY10-118" fmla="*/ 34822 h 1953140"/>
                <a:gd name="connsiteX11-119" fmla="*/ 650693 w 8967629"/>
                <a:gd name="connsiteY11-120" fmla="*/ 168172 h 1953140"/>
                <a:gd name="connsiteX0-121" fmla="*/ 650693 w 8967629"/>
                <a:gd name="connsiteY0-122" fmla="*/ 101243 h 1886211"/>
                <a:gd name="connsiteX1-123" fmla="*/ 79193 w 8967629"/>
                <a:gd name="connsiteY1-124" fmla="*/ 920393 h 1886211"/>
                <a:gd name="connsiteX2-125" fmla="*/ 307793 w 8967629"/>
                <a:gd name="connsiteY2-126" fmla="*/ 1720493 h 1886211"/>
                <a:gd name="connsiteX3-127" fmla="*/ 2822393 w 8967629"/>
                <a:gd name="connsiteY3-128" fmla="*/ 1796693 h 1886211"/>
                <a:gd name="connsiteX4-129" fmla="*/ 3889193 w 8967629"/>
                <a:gd name="connsiteY4-130" fmla="*/ 1834793 h 1886211"/>
                <a:gd name="connsiteX5-131" fmla="*/ 6460943 w 8967629"/>
                <a:gd name="connsiteY5-132" fmla="*/ 1872893 h 1886211"/>
                <a:gd name="connsiteX6-133" fmla="*/ 8537393 w 8967629"/>
                <a:gd name="connsiteY6-134" fmla="*/ 1587143 h 1886211"/>
                <a:gd name="connsiteX7-135" fmla="*/ 8956493 w 8967629"/>
                <a:gd name="connsiteY7-136" fmla="*/ 672743 h 1886211"/>
                <a:gd name="connsiteX8-137" fmla="*/ 8308793 w 8967629"/>
                <a:gd name="connsiteY8-138" fmla="*/ 215543 h 1886211"/>
                <a:gd name="connsiteX9-139" fmla="*/ 5622743 w 8967629"/>
                <a:gd name="connsiteY9-140" fmla="*/ 101243 h 1886211"/>
                <a:gd name="connsiteX10-141" fmla="*/ 2860493 w 8967629"/>
                <a:gd name="connsiteY10-142" fmla="*/ 63143 h 1886211"/>
                <a:gd name="connsiteX11-143" fmla="*/ 650693 w 8967629"/>
                <a:gd name="connsiteY11-144" fmla="*/ 101243 h 1886211"/>
                <a:gd name="connsiteX0-145" fmla="*/ 650693 w 8967629"/>
                <a:gd name="connsiteY0-146" fmla="*/ 200038 h 1985006"/>
                <a:gd name="connsiteX1-147" fmla="*/ 79193 w 8967629"/>
                <a:gd name="connsiteY1-148" fmla="*/ 1019188 h 1985006"/>
                <a:gd name="connsiteX2-149" fmla="*/ 307793 w 8967629"/>
                <a:gd name="connsiteY2-150" fmla="*/ 1819288 h 1985006"/>
                <a:gd name="connsiteX3-151" fmla="*/ 2822393 w 8967629"/>
                <a:gd name="connsiteY3-152" fmla="*/ 1895488 h 1985006"/>
                <a:gd name="connsiteX4-153" fmla="*/ 3889193 w 8967629"/>
                <a:gd name="connsiteY4-154" fmla="*/ 1933588 h 1985006"/>
                <a:gd name="connsiteX5-155" fmla="*/ 6460943 w 8967629"/>
                <a:gd name="connsiteY5-156" fmla="*/ 1971688 h 1985006"/>
                <a:gd name="connsiteX6-157" fmla="*/ 8537393 w 8967629"/>
                <a:gd name="connsiteY6-158" fmla="*/ 1685938 h 1985006"/>
                <a:gd name="connsiteX7-159" fmla="*/ 8956493 w 8967629"/>
                <a:gd name="connsiteY7-160" fmla="*/ 771538 h 1985006"/>
                <a:gd name="connsiteX8-161" fmla="*/ 8308793 w 8967629"/>
                <a:gd name="connsiteY8-162" fmla="*/ 314338 h 1985006"/>
                <a:gd name="connsiteX9-163" fmla="*/ 5622743 w 8967629"/>
                <a:gd name="connsiteY9-164" fmla="*/ 200038 h 1985006"/>
                <a:gd name="connsiteX10-165" fmla="*/ 2879543 w 8967629"/>
                <a:gd name="connsiteY10-166" fmla="*/ 28588 h 1985006"/>
                <a:gd name="connsiteX11-167" fmla="*/ 650693 w 8967629"/>
                <a:gd name="connsiteY11-168" fmla="*/ 200038 h 1985006"/>
                <a:gd name="connsiteX0-169" fmla="*/ 650693 w 8967629"/>
                <a:gd name="connsiteY0-170" fmla="*/ 227800 h 2012768"/>
                <a:gd name="connsiteX1-171" fmla="*/ 79193 w 8967629"/>
                <a:gd name="connsiteY1-172" fmla="*/ 1046950 h 2012768"/>
                <a:gd name="connsiteX2-173" fmla="*/ 307793 w 8967629"/>
                <a:gd name="connsiteY2-174" fmla="*/ 1847050 h 2012768"/>
                <a:gd name="connsiteX3-175" fmla="*/ 2822393 w 8967629"/>
                <a:gd name="connsiteY3-176" fmla="*/ 1923250 h 2012768"/>
                <a:gd name="connsiteX4-177" fmla="*/ 3889193 w 8967629"/>
                <a:gd name="connsiteY4-178" fmla="*/ 1961350 h 2012768"/>
                <a:gd name="connsiteX5-179" fmla="*/ 6460943 w 8967629"/>
                <a:gd name="connsiteY5-180" fmla="*/ 1999450 h 2012768"/>
                <a:gd name="connsiteX6-181" fmla="*/ 8537393 w 8967629"/>
                <a:gd name="connsiteY6-182" fmla="*/ 1713700 h 2012768"/>
                <a:gd name="connsiteX7-183" fmla="*/ 8956493 w 8967629"/>
                <a:gd name="connsiteY7-184" fmla="*/ 799300 h 2012768"/>
                <a:gd name="connsiteX8-185" fmla="*/ 8308793 w 8967629"/>
                <a:gd name="connsiteY8-186" fmla="*/ 342100 h 2012768"/>
                <a:gd name="connsiteX9-187" fmla="*/ 5622743 w 8967629"/>
                <a:gd name="connsiteY9-188" fmla="*/ 227800 h 2012768"/>
                <a:gd name="connsiteX10-189" fmla="*/ 2879543 w 8967629"/>
                <a:gd name="connsiteY10-190" fmla="*/ 56350 h 2012768"/>
                <a:gd name="connsiteX11-191" fmla="*/ 650693 w 8967629"/>
                <a:gd name="connsiteY11-192" fmla="*/ 227800 h 2012768"/>
                <a:gd name="connsiteX0-193" fmla="*/ 650693 w 8967629"/>
                <a:gd name="connsiteY0-194" fmla="*/ 183438 h 1968406"/>
                <a:gd name="connsiteX1-195" fmla="*/ 79193 w 8967629"/>
                <a:gd name="connsiteY1-196" fmla="*/ 1002588 h 1968406"/>
                <a:gd name="connsiteX2-197" fmla="*/ 307793 w 8967629"/>
                <a:gd name="connsiteY2-198" fmla="*/ 1802688 h 1968406"/>
                <a:gd name="connsiteX3-199" fmla="*/ 2822393 w 8967629"/>
                <a:gd name="connsiteY3-200" fmla="*/ 1878888 h 1968406"/>
                <a:gd name="connsiteX4-201" fmla="*/ 3889193 w 8967629"/>
                <a:gd name="connsiteY4-202" fmla="*/ 1916988 h 1968406"/>
                <a:gd name="connsiteX5-203" fmla="*/ 6460943 w 8967629"/>
                <a:gd name="connsiteY5-204" fmla="*/ 1955088 h 1968406"/>
                <a:gd name="connsiteX6-205" fmla="*/ 8537393 w 8967629"/>
                <a:gd name="connsiteY6-206" fmla="*/ 1669338 h 1968406"/>
                <a:gd name="connsiteX7-207" fmla="*/ 8956493 w 8967629"/>
                <a:gd name="connsiteY7-208" fmla="*/ 754938 h 1968406"/>
                <a:gd name="connsiteX8-209" fmla="*/ 8308793 w 8967629"/>
                <a:gd name="connsiteY8-210" fmla="*/ 297738 h 1968406"/>
                <a:gd name="connsiteX9-211" fmla="*/ 5622743 w 8967629"/>
                <a:gd name="connsiteY9-212" fmla="*/ 183438 h 1968406"/>
                <a:gd name="connsiteX10-213" fmla="*/ 2879543 w 8967629"/>
                <a:gd name="connsiteY10-214" fmla="*/ 11988 h 1968406"/>
                <a:gd name="connsiteX11-215" fmla="*/ 650693 w 8967629"/>
                <a:gd name="connsiteY11-216" fmla="*/ 183438 h 1968406"/>
                <a:gd name="connsiteX0-217" fmla="*/ 650693 w 8967629"/>
                <a:gd name="connsiteY0-218" fmla="*/ 183438 h 1968406"/>
                <a:gd name="connsiteX1-219" fmla="*/ 79193 w 8967629"/>
                <a:gd name="connsiteY1-220" fmla="*/ 1002588 h 1968406"/>
                <a:gd name="connsiteX2-221" fmla="*/ 307793 w 8967629"/>
                <a:gd name="connsiteY2-222" fmla="*/ 1802688 h 1968406"/>
                <a:gd name="connsiteX3-223" fmla="*/ 2822393 w 8967629"/>
                <a:gd name="connsiteY3-224" fmla="*/ 1878888 h 1968406"/>
                <a:gd name="connsiteX4-225" fmla="*/ 3889193 w 8967629"/>
                <a:gd name="connsiteY4-226" fmla="*/ 1916988 h 1968406"/>
                <a:gd name="connsiteX5-227" fmla="*/ 6460943 w 8967629"/>
                <a:gd name="connsiteY5-228" fmla="*/ 1955088 h 1968406"/>
                <a:gd name="connsiteX6-229" fmla="*/ 8537393 w 8967629"/>
                <a:gd name="connsiteY6-230" fmla="*/ 1669338 h 1968406"/>
                <a:gd name="connsiteX7-231" fmla="*/ 8956493 w 8967629"/>
                <a:gd name="connsiteY7-232" fmla="*/ 754938 h 1968406"/>
                <a:gd name="connsiteX8-233" fmla="*/ 8308793 w 8967629"/>
                <a:gd name="connsiteY8-234" fmla="*/ 297738 h 1968406"/>
                <a:gd name="connsiteX9-235" fmla="*/ 5622743 w 8967629"/>
                <a:gd name="connsiteY9-236" fmla="*/ 183438 h 1968406"/>
                <a:gd name="connsiteX10-237" fmla="*/ 2879543 w 8967629"/>
                <a:gd name="connsiteY10-238" fmla="*/ 11988 h 1968406"/>
                <a:gd name="connsiteX11-239" fmla="*/ 650693 w 8967629"/>
                <a:gd name="connsiteY11-240" fmla="*/ 183438 h 1968406"/>
                <a:gd name="connsiteX0-241" fmla="*/ 650693 w 8967629"/>
                <a:gd name="connsiteY0-242" fmla="*/ 183438 h 1968406"/>
                <a:gd name="connsiteX1-243" fmla="*/ 79193 w 8967629"/>
                <a:gd name="connsiteY1-244" fmla="*/ 1002588 h 1968406"/>
                <a:gd name="connsiteX2-245" fmla="*/ 307793 w 8967629"/>
                <a:gd name="connsiteY2-246" fmla="*/ 1802688 h 1968406"/>
                <a:gd name="connsiteX3-247" fmla="*/ 2822393 w 8967629"/>
                <a:gd name="connsiteY3-248" fmla="*/ 1878888 h 1968406"/>
                <a:gd name="connsiteX4-249" fmla="*/ 3889193 w 8967629"/>
                <a:gd name="connsiteY4-250" fmla="*/ 1916988 h 1968406"/>
                <a:gd name="connsiteX5-251" fmla="*/ 6460943 w 8967629"/>
                <a:gd name="connsiteY5-252" fmla="*/ 1955088 h 1968406"/>
                <a:gd name="connsiteX6-253" fmla="*/ 8537393 w 8967629"/>
                <a:gd name="connsiteY6-254" fmla="*/ 1669338 h 1968406"/>
                <a:gd name="connsiteX7-255" fmla="*/ 8956493 w 8967629"/>
                <a:gd name="connsiteY7-256" fmla="*/ 754938 h 1968406"/>
                <a:gd name="connsiteX8-257" fmla="*/ 8308793 w 8967629"/>
                <a:gd name="connsiteY8-258" fmla="*/ 297738 h 1968406"/>
                <a:gd name="connsiteX9-259" fmla="*/ 5622743 w 8967629"/>
                <a:gd name="connsiteY9-260" fmla="*/ 183438 h 1968406"/>
                <a:gd name="connsiteX10-261" fmla="*/ 2879543 w 8967629"/>
                <a:gd name="connsiteY10-262" fmla="*/ 11988 h 1968406"/>
                <a:gd name="connsiteX11-263" fmla="*/ 650693 w 8967629"/>
                <a:gd name="connsiteY11-264" fmla="*/ 183438 h 1968406"/>
                <a:gd name="connsiteX0-265" fmla="*/ 650693 w 8967629"/>
                <a:gd name="connsiteY0-266" fmla="*/ 183438 h 1968406"/>
                <a:gd name="connsiteX1-267" fmla="*/ 79193 w 8967629"/>
                <a:gd name="connsiteY1-268" fmla="*/ 1059738 h 1968406"/>
                <a:gd name="connsiteX2-269" fmla="*/ 307793 w 8967629"/>
                <a:gd name="connsiteY2-270" fmla="*/ 1802688 h 1968406"/>
                <a:gd name="connsiteX3-271" fmla="*/ 2822393 w 8967629"/>
                <a:gd name="connsiteY3-272" fmla="*/ 1878888 h 1968406"/>
                <a:gd name="connsiteX4-273" fmla="*/ 3889193 w 8967629"/>
                <a:gd name="connsiteY4-274" fmla="*/ 1916988 h 1968406"/>
                <a:gd name="connsiteX5-275" fmla="*/ 6460943 w 8967629"/>
                <a:gd name="connsiteY5-276" fmla="*/ 1955088 h 1968406"/>
                <a:gd name="connsiteX6-277" fmla="*/ 8537393 w 8967629"/>
                <a:gd name="connsiteY6-278" fmla="*/ 1669338 h 1968406"/>
                <a:gd name="connsiteX7-279" fmla="*/ 8956493 w 8967629"/>
                <a:gd name="connsiteY7-280" fmla="*/ 754938 h 1968406"/>
                <a:gd name="connsiteX8-281" fmla="*/ 8308793 w 8967629"/>
                <a:gd name="connsiteY8-282" fmla="*/ 297738 h 1968406"/>
                <a:gd name="connsiteX9-283" fmla="*/ 5622743 w 8967629"/>
                <a:gd name="connsiteY9-284" fmla="*/ 183438 h 1968406"/>
                <a:gd name="connsiteX10-285" fmla="*/ 2879543 w 8967629"/>
                <a:gd name="connsiteY10-286" fmla="*/ 11988 h 1968406"/>
                <a:gd name="connsiteX11-287" fmla="*/ 650693 w 8967629"/>
                <a:gd name="connsiteY11-288" fmla="*/ 183438 h 1968406"/>
                <a:gd name="connsiteX0-289" fmla="*/ 650693 w 8967629"/>
                <a:gd name="connsiteY0-290" fmla="*/ 183438 h 1958881"/>
                <a:gd name="connsiteX1-291" fmla="*/ 79193 w 8967629"/>
                <a:gd name="connsiteY1-292" fmla="*/ 1059738 h 1958881"/>
                <a:gd name="connsiteX2-293" fmla="*/ 307793 w 8967629"/>
                <a:gd name="connsiteY2-294" fmla="*/ 1802688 h 1958881"/>
                <a:gd name="connsiteX3-295" fmla="*/ 2822393 w 8967629"/>
                <a:gd name="connsiteY3-296" fmla="*/ 1878888 h 1958881"/>
                <a:gd name="connsiteX4-297" fmla="*/ 3889193 w 8967629"/>
                <a:gd name="connsiteY4-298" fmla="*/ 1916988 h 1958881"/>
                <a:gd name="connsiteX5-299" fmla="*/ 6460943 w 8967629"/>
                <a:gd name="connsiteY5-300" fmla="*/ 1955088 h 1958881"/>
                <a:gd name="connsiteX6-301" fmla="*/ 8537393 w 8967629"/>
                <a:gd name="connsiteY6-302" fmla="*/ 1669338 h 1958881"/>
                <a:gd name="connsiteX7-303" fmla="*/ 8956493 w 8967629"/>
                <a:gd name="connsiteY7-304" fmla="*/ 754938 h 1958881"/>
                <a:gd name="connsiteX8-305" fmla="*/ 8308793 w 8967629"/>
                <a:gd name="connsiteY8-306" fmla="*/ 297738 h 1958881"/>
                <a:gd name="connsiteX9-307" fmla="*/ 5622743 w 8967629"/>
                <a:gd name="connsiteY9-308" fmla="*/ 183438 h 1958881"/>
                <a:gd name="connsiteX10-309" fmla="*/ 2879543 w 8967629"/>
                <a:gd name="connsiteY10-310" fmla="*/ 11988 h 1958881"/>
                <a:gd name="connsiteX11-311" fmla="*/ 650693 w 8967629"/>
                <a:gd name="connsiteY11-312" fmla="*/ 183438 h 1958881"/>
                <a:gd name="connsiteX0-313" fmla="*/ 650693 w 8967629"/>
                <a:gd name="connsiteY0-314" fmla="*/ 183438 h 1974386"/>
                <a:gd name="connsiteX1-315" fmla="*/ 79193 w 8967629"/>
                <a:gd name="connsiteY1-316" fmla="*/ 1059738 h 1974386"/>
                <a:gd name="connsiteX2-317" fmla="*/ 307793 w 8967629"/>
                <a:gd name="connsiteY2-318" fmla="*/ 1802688 h 1974386"/>
                <a:gd name="connsiteX3-319" fmla="*/ 2822393 w 8967629"/>
                <a:gd name="connsiteY3-320" fmla="*/ 1878888 h 1974386"/>
                <a:gd name="connsiteX4-321" fmla="*/ 3889193 w 8967629"/>
                <a:gd name="connsiteY4-322" fmla="*/ 1916988 h 1974386"/>
                <a:gd name="connsiteX5-323" fmla="*/ 6460943 w 8967629"/>
                <a:gd name="connsiteY5-324" fmla="*/ 1955088 h 1974386"/>
                <a:gd name="connsiteX6-325" fmla="*/ 8537393 w 8967629"/>
                <a:gd name="connsiteY6-326" fmla="*/ 1669338 h 1974386"/>
                <a:gd name="connsiteX7-327" fmla="*/ 8956493 w 8967629"/>
                <a:gd name="connsiteY7-328" fmla="*/ 754938 h 1974386"/>
                <a:gd name="connsiteX8-329" fmla="*/ 8308793 w 8967629"/>
                <a:gd name="connsiteY8-330" fmla="*/ 297738 h 1974386"/>
                <a:gd name="connsiteX9-331" fmla="*/ 5622743 w 8967629"/>
                <a:gd name="connsiteY9-332" fmla="*/ 183438 h 1974386"/>
                <a:gd name="connsiteX10-333" fmla="*/ 2879543 w 8967629"/>
                <a:gd name="connsiteY10-334" fmla="*/ 11988 h 1974386"/>
                <a:gd name="connsiteX11-335" fmla="*/ 650693 w 8967629"/>
                <a:gd name="connsiteY11-336" fmla="*/ 183438 h 1974386"/>
                <a:gd name="connsiteX0-337" fmla="*/ 718633 w 9035569"/>
                <a:gd name="connsiteY0-338" fmla="*/ 183438 h 1970142"/>
                <a:gd name="connsiteX1-339" fmla="*/ 147133 w 9035569"/>
                <a:gd name="connsiteY1-340" fmla="*/ 1059738 h 1970142"/>
                <a:gd name="connsiteX2-341" fmla="*/ 375733 w 9035569"/>
                <a:gd name="connsiteY2-342" fmla="*/ 1802688 h 1970142"/>
                <a:gd name="connsiteX3-343" fmla="*/ 3957133 w 9035569"/>
                <a:gd name="connsiteY3-344" fmla="*/ 1916988 h 1970142"/>
                <a:gd name="connsiteX4-345" fmla="*/ 6528883 w 9035569"/>
                <a:gd name="connsiteY4-346" fmla="*/ 1955088 h 1970142"/>
                <a:gd name="connsiteX5-347" fmla="*/ 8605333 w 9035569"/>
                <a:gd name="connsiteY5-348" fmla="*/ 1669338 h 1970142"/>
                <a:gd name="connsiteX6-349" fmla="*/ 9024433 w 9035569"/>
                <a:gd name="connsiteY6-350" fmla="*/ 754938 h 1970142"/>
                <a:gd name="connsiteX7-351" fmla="*/ 8376733 w 9035569"/>
                <a:gd name="connsiteY7-352" fmla="*/ 297738 h 1970142"/>
                <a:gd name="connsiteX8-353" fmla="*/ 5690683 w 9035569"/>
                <a:gd name="connsiteY8-354" fmla="*/ 183438 h 1970142"/>
                <a:gd name="connsiteX9-355" fmla="*/ 2947483 w 9035569"/>
                <a:gd name="connsiteY9-356" fmla="*/ 11988 h 1970142"/>
                <a:gd name="connsiteX10-357" fmla="*/ 718633 w 9035569"/>
                <a:gd name="connsiteY10-358" fmla="*/ 183438 h 1970142"/>
                <a:gd name="connsiteX0-359" fmla="*/ 718633 w 9035569"/>
                <a:gd name="connsiteY0-360" fmla="*/ 183438 h 1962283"/>
                <a:gd name="connsiteX1-361" fmla="*/ 147133 w 9035569"/>
                <a:gd name="connsiteY1-362" fmla="*/ 1059738 h 1962283"/>
                <a:gd name="connsiteX2-363" fmla="*/ 375733 w 9035569"/>
                <a:gd name="connsiteY2-364" fmla="*/ 1802688 h 1962283"/>
                <a:gd name="connsiteX3-365" fmla="*/ 3957133 w 9035569"/>
                <a:gd name="connsiteY3-366" fmla="*/ 1916988 h 1962283"/>
                <a:gd name="connsiteX4-367" fmla="*/ 6528883 w 9035569"/>
                <a:gd name="connsiteY4-368" fmla="*/ 1955088 h 1962283"/>
                <a:gd name="connsiteX5-369" fmla="*/ 8605333 w 9035569"/>
                <a:gd name="connsiteY5-370" fmla="*/ 1669338 h 1962283"/>
                <a:gd name="connsiteX6-371" fmla="*/ 9024433 w 9035569"/>
                <a:gd name="connsiteY6-372" fmla="*/ 754938 h 1962283"/>
                <a:gd name="connsiteX7-373" fmla="*/ 8376733 w 9035569"/>
                <a:gd name="connsiteY7-374" fmla="*/ 297738 h 1962283"/>
                <a:gd name="connsiteX8-375" fmla="*/ 5690683 w 9035569"/>
                <a:gd name="connsiteY8-376" fmla="*/ 183438 h 1962283"/>
                <a:gd name="connsiteX9-377" fmla="*/ 2947483 w 9035569"/>
                <a:gd name="connsiteY9-378" fmla="*/ 11988 h 1962283"/>
                <a:gd name="connsiteX10-379" fmla="*/ 718633 w 9035569"/>
                <a:gd name="connsiteY10-380" fmla="*/ 183438 h 1962283"/>
                <a:gd name="connsiteX0-381" fmla="*/ 718633 w 9035569"/>
                <a:gd name="connsiteY0-382" fmla="*/ 72229 h 1851074"/>
                <a:gd name="connsiteX1-383" fmla="*/ 147133 w 9035569"/>
                <a:gd name="connsiteY1-384" fmla="*/ 948529 h 1851074"/>
                <a:gd name="connsiteX2-385" fmla="*/ 375733 w 9035569"/>
                <a:gd name="connsiteY2-386" fmla="*/ 1691479 h 1851074"/>
                <a:gd name="connsiteX3-387" fmla="*/ 3957133 w 9035569"/>
                <a:gd name="connsiteY3-388" fmla="*/ 1805779 h 1851074"/>
                <a:gd name="connsiteX4-389" fmla="*/ 6528883 w 9035569"/>
                <a:gd name="connsiteY4-390" fmla="*/ 1843879 h 1851074"/>
                <a:gd name="connsiteX5-391" fmla="*/ 8605333 w 9035569"/>
                <a:gd name="connsiteY5-392" fmla="*/ 1558129 h 1851074"/>
                <a:gd name="connsiteX6-393" fmla="*/ 9024433 w 9035569"/>
                <a:gd name="connsiteY6-394" fmla="*/ 643729 h 1851074"/>
                <a:gd name="connsiteX7-395" fmla="*/ 8376733 w 9035569"/>
                <a:gd name="connsiteY7-396" fmla="*/ 186529 h 1851074"/>
                <a:gd name="connsiteX8-397" fmla="*/ 5690683 w 9035569"/>
                <a:gd name="connsiteY8-398" fmla="*/ 72229 h 1851074"/>
                <a:gd name="connsiteX9-399" fmla="*/ 2852233 w 9035569"/>
                <a:gd name="connsiteY9-400" fmla="*/ 15079 h 1851074"/>
                <a:gd name="connsiteX10-401" fmla="*/ 718633 w 9035569"/>
                <a:gd name="connsiteY10-402" fmla="*/ 72229 h 18510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035569" h="1851074">
                  <a:moveTo>
                    <a:pt x="718633" y="72229"/>
                  </a:moveTo>
                  <a:cubicBezTo>
                    <a:pt x="267783" y="227804"/>
                    <a:pt x="204283" y="678654"/>
                    <a:pt x="147133" y="948529"/>
                  </a:cubicBezTo>
                  <a:cubicBezTo>
                    <a:pt x="89983" y="1218404"/>
                    <a:pt x="-259267" y="1548604"/>
                    <a:pt x="375733" y="1691479"/>
                  </a:cubicBezTo>
                  <a:cubicBezTo>
                    <a:pt x="1010733" y="1834354"/>
                    <a:pt x="2722058" y="1894679"/>
                    <a:pt x="3957133" y="1805779"/>
                  </a:cubicBezTo>
                  <a:cubicBezTo>
                    <a:pt x="4980325" y="1732130"/>
                    <a:pt x="5754183" y="1885154"/>
                    <a:pt x="6528883" y="1843879"/>
                  </a:cubicBezTo>
                  <a:cubicBezTo>
                    <a:pt x="7303583" y="1802604"/>
                    <a:pt x="8189408" y="1758154"/>
                    <a:pt x="8605333" y="1558129"/>
                  </a:cubicBezTo>
                  <a:cubicBezTo>
                    <a:pt x="9021258" y="1358104"/>
                    <a:pt x="9062533" y="872329"/>
                    <a:pt x="9024433" y="643729"/>
                  </a:cubicBezTo>
                  <a:cubicBezTo>
                    <a:pt x="8986333" y="415129"/>
                    <a:pt x="8932358" y="281779"/>
                    <a:pt x="8376733" y="186529"/>
                  </a:cubicBezTo>
                  <a:cubicBezTo>
                    <a:pt x="7821108" y="91279"/>
                    <a:pt x="6954333" y="-76996"/>
                    <a:pt x="5690683" y="72229"/>
                  </a:cubicBezTo>
                  <a:cubicBezTo>
                    <a:pt x="4655633" y="316704"/>
                    <a:pt x="4119058" y="-80171"/>
                    <a:pt x="2852233" y="15079"/>
                  </a:cubicBezTo>
                  <a:cubicBezTo>
                    <a:pt x="2109283" y="72229"/>
                    <a:pt x="1169483" y="-83346"/>
                    <a:pt x="718633" y="72229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28575"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任意多边形: 形状 5">
              <a:extLst>
                <a:ext uri="{FF2B5EF4-FFF2-40B4-BE49-F238E27FC236}">
                  <a16:creationId xmlns:a16="http://schemas.microsoft.com/office/drawing/2014/main" id="{09846290-1EA4-65B5-A6D2-E686D9E40382}"/>
                </a:ext>
              </a:extLst>
            </p:cNvPr>
            <p:cNvSpPr/>
            <p:nvPr/>
          </p:nvSpPr>
          <p:spPr>
            <a:xfrm>
              <a:off x="1193258" y="256955"/>
              <a:ext cx="9744523" cy="1851074"/>
            </a:xfrm>
            <a:custGeom>
              <a:avLst/>
              <a:gdLst>
                <a:gd name="connsiteX0" fmla="*/ 326239 w 8947975"/>
                <a:gd name="connsiteY0" fmla="*/ 89164 h 1988432"/>
                <a:gd name="connsiteX1" fmla="*/ 59539 w 8947975"/>
                <a:gd name="connsiteY1" fmla="*/ 1022614 h 1988432"/>
                <a:gd name="connsiteX2" fmla="*/ 288139 w 8947975"/>
                <a:gd name="connsiteY2" fmla="*/ 1822714 h 1988432"/>
                <a:gd name="connsiteX3" fmla="*/ 2802739 w 8947975"/>
                <a:gd name="connsiteY3" fmla="*/ 1898914 h 1988432"/>
                <a:gd name="connsiteX4" fmla="*/ 3869539 w 8947975"/>
                <a:gd name="connsiteY4" fmla="*/ 1937014 h 1988432"/>
                <a:gd name="connsiteX5" fmla="*/ 6441289 w 8947975"/>
                <a:gd name="connsiteY5" fmla="*/ 1975114 h 1988432"/>
                <a:gd name="connsiteX6" fmla="*/ 8517739 w 8947975"/>
                <a:gd name="connsiteY6" fmla="*/ 1689364 h 1988432"/>
                <a:gd name="connsiteX7" fmla="*/ 8936839 w 8947975"/>
                <a:gd name="connsiteY7" fmla="*/ 774964 h 1988432"/>
                <a:gd name="connsiteX8" fmla="*/ 8289139 w 8947975"/>
                <a:gd name="connsiteY8" fmla="*/ 317764 h 1988432"/>
                <a:gd name="connsiteX9" fmla="*/ 5279239 w 8947975"/>
                <a:gd name="connsiteY9" fmla="*/ 355864 h 1988432"/>
                <a:gd name="connsiteX10" fmla="*/ 2878939 w 8947975"/>
                <a:gd name="connsiteY10" fmla="*/ 70114 h 1988432"/>
                <a:gd name="connsiteX11" fmla="*/ 326239 w 8947975"/>
                <a:gd name="connsiteY11" fmla="*/ 89164 h 1988432"/>
                <a:gd name="connsiteX0-1" fmla="*/ 650693 w 8967629"/>
                <a:gd name="connsiteY0-2" fmla="*/ 145791 h 1930759"/>
                <a:gd name="connsiteX1-3" fmla="*/ 79193 w 8967629"/>
                <a:gd name="connsiteY1-4" fmla="*/ 964941 h 1930759"/>
                <a:gd name="connsiteX2-5" fmla="*/ 307793 w 8967629"/>
                <a:gd name="connsiteY2-6" fmla="*/ 1765041 h 1930759"/>
                <a:gd name="connsiteX3-7" fmla="*/ 2822393 w 8967629"/>
                <a:gd name="connsiteY3-8" fmla="*/ 1841241 h 1930759"/>
                <a:gd name="connsiteX4-9" fmla="*/ 3889193 w 8967629"/>
                <a:gd name="connsiteY4-10" fmla="*/ 1879341 h 1930759"/>
                <a:gd name="connsiteX5-11" fmla="*/ 6460943 w 8967629"/>
                <a:gd name="connsiteY5-12" fmla="*/ 1917441 h 1930759"/>
                <a:gd name="connsiteX6-13" fmla="*/ 8537393 w 8967629"/>
                <a:gd name="connsiteY6-14" fmla="*/ 1631691 h 1930759"/>
                <a:gd name="connsiteX7-15" fmla="*/ 8956493 w 8967629"/>
                <a:gd name="connsiteY7-16" fmla="*/ 717291 h 1930759"/>
                <a:gd name="connsiteX8-17" fmla="*/ 8308793 w 8967629"/>
                <a:gd name="connsiteY8-18" fmla="*/ 260091 h 1930759"/>
                <a:gd name="connsiteX9-19" fmla="*/ 5298893 w 8967629"/>
                <a:gd name="connsiteY9-20" fmla="*/ 298191 h 1930759"/>
                <a:gd name="connsiteX10-21" fmla="*/ 2898593 w 8967629"/>
                <a:gd name="connsiteY10-22" fmla="*/ 12441 h 1930759"/>
                <a:gd name="connsiteX11-23" fmla="*/ 650693 w 8967629"/>
                <a:gd name="connsiteY11-24" fmla="*/ 145791 h 1930759"/>
                <a:gd name="connsiteX0-25" fmla="*/ 650693 w 8967629"/>
                <a:gd name="connsiteY0-26" fmla="*/ 134843 h 1919811"/>
                <a:gd name="connsiteX1-27" fmla="*/ 79193 w 8967629"/>
                <a:gd name="connsiteY1-28" fmla="*/ 953993 h 1919811"/>
                <a:gd name="connsiteX2-29" fmla="*/ 307793 w 8967629"/>
                <a:gd name="connsiteY2-30" fmla="*/ 1754093 h 1919811"/>
                <a:gd name="connsiteX3-31" fmla="*/ 2822393 w 8967629"/>
                <a:gd name="connsiteY3-32" fmla="*/ 1830293 h 1919811"/>
                <a:gd name="connsiteX4-33" fmla="*/ 3889193 w 8967629"/>
                <a:gd name="connsiteY4-34" fmla="*/ 1868393 h 1919811"/>
                <a:gd name="connsiteX5-35" fmla="*/ 6460943 w 8967629"/>
                <a:gd name="connsiteY5-36" fmla="*/ 1906493 h 1919811"/>
                <a:gd name="connsiteX6-37" fmla="*/ 8537393 w 8967629"/>
                <a:gd name="connsiteY6-38" fmla="*/ 1620743 h 1919811"/>
                <a:gd name="connsiteX7-39" fmla="*/ 8956493 w 8967629"/>
                <a:gd name="connsiteY7-40" fmla="*/ 706343 h 1919811"/>
                <a:gd name="connsiteX8-41" fmla="*/ 8308793 w 8967629"/>
                <a:gd name="connsiteY8-42" fmla="*/ 249143 h 1919811"/>
                <a:gd name="connsiteX9-43" fmla="*/ 5622743 w 8967629"/>
                <a:gd name="connsiteY9-44" fmla="*/ 134843 h 1919811"/>
                <a:gd name="connsiteX10-45" fmla="*/ 2898593 w 8967629"/>
                <a:gd name="connsiteY10-46" fmla="*/ 1493 h 1919811"/>
                <a:gd name="connsiteX11-47" fmla="*/ 650693 w 8967629"/>
                <a:gd name="connsiteY11-48" fmla="*/ 134843 h 1919811"/>
                <a:gd name="connsiteX0-49" fmla="*/ 650693 w 8967629"/>
                <a:gd name="connsiteY0-50" fmla="*/ 134843 h 1919811"/>
                <a:gd name="connsiteX1-51" fmla="*/ 79193 w 8967629"/>
                <a:gd name="connsiteY1-52" fmla="*/ 953993 h 1919811"/>
                <a:gd name="connsiteX2-53" fmla="*/ 307793 w 8967629"/>
                <a:gd name="connsiteY2-54" fmla="*/ 1754093 h 1919811"/>
                <a:gd name="connsiteX3-55" fmla="*/ 2822393 w 8967629"/>
                <a:gd name="connsiteY3-56" fmla="*/ 1830293 h 1919811"/>
                <a:gd name="connsiteX4-57" fmla="*/ 3889193 w 8967629"/>
                <a:gd name="connsiteY4-58" fmla="*/ 1868393 h 1919811"/>
                <a:gd name="connsiteX5-59" fmla="*/ 6460943 w 8967629"/>
                <a:gd name="connsiteY5-60" fmla="*/ 1906493 h 1919811"/>
                <a:gd name="connsiteX6-61" fmla="*/ 8537393 w 8967629"/>
                <a:gd name="connsiteY6-62" fmla="*/ 1620743 h 1919811"/>
                <a:gd name="connsiteX7-63" fmla="*/ 8956493 w 8967629"/>
                <a:gd name="connsiteY7-64" fmla="*/ 706343 h 1919811"/>
                <a:gd name="connsiteX8-65" fmla="*/ 8308793 w 8967629"/>
                <a:gd name="connsiteY8-66" fmla="*/ 249143 h 1919811"/>
                <a:gd name="connsiteX9-67" fmla="*/ 5622743 w 8967629"/>
                <a:gd name="connsiteY9-68" fmla="*/ 134843 h 1919811"/>
                <a:gd name="connsiteX10-69" fmla="*/ 2898593 w 8967629"/>
                <a:gd name="connsiteY10-70" fmla="*/ 1493 h 1919811"/>
                <a:gd name="connsiteX11-71" fmla="*/ 650693 w 8967629"/>
                <a:gd name="connsiteY11-72" fmla="*/ 134843 h 1919811"/>
                <a:gd name="connsiteX0-73" fmla="*/ 650693 w 8967629"/>
                <a:gd name="connsiteY0-74" fmla="*/ 134843 h 1919811"/>
                <a:gd name="connsiteX1-75" fmla="*/ 79193 w 8967629"/>
                <a:gd name="connsiteY1-76" fmla="*/ 953993 h 1919811"/>
                <a:gd name="connsiteX2-77" fmla="*/ 307793 w 8967629"/>
                <a:gd name="connsiteY2-78" fmla="*/ 1754093 h 1919811"/>
                <a:gd name="connsiteX3-79" fmla="*/ 2822393 w 8967629"/>
                <a:gd name="connsiteY3-80" fmla="*/ 1830293 h 1919811"/>
                <a:gd name="connsiteX4-81" fmla="*/ 3889193 w 8967629"/>
                <a:gd name="connsiteY4-82" fmla="*/ 1868393 h 1919811"/>
                <a:gd name="connsiteX5-83" fmla="*/ 6460943 w 8967629"/>
                <a:gd name="connsiteY5-84" fmla="*/ 1906493 h 1919811"/>
                <a:gd name="connsiteX6-85" fmla="*/ 8537393 w 8967629"/>
                <a:gd name="connsiteY6-86" fmla="*/ 1620743 h 1919811"/>
                <a:gd name="connsiteX7-87" fmla="*/ 8956493 w 8967629"/>
                <a:gd name="connsiteY7-88" fmla="*/ 706343 h 1919811"/>
                <a:gd name="connsiteX8-89" fmla="*/ 8308793 w 8967629"/>
                <a:gd name="connsiteY8-90" fmla="*/ 249143 h 1919811"/>
                <a:gd name="connsiteX9-91" fmla="*/ 5622743 w 8967629"/>
                <a:gd name="connsiteY9-92" fmla="*/ 134843 h 1919811"/>
                <a:gd name="connsiteX10-93" fmla="*/ 2898593 w 8967629"/>
                <a:gd name="connsiteY10-94" fmla="*/ 1493 h 1919811"/>
                <a:gd name="connsiteX11-95" fmla="*/ 650693 w 8967629"/>
                <a:gd name="connsiteY11-96" fmla="*/ 134843 h 1919811"/>
                <a:gd name="connsiteX0-97" fmla="*/ 650693 w 8967629"/>
                <a:gd name="connsiteY0-98" fmla="*/ 168172 h 1953140"/>
                <a:gd name="connsiteX1-99" fmla="*/ 79193 w 8967629"/>
                <a:gd name="connsiteY1-100" fmla="*/ 987322 h 1953140"/>
                <a:gd name="connsiteX2-101" fmla="*/ 307793 w 8967629"/>
                <a:gd name="connsiteY2-102" fmla="*/ 1787422 h 1953140"/>
                <a:gd name="connsiteX3-103" fmla="*/ 2822393 w 8967629"/>
                <a:gd name="connsiteY3-104" fmla="*/ 1863622 h 1953140"/>
                <a:gd name="connsiteX4-105" fmla="*/ 3889193 w 8967629"/>
                <a:gd name="connsiteY4-106" fmla="*/ 1901722 h 1953140"/>
                <a:gd name="connsiteX5-107" fmla="*/ 6460943 w 8967629"/>
                <a:gd name="connsiteY5-108" fmla="*/ 1939822 h 1953140"/>
                <a:gd name="connsiteX6-109" fmla="*/ 8537393 w 8967629"/>
                <a:gd name="connsiteY6-110" fmla="*/ 1654072 h 1953140"/>
                <a:gd name="connsiteX7-111" fmla="*/ 8956493 w 8967629"/>
                <a:gd name="connsiteY7-112" fmla="*/ 739672 h 1953140"/>
                <a:gd name="connsiteX8-113" fmla="*/ 8308793 w 8967629"/>
                <a:gd name="connsiteY8-114" fmla="*/ 282472 h 1953140"/>
                <a:gd name="connsiteX9-115" fmla="*/ 5622743 w 8967629"/>
                <a:gd name="connsiteY9-116" fmla="*/ 168172 h 1953140"/>
                <a:gd name="connsiteX10-117" fmla="*/ 2898593 w 8967629"/>
                <a:gd name="connsiteY10-118" fmla="*/ 34822 h 1953140"/>
                <a:gd name="connsiteX11-119" fmla="*/ 650693 w 8967629"/>
                <a:gd name="connsiteY11-120" fmla="*/ 168172 h 1953140"/>
                <a:gd name="connsiteX0-121" fmla="*/ 650693 w 8967629"/>
                <a:gd name="connsiteY0-122" fmla="*/ 101243 h 1886211"/>
                <a:gd name="connsiteX1-123" fmla="*/ 79193 w 8967629"/>
                <a:gd name="connsiteY1-124" fmla="*/ 920393 h 1886211"/>
                <a:gd name="connsiteX2-125" fmla="*/ 307793 w 8967629"/>
                <a:gd name="connsiteY2-126" fmla="*/ 1720493 h 1886211"/>
                <a:gd name="connsiteX3-127" fmla="*/ 2822393 w 8967629"/>
                <a:gd name="connsiteY3-128" fmla="*/ 1796693 h 1886211"/>
                <a:gd name="connsiteX4-129" fmla="*/ 3889193 w 8967629"/>
                <a:gd name="connsiteY4-130" fmla="*/ 1834793 h 1886211"/>
                <a:gd name="connsiteX5-131" fmla="*/ 6460943 w 8967629"/>
                <a:gd name="connsiteY5-132" fmla="*/ 1872893 h 1886211"/>
                <a:gd name="connsiteX6-133" fmla="*/ 8537393 w 8967629"/>
                <a:gd name="connsiteY6-134" fmla="*/ 1587143 h 1886211"/>
                <a:gd name="connsiteX7-135" fmla="*/ 8956493 w 8967629"/>
                <a:gd name="connsiteY7-136" fmla="*/ 672743 h 1886211"/>
                <a:gd name="connsiteX8-137" fmla="*/ 8308793 w 8967629"/>
                <a:gd name="connsiteY8-138" fmla="*/ 215543 h 1886211"/>
                <a:gd name="connsiteX9-139" fmla="*/ 5622743 w 8967629"/>
                <a:gd name="connsiteY9-140" fmla="*/ 101243 h 1886211"/>
                <a:gd name="connsiteX10-141" fmla="*/ 2860493 w 8967629"/>
                <a:gd name="connsiteY10-142" fmla="*/ 63143 h 1886211"/>
                <a:gd name="connsiteX11-143" fmla="*/ 650693 w 8967629"/>
                <a:gd name="connsiteY11-144" fmla="*/ 101243 h 1886211"/>
                <a:gd name="connsiteX0-145" fmla="*/ 650693 w 8967629"/>
                <a:gd name="connsiteY0-146" fmla="*/ 200038 h 1985006"/>
                <a:gd name="connsiteX1-147" fmla="*/ 79193 w 8967629"/>
                <a:gd name="connsiteY1-148" fmla="*/ 1019188 h 1985006"/>
                <a:gd name="connsiteX2-149" fmla="*/ 307793 w 8967629"/>
                <a:gd name="connsiteY2-150" fmla="*/ 1819288 h 1985006"/>
                <a:gd name="connsiteX3-151" fmla="*/ 2822393 w 8967629"/>
                <a:gd name="connsiteY3-152" fmla="*/ 1895488 h 1985006"/>
                <a:gd name="connsiteX4-153" fmla="*/ 3889193 w 8967629"/>
                <a:gd name="connsiteY4-154" fmla="*/ 1933588 h 1985006"/>
                <a:gd name="connsiteX5-155" fmla="*/ 6460943 w 8967629"/>
                <a:gd name="connsiteY5-156" fmla="*/ 1971688 h 1985006"/>
                <a:gd name="connsiteX6-157" fmla="*/ 8537393 w 8967629"/>
                <a:gd name="connsiteY6-158" fmla="*/ 1685938 h 1985006"/>
                <a:gd name="connsiteX7-159" fmla="*/ 8956493 w 8967629"/>
                <a:gd name="connsiteY7-160" fmla="*/ 771538 h 1985006"/>
                <a:gd name="connsiteX8-161" fmla="*/ 8308793 w 8967629"/>
                <a:gd name="connsiteY8-162" fmla="*/ 314338 h 1985006"/>
                <a:gd name="connsiteX9-163" fmla="*/ 5622743 w 8967629"/>
                <a:gd name="connsiteY9-164" fmla="*/ 200038 h 1985006"/>
                <a:gd name="connsiteX10-165" fmla="*/ 2879543 w 8967629"/>
                <a:gd name="connsiteY10-166" fmla="*/ 28588 h 1985006"/>
                <a:gd name="connsiteX11-167" fmla="*/ 650693 w 8967629"/>
                <a:gd name="connsiteY11-168" fmla="*/ 200038 h 1985006"/>
                <a:gd name="connsiteX0-169" fmla="*/ 650693 w 8967629"/>
                <a:gd name="connsiteY0-170" fmla="*/ 227800 h 2012768"/>
                <a:gd name="connsiteX1-171" fmla="*/ 79193 w 8967629"/>
                <a:gd name="connsiteY1-172" fmla="*/ 1046950 h 2012768"/>
                <a:gd name="connsiteX2-173" fmla="*/ 307793 w 8967629"/>
                <a:gd name="connsiteY2-174" fmla="*/ 1847050 h 2012768"/>
                <a:gd name="connsiteX3-175" fmla="*/ 2822393 w 8967629"/>
                <a:gd name="connsiteY3-176" fmla="*/ 1923250 h 2012768"/>
                <a:gd name="connsiteX4-177" fmla="*/ 3889193 w 8967629"/>
                <a:gd name="connsiteY4-178" fmla="*/ 1961350 h 2012768"/>
                <a:gd name="connsiteX5-179" fmla="*/ 6460943 w 8967629"/>
                <a:gd name="connsiteY5-180" fmla="*/ 1999450 h 2012768"/>
                <a:gd name="connsiteX6-181" fmla="*/ 8537393 w 8967629"/>
                <a:gd name="connsiteY6-182" fmla="*/ 1713700 h 2012768"/>
                <a:gd name="connsiteX7-183" fmla="*/ 8956493 w 8967629"/>
                <a:gd name="connsiteY7-184" fmla="*/ 799300 h 2012768"/>
                <a:gd name="connsiteX8-185" fmla="*/ 8308793 w 8967629"/>
                <a:gd name="connsiteY8-186" fmla="*/ 342100 h 2012768"/>
                <a:gd name="connsiteX9-187" fmla="*/ 5622743 w 8967629"/>
                <a:gd name="connsiteY9-188" fmla="*/ 227800 h 2012768"/>
                <a:gd name="connsiteX10-189" fmla="*/ 2879543 w 8967629"/>
                <a:gd name="connsiteY10-190" fmla="*/ 56350 h 2012768"/>
                <a:gd name="connsiteX11-191" fmla="*/ 650693 w 8967629"/>
                <a:gd name="connsiteY11-192" fmla="*/ 227800 h 2012768"/>
                <a:gd name="connsiteX0-193" fmla="*/ 650693 w 8967629"/>
                <a:gd name="connsiteY0-194" fmla="*/ 183438 h 1968406"/>
                <a:gd name="connsiteX1-195" fmla="*/ 79193 w 8967629"/>
                <a:gd name="connsiteY1-196" fmla="*/ 1002588 h 1968406"/>
                <a:gd name="connsiteX2-197" fmla="*/ 307793 w 8967629"/>
                <a:gd name="connsiteY2-198" fmla="*/ 1802688 h 1968406"/>
                <a:gd name="connsiteX3-199" fmla="*/ 2822393 w 8967629"/>
                <a:gd name="connsiteY3-200" fmla="*/ 1878888 h 1968406"/>
                <a:gd name="connsiteX4-201" fmla="*/ 3889193 w 8967629"/>
                <a:gd name="connsiteY4-202" fmla="*/ 1916988 h 1968406"/>
                <a:gd name="connsiteX5-203" fmla="*/ 6460943 w 8967629"/>
                <a:gd name="connsiteY5-204" fmla="*/ 1955088 h 1968406"/>
                <a:gd name="connsiteX6-205" fmla="*/ 8537393 w 8967629"/>
                <a:gd name="connsiteY6-206" fmla="*/ 1669338 h 1968406"/>
                <a:gd name="connsiteX7-207" fmla="*/ 8956493 w 8967629"/>
                <a:gd name="connsiteY7-208" fmla="*/ 754938 h 1968406"/>
                <a:gd name="connsiteX8-209" fmla="*/ 8308793 w 8967629"/>
                <a:gd name="connsiteY8-210" fmla="*/ 297738 h 1968406"/>
                <a:gd name="connsiteX9-211" fmla="*/ 5622743 w 8967629"/>
                <a:gd name="connsiteY9-212" fmla="*/ 183438 h 1968406"/>
                <a:gd name="connsiteX10-213" fmla="*/ 2879543 w 8967629"/>
                <a:gd name="connsiteY10-214" fmla="*/ 11988 h 1968406"/>
                <a:gd name="connsiteX11-215" fmla="*/ 650693 w 8967629"/>
                <a:gd name="connsiteY11-216" fmla="*/ 183438 h 1968406"/>
                <a:gd name="connsiteX0-217" fmla="*/ 650693 w 8967629"/>
                <a:gd name="connsiteY0-218" fmla="*/ 183438 h 1968406"/>
                <a:gd name="connsiteX1-219" fmla="*/ 79193 w 8967629"/>
                <a:gd name="connsiteY1-220" fmla="*/ 1002588 h 1968406"/>
                <a:gd name="connsiteX2-221" fmla="*/ 307793 w 8967629"/>
                <a:gd name="connsiteY2-222" fmla="*/ 1802688 h 1968406"/>
                <a:gd name="connsiteX3-223" fmla="*/ 2822393 w 8967629"/>
                <a:gd name="connsiteY3-224" fmla="*/ 1878888 h 1968406"/>
                <a:gd name="connsiteX4-225" fmla="*/ 3889193 w 8967629"/>
                <a:gd name="connsiteY4-226" fmla="*/ 1916988 h 1968406"/>
                <a:gd name="connsiteX5-227" fmla="*/ 6460943 w 8967629"/>
                <a:gd name="connsiteY5-228" fmla="*/ 1955088 h 1968406"/>
                <a:gd name="connsiteX6-229" fmla="*/ 8537393 w 8967629"/>
                <a:gd name="connsiteY6-230" fmla="*/ 1669338 h 1968406"/>
                <a:gd name="connsiteX7-231" fmla="*/ 8956493 w 8967629"/>
                <a:gd name="connsiteY7-232" fmla="*/ 754938 h 1968406"/>
                <a:gd name="connsiteX8-233" fmla="*/ 8308793 w 8967629"/>
                <a:gd name="connsiteY8-234" fmla="*/ 297738 h 1968406"/>
                <a:gd name="connsiteX9-235" fmla="*/ 5622743 w 8967629"/>
                <a:gd name="connsiteY9-236" fmla="*/ 183438 h 1968406"/>
                <a:gd name="connsiteX10-237" fmla="*/ 2879543 w 8967629"/>
                <a:gd name="connsiteY10-238" fmla="*/ 11988 h 1968406"/>
                <a:gd name="connsiteX11-239" fmla="*/ 650693 w 8967629"/>
                <a:gd name="connsiteY11-240" fmla="*/ 183438 h 1968406"/>
                <a:gd name="connsiteX0-241" fmla="*/ 650693 w 8967629"/>
                <a:gd name="connsiteY0-242" fmla="*/ 183438 h 1968406"/>
                <a:gd name="connsiteX1-243" fmla="*/ 79193 w 8967629"/>
                <a:gd name="connsiteY1-244" fmla="*/ 1002588 h 1968406"/>
                <a:gd name="connsiteX2-245" fmla="*/ 307793 w 8967629"/>
                <a:gd name="connsiteY2-246" fmla="*/ 1802688 h 1968406"/>
                <a:gd name="connsiteX3-247" fmla="*/ 2822393 w 8967629"/>
                <a:gd name="connsiteY3-248" fmla="*/ 1878888 h 1968406"/>
                <a:gd name="connsiteX4-249" fmla="*/ 3889193 w 8967629"/>
                <a:gd name="connsiteY4-250" fmla="*/ 1916988 h 1968406"/>
                <a:gd name="connsiteX5-251" fmla="*/ 6460943 w 8967629"/>
                <a:gd name="connsiteY5-252" fmla="*/ 1955088 h 1968406"/>
                <a:gd name="connsiteX6-253" fmla="*/ 8537393 w 8967629"/>
                <a:gd name="connsiteY6-254" fmla="*/ 1669338 h 1968406"/>
                <a:gd name="connsiteX7-255" fmla="*/ 8956493 w 8967629"/>
                <a:gd name="connsiteY7-256" fmla="*/ 754938 h 1968406"/>
                <a:gd name="connsiteX8-257" fmla="*/ 8308793 w 8967629"/>
                <a:gd name="connsiteY8-258" fmla="*/ 297738 h 1968406"/>
                <a:gd name="connsiteX9-259" fmla="*/ 5622743 w 8967629"/>
                <a:gd name="connsiteY9-260" fmla="*/ 183438 h 1968406"/>
                <a:gd name="connsiteX10-261" fmla="*/ 2879543 w 8967629"/>
                <a:gd name="connsiteY10-262" fmla="*/ 11988 h 1968406"/>
                <a:gd name="connsiteX11-263" fmla="*/ 650693 w 8967629"/>
                <a:gd name="connsiteY11-264" fmla="*/ 183438 h 1968406"/>
                <a:gd name="connsiteX0-265" fmla="*/ 650693 w 8967629"/>
                <a:gd name="connsiteY0-266" fmla="*/ 183438 h 1968406"/>
                <a:gd name="connsiteX1-267" fmla="*/ 79193 w 8967629"/>
                <a:gd name="connsiteY1-268" fmla="*/ 1059738 h 1968406"/>
                <a:gd name="connsiteX2-269" fmla="*/ 307793 w 8967629"/>
                <a:gd name="connsiteY2-270" fmla="*/ 1802688 h 1968406"/>
                <a:gd name="connsiteX3-271" fmla="*/ 2822393 w 8967629"/>
                <a:gd name="connsiteY3-272" fmla="*/ 1878888 h 1968406"/>
                <a:gd name="connsiteX4-273" fmla="*/ 3889193 w 8967629"/>
                <a:gd name="connsiteY4-274" fmla="*/ 1916988 h 1968406"/>
                <a:gd name="connsiteX5-275" fmla="*/ 6460943 w 8967629"/>
                <a:gd name="connsiteY5-276" fmla="*/ 1955088 h 1968406"/>
                <a:gd name="connsiteX6-277" fmla="*/ 8537393 w 8967629"/>
                <a:gd name="connsiteY6-278" fmla="*/ 1669338 h 1968406"/>
                <a:gd name="connsiteX7-279" fmla="*/ 8956493 w 8967629"/>
                <a:gd name="connsiteY7-280" fmla="*/ 754938 h 1968406"/>
                <a:gd name="connsiteX8-281" fmla="*/ 8308793 w 8967629"/>
                <a:gd name="connsiteY8-282" fmla="*/ 297738 h 1968406"/>
                <a:gd name="connsiteX9-283" fmla="*/ 5622743 w 8967629"/>
                <a:gd name="connsiteY9-284" fmla="*/ 183438 h 1968406"/>
                <a:gd name="connsiteX10-285" fmla="*/ 2879543 w 8967629"/>
                <a:gd name="connsiteY10-286" fmla="*/ 11988 h 1968406"/>
                <a:gd name="connsiteX11-287" fmla="*/ 650693 w 8967629"/>
                <a:gd name="connsiteY11-288" fmla="*/ 183438 h 1968406"/>
                <a:gd name="connsiteX0-289" fmla="*/ 650693 w 8967629"/>
                <a:gd name="connsiteY0-290" fmla="*/ 183438 h 1958881"/>
                <a:gd name="connsiteX1-291" fmla="*/ 79193 w 8967629"/>
                <a:gd name="connsiteY1-292" fmla="*/ 1059738 h 1958881"/>
                <a:gd name="connsiteX2-293" fmla="*/ 307793 w 8967629"/>
                <a:gd name="connsiteY2-294" fmla="*/ 1802688 h 1958881"/>
                <a:gd name="connsiteX3-295" fmla="*/ 2822393 w 8967629"/>
                <a:gd name="connsiteY3-296" fmla="*/ 1878888 h 1958881"/>
                <a:gd name="connsiteX4-297" fmla="*/ 3889193 w 8967629"/>
                <a:gd name="connsiteY4-298" fmla="*/ 1916988 h 1958881"/>
                <a:gd name="connsiteX5-299" fmla="*/ 6460943 w 8967629"/>
                <a:gd name="connsiteY5-300" fmla="*/ 1955088 h 1958881"/>
                <a:gd name="connsiteX6-301" fmla="*/ 8537393 w 8967629"/>
                <a:gd name="connsiteY6-302" fmla="*/ 1669338 h 1958881"/>
                <a:gd name="connsiteX7-303" fmla="*/ 8956493 w 8967629"/>
                <a:gd name="connsiteY7-304" fmla="*/ 754938 h 1958881"/>
                <a:gd name="connsiteX8-305" fmla="*/ 8308793 w 8967629"/>
                <a:gd name="connsiteY8-306" fmla="*/ 297738 h 1958881"/>
                <a:gd name="connsiteX9-307" fmla="*/ 5622743 w 8967629"/>
                <a:gd name="connsiteY9-308" fmla="*/ 183438 h 1958881"/>
                <a:gd name="connsiteX10-309" fmla="*/ 2879543 w 8967629"/>
                <a:gd name="connsiteY10-310" fmla="*/ 11988 h 1958881"/>
                <a:gd name="connsiteX11-311" fmla="*/ 650693 w 8967629"/>
                <a:gd name="connsiteY11-312" fmla="*/ 183438 h 1958881"/>
                <a:gd name="connsiteX0-313" fmla="*/ 650693 w 8967629"/>
                <a:gd name="connsiteY0-314" fmla="*/ 183438 h 1974386"/>
                <a:gd name="connsiteX1-315" fmla="*/ 79193 w 8967629"/>
                <a:gd name="connsiteY1-316" fmla="*/ 1059738 h 1974386"/>
                <a:gd name="connsiteX2-317" fmla="*/ 307793 w 8967629"/>
                <a:gd name="connsiteY2-318" fmla="*/ 1802688 h 1974386"/>
                <a:gd name="connsiteX3-319" fmla="*/ 2822393 w 8967629"/>
                <a:gd name="connsiteY3-320" fmla="*/ 1878888 h 1974386"/>
                <a:gd name="connsiteX4-321" fmla="*/ 3889193 w 8967629"/>
                <a:gd name="connsiteY4-322" fmla="*/ 1916988 h 1974386"/>
                <a:gd name="connsiteX5-323" fmla="*/ 6460943 w 8967629"/>
                <a:gd name="connsiteY5-324" fmla="*/ 1955088 h 1974386"/>
                <a:gd name="connsiteX6-325" fmla="*/ 8537393 w 8967629"/>
                <a:gd name="connsiteY6-326" fmla="*/ 1669338 h 1974386"/>
                <a:gd name="connsiteX7-327" fmla="*/ 8956493 w 8967629"/>
                <a:gd name="connsiteY7-328" fmla="*/ 754938 h 1974386"/>
                <a:gd name="connsiteX8-329" fmla="*/ 8308793 w 8967629"/>
                <a:gd name="connsiteY8-330" fmla="*/ 297738 h 1974386"/>
                <a:gd name="connsiteX9-331" fmla="*/ 5622743 w 8967629"/>
                <a:gd name="connsiteY9-332" fmla="*/ 183438 h 1974386"/>
                <a:gd name="connsiteX10-333" fmla="*/ 2879543 w 8967629"/>
                <a:gd name="connsiteY10-334" fmla="*/ 11988 h 1974386"/>
                <a:gd name="connsiteX11-335" fmla="*/ 650693 w 8967629"/>
                <a:gd name="connsiteY11-336" fmla="*/ 183438 h 1974386"/>
                <a:gd name="connsiteX0-337" fmla="*/ 718633 w 9035569"/>
                <a:gd name="connsiteY0-338" fmla="*/ 183438 h 1970142"/>
                <a:gd name="connsiteX1-339" fmla="*/ 147133 w 9035569"/>
                <a:gd name="connsiteY1-340" fmla="*/ 1059738 h 1970142"/>
                <a:gd name="connsiteX2-341" fmla="*/ 375733 w 9035569"/>
                <a:gd name="connsiteY2-342" fmla="*/ 1802688 h 1970142"/>
                <a:gd name="connsiteX3-343" fmla="*/ 3957133 w 9035569"/>
                <a:gd name="connsiteY3-344" fmla="*/ 1916988 h 1970142"/>
                <a:gd name="connsiteX4-345" fmla="*/ 6528883 w 9035569"/>
                <a:gd name="connsiteY4-346" fmla="*/ 1955088 h 1970142"/>
                <a:gd name="connsiteX5-347" fmla="*/ 8605333 w 9035569"/>
                <a:gd name="connsiteY5-348" fmla="*/ 1669338 h 1970142"/>
                <a:gd name="connsiteX6-349" fmla="*/ 9024433 w 9035569"/>
                <a:gd name="connsiteY6-350" fmla="*/ 754938 h 1970142"/>
                <a:gd name="connsiteX7-351" fmla="*/ 8376733 w 9035569"/>
                <a:gd name="connsiteY7-352" fmla="*/ 297738 h 1970142"/>
                <a:gd name="connsiteX8-353" fmla="*/ 5690683 w 9035569"/>
                <a:gd name="connsiteY8-354" fmla="*/ 183438 h 1970142"/>
                <a:gd name="connsiteX9-355" fmla="*/ 2947483 w 9035569"/>
                <a:gd name="connsiteY9-356" fmla="*/ 11988 h 1970142"/>
                <a:gd name="connsiteX10-357" fmla="*/ 718633 w 9035569"/>
                <a:gd name="connsiteY10-358" fmla="*/ 183438 h 1970142"/>
                <a:gd name="connsiteX0-359" fmla="*/ 718633 w 9035569"/>
                <a:gd name="connsiteY0-360" fmla="*/ 183438 h 1962283"/>
                <a:gd name="connsiteX1-361" fmla="*/ 147133 w 9035569"/>
                <a:gd name="connsiteY1-362" fmla="*/ 1059738 h 1962283"/>
                <a:gd name="connsiteX2-363" fmla="*/ 375733 w 9035569"/>
                <a:gd name="connsiteY2-364" fmla="*/ 1802688 h 1962283"/>
                <a:gd name="connsiteX3-365" fmla="*/ 3957133 w 9035569"/>
                <a:gd name="connsiteY3-366" fmla="*/ 1916988 h 1962283"/>
                <a:gd name="connsiteX4-367" fmla="*/ 6528883 w 9035569"/>
                <a:gd name="connsiteY4-368" fmla="*/ 1955088 h 1962283"/>
                <a:gd name="connsiteX5-369" fmla="*/ 8605333 w 9035569"/>
                <a:gd name="connsiteY5-370" fmla="*/ 1669338 h 1962283"/>
                <a:gd name="connsiteX6-371" fmla="*/ 9024433 w 9035569"/>
                <a:gd name="connsiteY6-372" fmla="*/ 754938 h 1962283"/>
                <a:gd name="connsiteX7-373" fmla="*/ 8376733 w 9035569"/>
                <a:gd name="connsiteY7-374" fmla="*/ 297738 h 1962283"/>
                <a:gd name="connsiteX8-375" fmla="*/ 5690683 w 9035569"/>
                <a:gd name="connsiteY8-376" fmla="*/ 183438 h 1962283"/>
                <a:gd name="connsiteX9-377" fmla="*/ 2947483 w 9035569"/>
                <a:gd name="connsiteY9-378" fmla="*/ 11988 h 1962283"/>
                <a:gd name="connsiteX10-379" fmla="*/ 718633 w 9035569"/>
                <a:gd name="connsiteY10-380" fmla="*/ 183438 h 1962283"/>
                <a:gd name="connsiteX0-381" fmla="*/ 718633 w 9035569"/>
                <a:gd name="connsiteY0-382" fmla="*/ 72229 h 1851074"/>
                <a:gd name="connsiteX1-383" fmla="*/ 147133 w 9035569"/>
                <a:gd name="connsiteY1-384" fmla="*/ 948529 h 1851074"/>
                <a:gd name="connsiteX2-385" fmla="*/ 375733 w 9035569"/>
                <a:gd name="connsiteY2-386" fmla="*/ 1691479 h 1851074"/>
                <a:gd name="connsiteX3-387" fmla="*/ 3957133 w 9035569"/>
                <a:gd name="connsiteY3-388" fmla="*/ 1805779 h 1851074"/>
                <a:gd name="connsiteX4-389" fmla="*/ 6528883 w 9035569"/>
                <a:gd name="connsiteY4-390" fmla="*/ 1843879 h 1851074"/>
                <a:gd name="connsiteX5-391" fmla="*/ 8605333 w 9035569"/>
                <a:gd name="connsiteY5-392" fmla="*/ 1558129 h 1851074"/>
                <a:gd name="connsiteX6-393" fmla="*/ 9024433 w 9035569"/>
                <a:gd name="connsiteY6-394" fmla="*/ 643729 h 1851074"/>
                <a:gd name="connsiteX7-395" fmla="*/ 8376733 w 9035569"/>
                <a:gd name="connsiteY7-396" fmla="*/ 186529 h 1851074"/>
                <a:gd name="connsiteX8-397" fmla="*/ 5690683 w 9035569"/>
                <a:gd name="connsiteY8-398" fmla="*/ 72229 h 1851074"/>
                <a:gd name="connsiteX9-399" fmla="*/ 2852233 w 9035569"/>
                <a:gd name="connsiteY9-400" fmla="*/ 15079 h 1851074"/>
                <a:gd name="connsiteX10-401" fmla="*/ 718633 w 9035569"/>
                <a:gd name="connsiteY10-402" fmla="*/ 72229 h 18510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035569" h="1851074">
                  <a:moveTo>
                    <a:pt x="718633" y="72229"/>
                  </a:moveTo>
                  <a:cubicBezTo>
                    <a:pt x="267783" y="227804"/>
                    <a:pt x="204283" y="678654"/>
                    <a:pt x="147133" y="948529"/>
                  </a:cubicBezTo>
                  <a:cubicBezTo>
                    <a:pt x="89983" y="1218404"/>
                    <a:pt x="-259267" y="1548604"/>
                    <a:pt x="375733" y="1691479"/>
                  </a:cubicBezTo>
                  <a:cubicBezTo>
                    <a:pt x="1010733" y="1834354"/>
                    <a:pt x="2722058" y="1894679"/>
                    <a:pt x="3957133" y="1805779"/>
                  </a:cubicBezTo>
                  <a:cubicBezTo>
                    <a:pt x="4980325" y="1732130"/>
                    <a:pt x="5754183" y="1885154"/>
                    <a:pt x="6528883" y="1843879"/>
                  </a:cubicBezTo>
                  <a:cubicBezTo>
                    <a:pt x="7303583" y="1802604"/>
                    <a:pt x="8189408" y="1758154"/>
                    <a:pt x="8605333" y="1558129"/>
                  </a:cubicBezTo>
                  <a:cubicBezTo>
                    <a:pt x="9021258" y="1358104"/>
                    <a:pt x="9062533" y="872329"/>
                    <a:pt x="9024433" y="643729"/>
                  </a:cubicBezTo>
                  <a:cubicBezTo>
                    <a:pt x="8986333" y="415129"/>
                    <a:pt x="8932358" y="281779"/>
                    <a:pt x="8376733" y="186529"/>
                  </a:cubicBezTo>
                  <a:cubicBezTo>
                    <a:pt x="7821108" y="91279"/>
                    <a:pt x="6954333" y="-76996"/>
                    <a:pt x="5690683" y="72229"/>
                  </a:cubicBezTo>
                  <a:cubicBezTo>
                    <a:pt x="4655633" y="316704"/>
                    <a:pt x="4119058" y="-80171"/>
                    <a:pt x="2852233" y="15079"/>
                  </a:cubicBezTo>
                  <a:cubicBezTo>
                    <a:pt x="2109283" y="72229"/>
                    <a:pt x="1169483" y="-83346"/>
                    <a:pt x="718633" y="72229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rgbClr val="3E702E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kumimoji="0" lang="en-US" altLang="ko-KR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kumimoji="0" lang="en-US" altLang="ko-K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ko-KR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oanh</a:t>
              </a:r>
              <a:r>
                <a:rPr kumimoji="0" lang="en-US" altLang="ko-K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ko-KR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kumimoji="0" lang="en-US" altLang="ko-K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ko-KR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oách</a:t>
              </a:r>
              <a:r>
                <a:rPr kumimoji="0" lang="en-US" altLang="ko-K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ko-KR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thay</a:t>
              </a:r>
              <a:r>
                <a:rPr kumimoji="0" lang="en-US" altLang="ko-K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ko-KR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altLang="ko-K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kumimoji="0" lang="en-US" altLang="ko-KR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vuông</a:t>
              </a:r>
              <a:endPara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707BA6D-B391-C422-E513-E22573557606}"/>
              </a:ext>
            </a:extLst>
          </p:cNvPr>
          <p:cNvSpPr txBox="1"/>
          <p:nvPr/>
        </p:nvSpPr>
        <p:spPr>
          <a:xfrm>
            <a:off x="1111179" y="2820107"/>
            <a:ext cx="2093876" cy="7150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hu 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B55883-989D-52F7-8A61-BEC64D656056}"/>
              </a:ext>
            </a:extLst>
          </p:cNvPr>
          <p:cNvSpPr txBox="1"/>
          <p:nvPr/>
        </p:nvSpPr>
        <p:spPr>
          <a:xfrm>
            <a:off x="3383180" y="2858745"/>
            <a:ext cx="2287479" cy="7150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dirty="0" err="1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1C1B47-EA65-068D-1A8E-592413263EAA}"/>
              </a:ext>
            </a:extLst>
          </p:cNvPr>
          <p:cNvSpPr txBox="1"/>
          <p:nvPr/>
        </p:nvSpPr>
        <p:spPr>
          <a:xfrm>
            <a:off x="5775575" y="2881300"/>
            <a:ext cx="2152890" cy="7150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ới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8E5538-7022-4A65-4472-577E065B34DB}"/>
              </a:ext>
            </a:extLst>
          </p:cNvPr>
          <p:cNvSpPr txBox="1"/>
          <p:nvPr/>
        </p:nvSpPr>
        <p:spPr>
          <a:xfrm>
            <a:off x="8322559" y="2914982"/>
            <a:ext cx="3525727" cy="7150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         </a:t>
            </a:r>
            <a:r>
              <a:rPr lang="en-US" sz="3600" dirty="0" err="1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87BCE3-10C0-6A61-F418-457EEBE9CDA0}"/>
              </a:ext>
            </a:extLst>
          </p:cNvPr>
          <p:cNvSpPr/>
          <p:nvPr/>
        </p:nvSpPr>
        <p:spPr>
          <a:xfrm>
            <a:off x="2324890" y="2929018"/>
            <a:ext cx="451413" cy="451413"/>
          </a:xfrm>
          <a:prstGeom prst="rect">
            <a:avLst/>
          </a:prstGeom>
          <a:solidFill>
            <a:srgbClr val="40C0B5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0C0B5"/>
              </a:solidFill>
              <a:effectLst/>
              <a:uLnTx/>
              <a:uFillTx/>
              <a:latin typeface="Montserrat Black" panose="00000A00000000000000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68E96B-C320-FE85-2EC0-1F61B58FF882}"/>
              </a:ext>
            </a:extLst>
          </p:cNvPr>
          <p:cNvSpPr/>
          <p:nvPr/>
        </p:nvSpPr>
        <p:spPr>
          <a:xfrm>
            <a:off x="2147957" y="2881067"/>
            <a:ext cx="1184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oạch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 Light" panose="00000400000000000000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FF3EAF-322B-6B51-FFCD-47900E36C85A}"/>
              </a:ext>
            </a:extLst>
          </p:cNvPr>
          <p:cNvSpPr/>
          <p:nvPr/>
        </p:nvSpPr>
        <p:spPr>
          <a:xfrm>
            <a:off x="4517382" y="2880495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oanh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 Light" panose="00000400000000000000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C7F73B-EE9C-C5A2-5770-CB284705EAC7}"/>
              </a:ext>
            </a:extLst>
          </p:cNvPr>
          <p:cNvSpPr/>
          <p:nvPr/>
        </p:nvSpPr>
        <p:spPr>
          <a:xfrm>
            <a:off x="4768882" y="2957992"/>
            <a:ext cx="451413" cy="451413"/>
          </a:xfrm>
          <a:prstGeom prst="rect">
            <a:avLst/>
          </a:prstGeom>
          <a:solidFill>
            <a:srgbClr val="40C0B5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0C0B5"/>
              </a:solidFill>
              <a:effectLst/>
              <a:uLnTx/>
              <a:uFillTx/>
              <a:latin typeface="Montserrat Black" panose="00000A00000000000000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3898F0-C2B9-F532-EA60-15FF27E1F99E}"/>
              </a:ext>
            </a:extLst>
          </p:cNvPr>
          <p:cNvSpPr/>
          <p:nvPr/>
        </p:nvSpPr>
        <p:spPr>
          <a:xfrm>
            <a:off x="7076092" y="3016023"/>
            <a:ext cx="451413" cy="451413"/>
          </a:xfrm>
          <a:prstGeom prst="rect">
            <a:avLst/>
          </a:prstGeom>
          <a:solidFill>
            <a:srgbClr val="40C0B5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0C0B5"/>
              </a:solidFill>
              <a:effectLst/>
              <a:uLnTx/>
              <a:uFillTx/>
              <a:latin typeface="Montserrat Black" panose="00000A00000000000000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34BDE8-762B-36B7-4E52-D5B787840C33}"/>
              </a:ext>
            </a:extLst>
          </p:cNvPr>
          <p:cNvSpPr/>
          <p:nvPr/>
        </p:nvSpPr>
        <p:spPr>
          <a:xfrm>
            <a:off x="6640933" y="2915679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toanh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 Light" panose="00000400000000000000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A2DCAD-8222-5E9E-8283-177ED44DB45E}"/>
              </a:ext>
            </a:extLst>
          </p:cNvPr>
          <p:cNvSpPr/>
          <p:nvPr/>
        </p:nvSpPr>
        <p:spPr>
          <a:xfrm>
            <a:off x="8763167" y="3063966"/>
            <a:ext cx="451413" cy="451413"/>
          </a:xfrm>
          <a:prstGeom prst="rect">
            <a:avLst/>
          </a:prstGeom>
          <a:solidFill>
            <a:srgbClr val="40C0B5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0C0B5"/>
              </a:solidFill>
              <a:effectLst/>
              <a:uLnTx/>
              <a:uFillTx/>
              <a:latin typeface="Montserrat Black" panose="00000A00000000000000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83C2A6-4309-120A-7C4B-DA55B64E7934}"/>
              </a:ext>
            </a:extLst>
          </p:cNvPr>
          <p:cNvSpPr/>
          <p:nvPr/>
        </p:nvSpPr>
        <p:spPr>
          <a:xfrm>
            <a:off x="8507748" y="2963777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oanh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 Light" panose="0000040000000000000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34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  <p:bldP spid="13" grpId="0" animBg="1"/>
      <p:bldP spid="14" grpId="0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23" y="-24334"/>
            <a:ext cx="12190355" cy="6882334"/>
            <a:chOff x="0" y="-1"/>
            <a:chExt cx="9145588" cy="5145089"/>
          </a:xfrm>
        </p:grpSpPr>
        <p:sp>
          <p:nvSpPr>
            <p:cNvPr id="2" name="矩形 1"/>
            <p:cNvSpPr/>
            <p:nvPr/>
          </p:nvSpPr>
          <p:spPr bwMode="auto">
            <a:xfrm>
              <a:off x="0" y="0"/>
              <a:ext cx="762794" cy="5145088"/>
            </a:xfrm>
            <a:prstGeom prst="rect">
              <a:avLst/>
            </a:prstGeom>
            <a:solidFill>
              <a:srgbClr val="99000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21882" tIns="60941" rIns="121882" bIns="60941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6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1" i="0" u="none" strike="noStrike" kern="1200" cap="none" spc="0" normalizeH="0" baseline="0" noProof="0">
                <a:ln>
                  <a:noFill/>
                </a:ln>
                <a:solidFill>
                  <a:srgbClr val="335338"/>
                </a:solidFill>
                <a:effectLst/>
                <a:uLnTx/>
                <a:uFillTx/>
                <a:latin typeface="Arial" pitchFamily="34" charset="0"/>
                <a:ea typeface="黑体" pitchFamily="49" charset="-122"/>
                <a:cs typeface="+mn-cs"/>
              </a:endParaRP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8382794" y="0"/>
              <a:ext cx="762794" cy="5145088"/>
            </a:xfrm>
            <a:prstGeom prst="rect">
              <a:avLst/>
            </a:prstGeom>
            <a:solidFill>
              <a:srgbClr val="99000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21882" tIns="60941" rIns="121882" bIns="60941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6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1" i="0" u="none" strike="noStrike" kern="1200" cap="none" spc="0" normalizeH="0" baseline="0" noProof="0">
                <a:ln>
                  <a:noFill/>
                </a:ln>
                <a:solidFill>
                  <a:srgbClr val="335338"/>
                </a:solidFill>
                <a:effectLst/>
                <a:uLnTx/>
                <a:uFillTx/>
                <a:latin typeface="Arial" pitchFamily="34" charset="0"/>
                <a:ea typeface="黑体" pitchFamily="49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 rot="5400000">
              <a:off x="4409394" y="-3826782"/>
              <a:ext cx="516335" cy="8169898"/>
            </a:xfrm>
            <a:prstGeom prst="rect">
              <a:avLst/>
            </a:prstGeom>
            <a:solidFill>
              <a:srgbClr val="99000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21882" tIns="60941" rIns="121882" bIns="60941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6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1" i="0" u="none" strike="noStrike" kern="1200" cap="none" spc="0" normalizeH="0" baseline="0" noProof="0">
                <a:ln>
                  <a:noFill/>
                </a:ln>
                <a:solidFill>
                  <a:srgbClr val="335338"/>
                </a:solidFill>
                <a:effectLst/>
                <a:uLnTx/>
                <a:uFillTx/>
                <a:latin typeface="Arial" pitchFamily="34" charset="0"/>
                <a:ea typeface="黑体" pitchFamily="49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 rot="5400000">
              <a:off x="4115877" y="801972"/>
              <a:ext cx="516335" cy="8169898"/>
            </a:xfrm>
            <a:prstGeom prst="rect">
              <a:avLst/>
            </a:prstGeom>
            <a:solidFill>
              <a:srgbClr val="99000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21882" tIns="60941" rIns="121882" bIns="60941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6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1" i="0" u="none" strike="noStrike" kern="1200" cap="none" spc="0" normalizeH="0" baseline="0" noProof="0">
                <a:ln>
                  <a:noFill/>
                </a:ln>
                <a:solidFill>
                  <a:srgbClr val="335338"/>
                </a:solidFill>
                <a:effectLst/>
                <a:uLnTx/>
                <a:uFillTx/>
                <a:latin typeface="Arial" pitchFamily="34" charset="0"/>
                <a:ea typeface="黑体" pitchFamily="49" charset="-122"/>
                <a:cs typeface="+mn-cs"/>
              </a:endParaRPr>
            </a:p>
          </p:txBody>
        </p:sp>
      </p:grpSp>
      <p:pic>
        <p:nvPicPr>
          <p:cNvPr id="11" name="Picture 2" descr="Hoa đào nở vào mùa nào ? Đọc bài Làm việc thật là vui Quanh">
            <a:extLst>
              <a:ext uri="{FF2B5EF4-FFF2-40B4-BE49-F238E27FC236}">
                <a16:creationId xmlns:a16="http://schemas.microsoft.com/office/drawing/2014/main" id="{76124888-9B3F-40F8-94DA-ECCACB378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2533" y="4730225"/>
            <a:ext cx="4300180" cy="261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oa mai png » PNG Image">
            <a:extLst>
              <a:ext uri="{FF2B5EF4-FFF2-40B4-BE49-F238E27FC236}">
                <a16:creationId xmlns:a16="http://schemas.microsoft.com/office/drawing/2014/main" id="{3472760B-0D5D-4715-AD61-0C27CF2E3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351" y="-584229"/>
            <a:ext cx="3161549" cy="247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6CA61F-F571-4E9C-A6C1-9A399AD44C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871" y="968941"/>
            <a:ext cx="9213386" cy="466757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618A4B9-5172-40B9-BFAD-FCEFF809B3D6}"/>
              </a:ext>
            </a:extLst>
          </p:cNvPr>
          <p:cNvSpPr/>
          <p:nvPr/>
        </p:nvSpPr>
        <p:spPr>
          <a:xfrm>
            <a:off x="1967023" y="2439434"/>
            <a:ext cx="63073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Em hãy tìm thêm một</a:t>
            </a:r>
          </a:p>
          <a:p>
            <a:pPr lvl="0" algn="ctr" defTabSz="457200"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số từ ngữ khác chứa vần oanh/oach.</a:t>
            </a:r>
            <a:endParaRPr lang="en-US" sz="4000" b="1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9BFB21F-29A6-44CC-934A-9F7CB2C3A5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079" y="2419475"/>
            <a:ext cx="3469584" cy="346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28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F:\常用内页素材4\464副本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11" y="-1"/>
            <a:ext cx="1226441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5" descr="4">
            <a:extLst>
              <a:ext uri="{FF2B5EF4-FFF2-40B4-BE49-F238E27FC236}">
                <a16:creationId xmlns:a16="http://schemas.microsoft.com/office/drawing/2014/main" id="{9B664A0E-62C4-406B-80DC-E2A2BB60E3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3335"/>
            <a:ext cx="12192000" cy="6887210"/>
          </a:xfrm>
          <a:prstGeom prst="rect">
            <a:avLst/>
          </a:prstGeom>
        </p:spPr>
      </p:pic>
      <p:grpSp>
        <p:nvGrpSpPr>
          <p:cNvPr id="54" name="组合 31">
            <a:extLst>
              <a:ext uri="{FF2B5EF4-FFF2-40B4-BE49-F238E27FC236}">
                <a16:creationId xmlns:a16="http://schemas.microsoft.com/office/drawing/2014/main" id="{4E3D8C93-6A0A-4401-9D0B-5061DB4ED385}"/>
              </a:ext>
            </a:extLst>
          </p:cNvPr>
          <p:cNvGrpSpPr/>
          <p:nvPr/>
        </p:nvGrpSpPr>
        <p:grpSpPr>
          <a:xfrm>
            <a:off x="425245" y="228599"/>
            <a:ext cx="11341509" cy="6400800"/>
            <a:chOff x="1143796" y="12192"/>
            <a:chExt cx="2017160" cy="4419600"/>
          </a:xfrm>
        </p:grpSpPr>
        <p:sp>
          <p:nvSpPr>
            <p:cNvPr id="55" name="矩形 32">
              <a:extLst>
                <a:ext uri="{FF2B5EF4-FFF2-40B4-BE49-F238E27FC236}">
                  <a16:creationId xmlns:a16="http://schemas.microsoft.com/office/drawing/2014/main" id="{6714F962-FA82-4EBD-8644-CFAF85988E71}"/>
                </a:ext>
              </a:extLst>
            </p:cNvPr>
            <p:cNvSpPr/>
            <p:nvPr/>
          </p:nvSpPr>
          <p:spPr>
            <a:xfrm>
              <a:off x="1143796" y="12192"/>
              <a:ext cx="2017160" cy="4419600"/>
            </a:xfrm>
            <a:prstGeom prst="rect">
              <a:avLst/>
            </a:prstGeom>
            <a:solidFill>
              <a:sysClr val="window" lastClr="FFFFFF">
                <a:alpha val="9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91" name="矩形 33">
              <a:extLst>
                <a:ext uri="{FF2B5EF4-FFF2-40B4-BE49-F238E27FC236}">
                  <a16:creationId xmlns:a16="http://schemas.microsoft.com/office/drawing/2014/main" id="{44381B94-F73B-48AC-B6C3-CDA99615E87E}"/>
                </a:ext>
              </a:extLst>
            </p:cNvPr>
            <p:cNvSpPr/>
            <p:nvPr/>
          </p:nvSpPr>
          <p:spPr>
            <a:xfrm>
              <a:off x="1195585" y="158648"/>
              <a:ext cx="1925647" cy="4135213"/>
            </a:xfrm>
            <a:prstGeom prst="rect">
              <a:avLst/>
            </a:prstGeom>
            <a:noFill/>
            <a:ln w="12700" cap="flat" cmpd="sng" algn="ctr">
              <a:solidFill>
                <a:srgbClr val="88CBB9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291D7F2-B4BF-4A64-2094-4D384548CF9D}"/>
              </a:ext>
            </a:extLst>
          </p:cNvPr>
          <p:cNvGrpSpPr/>
          <p:nvPr/>
        </p:nvGrpSpPr>
        <p:grpSpPr>
          <a:xfrm>
            <a:off x="519521" y="165734"/>
            <a:ext cx="6675021" cy="1203767"/>
            <a:chOff x="1193257" y="45720"/>
            <a:chExt cx="9744524" cy="2062309"/>
          </a:xfrm>
        </p:grpSpPr>
        <p:sp>
          <p:nvSpPr>
            <p:cNvPr id="3" name="任意多边形: 形状 5">
              <a:extLst>
                <a:ext uri="{FF2B5EF4-FFF2-40B4-BE49-F238E27FC236}">
                  <a16:creationId xmlns:a16="http://schemas.microsoft.com/office/drawing/2014/main" id="{99E230D3-EF93-D084-7D89-760878EBE174}"/>
                </a:ext>
              </a:extLst>
            </p:cNvPr>
            <p:cNvSpPr/>
            <p:nvPr/>
          </p:nvSpPr>
          <p:spPr>
            <a:xfrm>
              <a:off x="1193257" y="45720"/>
              <a:ext cx="9744523" cy="1851074"/>
            </a:xfrm>
            <a:custGeom>
              <a:avLst/>
              <a:gdLst>
                <a:gd name="connsiteX0" fmla="*/ 326239 w 8947975"/>
                <a:gd name="connsiteY0" fmla="*/ 89164 h 1988432"/>
                <a:gd name="connsiteX1" fmla="*/ 59539 w 8947975"/>
                <a:gd name="connsiteY1" fmla="*/ 1022614 h 1988432"/>
                <a:gd name="connsiteX2" fmla="*/ 288139 w 8947975"/>
                <a:gd name="connsiteY2" fmla="*/ 1822714 h 1988432"/>
                <a:gd name="connsiteX3" fmla="*/ 2802739 w 8947975"/>
                <a:gd name="connsiteY3" fmla="*/ 1898914 h 1988432"/>
                <a:gd name="connsiteX4" fmla="*/ 3869539 w 8947975"/>
                <a:gd name="connsiteY4" fmla="*/ 1937014 h 1988432"/>
                <a:gd name="connsiteX5" fmla="*/ 6441289 w 8947975"/>
                <a:gd name="connsiteY5" fmla="*/ 1975114 h 1988432"/>
                <a:gd name="connsiteX6" fmla="*/ 8517739 w 8947975"/>
                <a:gd name="connsiteY6" fmla="*/ 1689364 h 1988432"/>
                <a:gd name="connsiteX7" fmla="*/ 8936839 w 8947975"/>
                <a:gd name="connsiteY7" fmla="*/ 774964 h 1988432"/>
                <a:gd name="connsiteX8" fmla="*/ 8289139 w 8947975"/>
                <a:gd name="connsiteY8" fmla="*/ 317764 h 1988432"/>
                <a:gd name="connsiteX9" fmla="*/ 5279239 w 8947975"/>
                <a:gd name="connsiteY9" fmla="*/ 355864 h 1988432"/>
                <a:gd name="connsiteX10" fmla="*/ 2878939 w 8947975"/>
                <a:gd name="connsiteY10" fmla="*/ 70114 h 1988432"/>
                <a:gd name="connsiteX11" fmla="*/ 326239 w 8947975"/>
                <a:gd name="connsiteY11" fmla="*/ 89164 h 1988432"/>
                <a:gd name="connsiteX0-1" fmla="*/ 650693 w 8967629"/>
                <a:gd name="connsiteY0-2" fmla="*/ 145791 h 1930759"/>
                <a:gd name="connsiteX1-3" fmla="*/ 79193 w 8967629"/>
                <a:gd name="connsiteY1-4" fmla="*/ 964941 h 1930759"/>
                <a:gd name="connsiteX2-5" fmla="*/ 307793 w 8967629"/>
                <a:gd name="connsiteY2-6" fmla="*/ 1765041 h 1930759"/>
                <a:gd name="connsiteX3-7" fmla="*/ 2822393 w 8967629"/>
                <a:gd name="connsiteY3-8" fmla="*/ 1841241 h 1930759"/>
                <a:gd name="connsiteX4-9" fmla="*/ 3889193 w 8967629"/>
                <a:gd name="connsiteY4-10" fmla="*/ 1879341 h 1930759"/>
                <a:gd name="connsiteX5-11" fmla="*/ 6460943 w 8967629"/>
                <a:gd name="connsiteY5-12" fmla="*/ 1917441 h 1930759"/>
                <a:gd name="connsiteX6-13" fmla="*/ 8537393 w 8967629"/>
                <a:gd name="connsiteY6-14" fmla="*/ 1631691 h 1930759"/>
                <a:gd name="connsiteX7-15" fmla="*/ 8956493 w 8967629"/>
                <a:gd name="connsiteY7-16" fmla="*/ 717291 h 1930759"/>
                <a:gd name="connsiteX8-17" fmla="*/ 8308793 w 8967629"/>
                <a:gd name="connsiteY8-18" fmla="*/ 260091 h 1930759"/>
                <a:gd name="connsiteX9-19" fmla="*/ 5298893 w 8967629"/>
                <a:gd name="connsiteY9-20" fmla="*/ 298191 h 1930759"/>
                <a:gd name="connsiteX10-21" fmla="*/ 2898593 w 8967629"/>
                <a:gd name="connsiteY10-22" fmla="*/ 12441 h 1930759"/>
                <a:gd name="connsiteX11-23" fmla="*/ 650693 w 8967629"/>
                <a:gd name="connsiteY11-24" fmla="*/ 145791 h 1930759"/>
                <a:gd name="connsiteX0-25" fmla="*/ 650693 w 8967629"/>
                <a:gd name="connsiteY0-26" fmla="*/ 134843 h 1919811"/>
                <a:gd name="connsiteX1-27" fmla="*/ 79193 w 8967629"/>
                <a:gd name="connsiteY1-28" fmla="*/ 953993 h 1919811"/>
                <a:gd name="connsiteX2-29" fmla="*/ 307793 w 8967629"/>
                <a:gd name="connsiteY2-30" fmla="*/ 1754093 h 1919811"/>
                <a:gd name="connsiteX3-31" fmla="*/ 2822393 w 8967629"/>
                <a:gd name="connsiteY3-32" fmla="*/ 1830293 h 1919811"/>
                <a:gd name="connsiteX4-33" fmla="*/ 3889193 w 8967629"/>
                <a:gd name="connsiteY4-34" fmla="*/ 1868393 h 1919811"/>
                <a:gd name="connsiteX5-35" fmla="*/ 6460943 w 8967629"/>
                <a:gd name="connsiteY5-36" fmla="*/ 1906493 h 1919811"/>
                <a:gd name="connsiteX6-37" fmla="*/ 8537393 w 8967629"/>
                <a:gd name="connsiteY6-38" fmla="*/ 1620743 h 1919811"/>
                <a:gd name="connsiteX7-39" fmla="*/ 8956493 w 8967629"/>
                <a:gd name="connsiteY7-40" fmla="*/ 706343 h 1919811"/>
                <a:gd name="connsiteX8-41" fmla="*/ 8308793 w 8967629"/>
                <a:gd name="connsiteY8-42" fmla="*/ 249143 h 1919811"/>
                <a:gd name="connsiteX9-43" fmla="*/ 5622743 w 8967629"/>
                <a:gd name="connsiteY9-44" fmla="*/ 134843 h 1919811"/>
                <a:gd name="connsiteX10-45" fmla="*/ 2898593 w 8967629"/>
                <a:gd name="connsiteY10-46" fmla="*/ 1493 h 1919811"/>
                <a:gd name="connsiteX11-47" fmla="*/ 650693 w 8967629"/>
                <a:gd name="connsiteY11-48" fmla="*/ 134843 h 1919811"/>
                <a:gd name="connsiteX0-49" fmla="*/ 650693 w 8967629"/>
                <a:gd name="connsiteY0-50" fmla="*/ 134843 h 1919811"/>
                <a:gd name="connsiteX1-51" fmla="*/ 79193 w 8967629"/>
                <a:gd name="connsiteY1-52" fmla="*/ 953993 h 1919811"/>
                <a:gd name="connsiteX2-53" fmla="*/ 307793 w 8967629"/>
                <a:gd name="connsiteY2-54" fmla="*/ 1754093 h 1919811"/>
                <a:gd name="connsiteX3-55" fmla="*/ 2822393 w 8967629"/>
                <a:gd name="connsiteY3-56" fmla="*/ 1830293 h 1919811"/>
                <a:gd name="connsiteX4-57" fmla="*/ 3889193 w 8967629"/>
                <a:gd name="connsiteY4-58" fmla="*/ 1868393 h 1919811"/>
                <a:gd name="connsiteX5-59" fmla="*/ 6460943 w 8967629"/>
                <a:gd name="connsiteY5-60" fmla="*/ 1906493 h 1919811"/>
                <a:gd name="connsiteX6-61" fmla="*/ 8537393 w 8967629"/>
                <a:gd name="connsiteY6-62" fmla="*/ 1620743 h 1919811"/>
                <a:gd name="connsiteX7-63" fmla="*/ 8956493 w 8967629"/>
                <a:gd name="connsiteY7-64" fmla="*/ 706343 h 1919811"/>
                <a:gd name="connsiteX8-65" fmla="*/ 8308793 w 8967629"/>
                <a:gd name="connsiteY8-66" fmla="*/ 249143 h 1919811"/>
                <a:gd name="connsiteX9-67" fmla="*/ 5622743 w 8967629"/>
                <a:gd name="connsiteY9-68" fmla="*/ 134843 h 1919811"/>
                <a:gd name="connsiteX10-69" fmla="*/ 2898593 w 8967629"/>
                <a:gd name="connsiteY10-70" fmla="*/ 1493 h 1919811"/>
                <a:gd name="connsiteX11-71" fmla="*/ 650693 w 8967629"/>
                <a:gd name="connsiteY11-72" fmla="*/ 134843 h 1919811"/>
                <a:gd name="connsiteX0-73" fmla="*/ 650693 w 8967629"/>
                <a:gd name="connsiteY0-74" fmla="*/ 134843 h 1919811"/>
                <a:gd name="connsiteX1-75" fmla="*/ 79193 w 8967629"/>
                <a:gd name="connsiteY1-76" fmla="*/ 953993 h 1919811"/>
                <a:gd name="connsiteX2-77" fmla="*/ 307793 w 8967629"/>
                <a:gd name="connsiteY2-78" fmla="*/ 1754093 h 1919811"/>
                <a:gd name="connsiteX3-79" fmla="*/ 2822393 w 8967629"/>
                <a:gd name="connsiteY3-80" fmla="*/ 1830293 h 1919811"/>
                <a:gd name="connsiteX4-81" fmla="*/ 3889193 w 8967629"/>
                <a:gd name="connsiteY4-82" fmla="*/ 1868393 h 1919811"/>
                <a:gd name="connsiteX5-83" fmla="*/ 6460943 w 8967629"/>
                <a:gd name="connsiteY5-84" fmla="*/ 1906493 h 1919811"/>
                <a:gd name="connsiteX6-85" fmla="*/ 8537393 w 8967629"/>
                <a:gd name="connsiteY6-86" fmla="*/ 1620743 h 1919811"/>
                <a:gd name="connsiteX7-87" fmla="*/ 8956493 w 8967629"/>
                <a:gd name="connsiteY7-88" fmla="*/ 706343 h 1919811"/>
                <a:gd name="connsiteX8-89" fmla="*/ 8308793 w 8967629"/>
                <a:gd name="connsiteY8-90" fmla="*/ 249143 h 1919811"/>
                <a:gd name="connsiteX9-91" fmla="*/ 5622743 w 8967629"/>
                <a:gd name="connsiteY9-92" fmla="*/ 134843 h 1919811"/>
                <a:gd name="connsiteX10-93" fmla="*/ 2898593 w 8967629"/>
                <a:gd name="connsiteY10-94" fmla="*/ 1493 h 1919811"/>
                <a:gd name="connsiteX11-95" fmla="*/ 650693 w 8967629"/>
                <a:gd name="connsiteY11-96" fmla="*/ 134843 h 1919811"/>
                <a:gd name="connsiteX0-97" fmla="*/ 650693 w 8967629"/>
                <a:gd name="connsiteY0-98" fmla="*/ 168172 h 1953140"/>
                <a:gd name="connsiteX1-99" fmla="*/ 79193 w 8967629"/>
                <a:gd name="connsiteY1-100" fmla="*/ 987322 h 1953140"/>
                <a:gd name="connsiteX2-101" fmla="*/ 307793 w 8967629"/>
                <a:gd name="connsiteY2-102" fmla="*/ 1787422 h 1953140"/>
                <a:gd name="connsiteX3-103" fmla="*/ 2822393 w 8967629"/>
                <a:gd name="connsiteY3-104" fmla="*/ 1863622 h 1953140"/>
                <a:gd name="connsiteX4-105" fmla="*/ 3889193 w 8967629"/>
                <a:gd name="connsiteY4-106" fmla="*/ 1901722 h 1953140"/>
                <a:gd name="connsiteX5-107" fmla="*/ 6460943 w 8967629"/>
                <a:gd name="connsiteY5-108" fmla="*/ 1939822 h 1953140"/>
                <a:gd name="connsiteX6-109" fmla="*/ 8537393 w 8967629"/>
                <a:gd name="connsiteY6-110" fmla="*/ 1654072 h 1953140"/>
                <a:gd name="connsiteX7-111" fmla="*/ 8956493 w 8967629"/>
                <a:gd name="connsiteY7-112" fmla="*/ 739672 h 1953140"/>
                <a:gd name="connsiteX8-113" fmla="*/ 8308793 w 8967629"/>
                <a:gd name="connsiteY8-114" fmla="*/ 282472 h 1953140"/>
                <a:gd name="connsiteX9-115" fmla="*/ 5622743 w 8967629"/>
                <a:gd name="connsiteY9-116" fmla="*/ 168172 h 1953140"/>
                <a:gd name="connsiteX10-117" fmla="*/ 2898593 w 8967629"/>
                <a:gd name="connsiteY10-118" fmla="*/ 34822 h 1953140"/>
                <a:gd name="connsiteX11-119" fmla="*/ 650693 w 8967629"/>
                <a:gd name="connsiteY11-120" fmla="*/ 168172 h 1953140"/>
                <a:gd name="connsiteX0-121" fmla="*/ 650693 w 8967629"/>
                <a:gd name="connsiteY0-122" fmla="*/ 101243 h 1886211"/>
                <a:gd name="connsiteX1-123" fmla="*/ 79193 w 8967629"/>
                <a:gd name="connsiteY1-124" fmla="*/ 920393 h 1886211"/>
                <a:gd name="connsiteX2-125" fmla="*/ 307793 w 8967629"/>
                <a:gd name="connsiteY2-126" fmla="*/ 1720493 h 1886211"/>
                <a:gd name="connsiteX3-127" fmla="*/ 2822393 w 8967629"/>
                <a:gd name="connsiteY3-128" fmla="*/ 1796693 h 1886211"/>
                <a:gd name="connsiteX4-129" fmla="*/ 3889193 w 8967629"/>
                <a:gd name="connsiteY4-130" fmla="*/ 1834793 h 1886211"/>
                <a:gd name="connsiteX5-131" fmla="*/ 6460943 w 8967629"/>
                <a:gd name="connsiteY5-132" fmla="*/ 1872893 h 1886211"/>
                <a:gd name="connsiteX6-133" fmla="*/ 8537393 w 8967629"/>
                <a:gd name="connsiteY6-134" fmla="*/ 1587143 h 1886211"/>
                <a:gd name="connsiteX7-135" fmla="*/ 8956493 w 8967629"/>
                <a:gd name="connsiteY7-136" fmla="*/ 672743 h 1886211"/>
                <a:gd name="connsiteX8-137" fmla="*/ 8308793 w 8967629"/>
                <a:gd name="connsiteY8-138" fmla="*/ 215543 h 1886211"/>
                <a:gd name="connsiteX9-139" fmla="*/ 5622743 w 8967629"/>
                <a:gd name="connsiteY9-140" fmla="*/ 101243 h 1886211"/>
                <a:gd name="connsiteX10-141" fmla="*/ 2860493 w 8967629"/>
                <a:gd name="connsiteY10-142" fmla="*/ 63143 h 1886211"/>
                <a:gd name="connsiteX11-143" fmla="*/ 650693 w 8967629"/>
                <a:gd name="connsiteY11-144" fmla="*/ 101243 h 1886211"/>
                <a:gd name="connsiteX0-145" fmla="*/ 650693 w 8967629"/>
                <a:gd name="connsiteY0-146" fmla="*/ 200038 h 1985006"/>
                <a:gd name="connsiteX1-147" fmla="*/ 79193 w 8967629"/>
                <a:gd name="connsiteY1-148" fmla="*/ 1019188 h 1985006"/>
                <a:gd name="connsiteX2-149" fmla="*/ 307793 w 8967629"/>
                <a:gd name="connsiteY2-150" fmla="*/ 1819288 h 1985006"/>
                <a:gd name="connsiteX3-151" fmla="*/ 2822393 w 8967629"/>
                <a:gd name="connsiteY3-152" fmla="*/ 1895488 h 1985006"/>
                <a:gd name="connsiteX4-153" fmla="*/ 3889193 w 8967629"/>
                <a:gd name="connsiteY4-154" fmla="*/ 1933588 h 1985006"/>
                <a:gd name="connsiteX5-155" fmla="*/ 6460943 w 8967629"/>
                <a:gd name="connsiteY5-156" fmla="*/ 1971688 h 1985006"/>
                <a:gd name="connsiteX6-157" fmla="*/ 8537393 w 8967629"/>
                <a:gd name="connsiteY6-158" fmla="*/ 1685938 h 1985006"/>
                <a:gd name="connsiteX7-159" fmla="*/ 8956493 w 8967629"/>
                <a:gd name="connsiteY7-160" fmla="*/ 771538 h 1985006"/>
                <a:gd name="connsiteX8-161" fmla="*/ 8308793 w 8967629"/>
                <a:gd name="connsiteY8-162" fmla="*/ 314338 h 1985006"/>
                <a:gd name="connsiteX9-163" fmla="*/ 5622743 w 8967629"/>
                <a:gd name="connsiteY9-164" fmla="*/ 200038 h 1985006"/>
                <a:gd name="connsiteX10-165" fmla="*/ 2879543 w 8967629"/>
                <a:gd name="connsiteY10-166" fmla="*/ 28588 h 1985006"/>
                <a:gd name="connsiteX11-167" fmla="*/ 650693 w 8967629"/>
                <a:gd name="connsiteY11-168" fmla="*/ 200038 h 1985006"/>
                <a:gd name="connsiteX0-169" fmla="*/ 650693 w 8967629"/>
                <a:gd name="connsiteY0-170" fmla="*/ 227800 h 2012768"/>
                <a:gd name="connsiteX1-171" fmla="*/ 79193 w 8967629"/>
                <a:gd name="connsiteY1-172" fmla="*/ 1046950 h 2012768"/>
                <a:gd name="connsiteX2-173" fmla="*/ 307793 w 8967629"/>
                <a:gd name="connsiteY2-174" fmla="*/ 1847050 h 2012768"/>
                <a:gd name="connsiteX3-175" fmla="*/ 2822393 w 8967629"/>
                <a:gd name="connsiteY3-176" fmla="*/ 1923250 h 2012768"/>
                <a:gd name="connsiteX4-177" fmla="*/ 3889193 w 8967629"/>
                <a:gd name="connsiteY4-178" fmla="*/ 1961350 h 2012768"/>
                <a:gd name="connsiteX5-179" fmla="*/ 6460943 w 8967629"/>
                <a:gd name="connsiteY5-180" fmla="*/ 1999450 h 2012768"/>
                <a:gd name="connsiteX6-181" fmla="*/ 8537393 w 8967629"/>
                <a:gd name="connsiteY6-182" fmla="*/ 1713700 h 2012768"/>
                <a:gd name="connsiteX7-183" fmla="*/ 8956493 w 8967629"/>
                <a:gd name="connsiteY7-184" fmla="*/ 799300 h 2012768"/>
                <a:gd name="connsiteX8-185" fmla="*/ 8308793 w 8967629"/>
                <a:gd name="connsiteY8-186" fmla="*/ 342100 h 2012768"/>
                <a:gd name="connsiteX9-187" fmla="*/ 5622743 w 8967629"/>
                <a:gd name="connsiteY9-188" fmla="*/ 227800 h 2012768"/>
                <a:gd name="connsiteX10-189" fmla="*/ 2879543 w 8967629"/>
                <a:gd name="connsiteY10-190" fmla="*/ 56350 h 2012768"/>
                <a:gd name="connsiteX11-191" fmla="*/ 650693 w 8967629"/>
                <a:gd name="connsiteY11-192" fmla="*/ 227800 h 2012768"/>
                <a:gd name="connsiteX0-193" fmla="*/ 650693 w 8967629"/>
                <a:gd name="connsiteY0-194" fmla="*/ 183438 h 1968406"/>
                <a:gd name="connsiteX1-195" fmla="*/ 79193 w 8967629"/>
                <a:gd name="connsiteY1-196" fmla="*/ 1002588 h 1968406"/>
                <a:gd name="connsiteX2-197" fmla="*/ 307793 w 8967629"/>
                <a:gd name="connsiteY2-198" fmla="*/ 1802688 h 1968406"/>
                <a:gd name="connsiteX3-199" fmla="*/ 2822393 w 8967629"/>
                <a:gd name="connsiteY3-200" fmla="*/ 1878888 h 1968406"/>
                <a:gd name="connsiteX4-201" fmla="*/ 3889193 w 8967629"/>
                <a:gd name="connsiteY4-202" fmla="*/ 1916988 h 1968406"/>
                <a:gd name="connsiteX5-203" fmla="*/ 6460943 w 8967629"/>
                <a:gd name="connsiteY5-204" fmla="*/ 1955088 h 1968406"/>
                <a:gd name="connsiteX6-205" fmla="*/ 8537393 w 8967629"/>
                <a:gd name="connsiteY6-206" fmla="*/ 1669338 h 1968406"/>
                <a:gd name="connsiteX7-207" fmla="*/ 8956493 w 8967629"/>
                <a:gd name="connsiteY7-208" fmla="*/ 754938 h 1968406"/>
                <a:gd name="connsiteX8-209" fmla="*/ 8308793 w 8967629"/>
                <a:gd name="connsiteY8-210" fmla="*/ 297738 h 1968406"/>
                <a:gd name="connsiteX9-211" fmla="*/ 5622743 w 8967629"/>
                <a:gd name="connsiteY9-212" fmla="*/ 183438 h 1968406"/>
                <a:gd name="connsiteX10-213" fmla="*/ 2879543 w 8967629"/>
                <a:gd name="connsiteY10-214" fmla="*/ 11988 h 1968406"/>
                <a:gd name="connsiteX11-215" fmla="*/ 650693 w 8967629"/>
                <a:gd name="connsiteY11-216" fmla="*/ 183438 h 1968406"/>
                <a:gd name="connsiteX0-217" fmla="*/ 650693 w 8967629"/>
                <a:gd name="connsiteY0-218" fmla="*/ 183438 h 1968406"/>
                <a:gd name="connsiteX1-219" fmla="*/ 79193 w 8967629"/>
                <a:gd name="connsiteY1-220" fmla="*/ 1002588 h 1968406"/>
                <a:gd name="connsiteX2-221" fmla="*/ 307793 w 8967629"/>
                <a:gd name="connsiteY2-222" fmla="*/ 1802688 h 1968406"/>
                <a:gd name="connsiteX3-223" fmla="*/ 2822393 w 8967629"/>
                <a:gd name="connsiteY3-224" fmla="*/ 1878888 h 1968406"/>
                <a:gd name="connsiteX4-225" fmla="*/ 3889193 w 8967629"/>
                <a:gd name="connsiteY4-226" fmla="*/ 1916988 h 1968406"/>
                <a:gd name="connsiteX5-227" fmla="*/ 6460943 w 8967629"/>
                <a:gd name="connsiteY5-228" fmla="*/ 1955088 h 1968406"/>
                <a:gd name="connsiteX6-229" fmla="*/ 8537393 w 8967629"/>
                <a:gd name="connsiteY6-230" fmla="*/ 1669338 h 1968406"/>
                <a:gd name="connsiteX7-231" fmla="*/ 8956493 w 8967629"/>
                <a:gd name="connsiteY7-232" fmla="*/ 754938 h 1968406"/>
                <a:gd name="connsiteX8-233" fmla="*/ 8308793 w 8967629"/>
                <a:gd name="connsiteY8-234" fmla="*/ 297738 h 1968406"/>
                <a:gd name="connsiteX9-235" fmla="*/ 5622743 w 8967629"/>
                <a:gd name="connsiteY9-236" fmla="*/ 183438 h 1968406"/>
                <a:gd name="connsiteX10-237" fmla="*/ 2879543 w 8967629"/>
                <a:gd name="connsiteY10-238" fmla="*/ 11988 h 1968406"/>
                <a:gd name="connsiteX11-239" fmla="*/ 650693 w 8967629"/>
                <a:gd name="connsiteY11-240" fmla="*/ 183438 h 1968406"/>
                <a:gd name="connsiteX0-241" fmla="*/ 650693 w 8967629"/>
                <a:gd name="connsiteY0-242" fmla="*/ 183438 h 1968406"/>
                <a:gd name="connsiteX1-243" fmla="*/ 79193 w 8967629"/>
                <a:gd name="connsiteY1-244" fmla="*/ 1002588 h 1968406"/>
                <a:gd name="connsiteX2-245" fmla="*/ 307793 w 8967629"/>
                <a:gd name="connsiteY2-246" fmla="*/ 1802688 h 1968406"/>
                <a:gd name="connsiteX3-247" fmla="*/ 2822393 w 8967629"/>
                <a:gd name="connsiteY3-248" fmla="*/ 1878888 h 1968406"/>
                <a:gd name="connsiteX4-249" fmla="*/ 3889193 w 8967629"/>
                <a:gd name="connsiteY4-250" fmla="*/ 1916988 h 1968406"/>
                <a:gd name="connsiteX5-251" fmla="*/ 6460943 w 8967629"/>
                <a:gd name="connsiteY5-252" fmla="*/ 1955088 h 1968406"/>
                <a:gd name="connsiteX6-253" fmla="*/ 8537393 w 8967629"/>
                <a:gd name="connsiteY6-254" fmla="*/ 1669338 h 1968406"/>
                <a:gd name="connsiteX7-255" fmla="*/ 8956493 w 8967629"/>
                <a:gd name="connsiteY7-256" fmla="*/ 754938 h 1968406"/>
                <a:gd name="connsiteX8-257" fmla="*/ 8308793 w 8967629"/>
                <a:gd name="connsiteY8-258" fmla="*/ 297738 h 1968406"/>
                <a:gd name="connsiteX9-259" fmla="*/ 5622743 w 8967629"/>
                <a:gd name="connsiteY9-260" fmla="*/ 183438 h 1968406"/>
                <a:gd name="connsiteX10-261" fmla="*/ 2879543 w 8967629"/>
                <a:gd name="connsiteY10-262" fmla="*/ 11988 h 1968406"/>
                <a:gd name="connsiteX11-263" fmla="*/ 650693 w 8967629"/>
                <a:gd name="connsiteY11-264" fmla="*/ 183438 h 1968406"/>
                <a:gd name="connsiteX0-265" fmla="*/ 650693 w 8967629"/>
                <a:gd name="connsiteY0-266" fmla="*/ 183438 h 1968406"/>
                <a:gd name="connsiteX1-267" fmla="*/ 79193 w 8967629"/>
                <a:gd name="connsiteY1-268" fmla="*/ 1059738 h 1968406"/>
                <a:gd name="connsiteX2-269" fmla="*/ 307793 w 8967629"/>
                <a:gd name="connsiteY2-270" fmla="*/ 1802688 h 1968406"/>
                <a:gd name="connsiteX3-271" fmla="*/ 2822393 w 8967629"/>
                <a:gd name="connsiteY3-272" fmla="*/ 1878888 h 1968406"/>
                <a:gd name="connsiteX4-273" fmla="*/ 3889193 w 8967629"/>
                <a:gd name="connsiteY4-274" fmla="*/ 1916988 h 1968406"/>
                <a:gd name="connsiteX5-275" fmla="*/ 6460943 w 8967629"/>
                <a:gd name="connsiteY5-276" fmla="*/ 1955088 h 1968406"/>
                <a:gd name="connsiteX6-277" fmla="*/ 8537393 w 8967629"/>
                <a:gd name="connsiteY6-278" fmla="*/ 1669338 h 1968406"/>
                <a:gd name="connsiteX7-279" fmla="*/ 8956493 w 8967629"/>
                <a:gd name="connsiteY7-280" fmla="*/ 754938 h 1968406"/>
                <a:gd name="connsiteX8-281" fmla="*/ 8308793 w 8967629"/>
                <a:gd name="connsiteY8-282" fmla="*/ 297738 h 1968406"/>
                <a:gd name="connsiteX9-283" fmla="*/ 5622743 w 8967629"/>
                <a:gd name="connsiteY9-284" fmla="*/ 183438 h 1968406"/>
                <a:gd name="connsiteX10-285" fmla="*/ 2879543 w 8967629"/>
                <a:gd name="connsiteY10-286" fmla="*/ 11988 h 1968406"/>
                <a:gd name="connsiteX11-287" fmla="*/ 650693 w 8967629"/>
                <a:gd name="connsiteY11-288" fmla="*/ 183438 h 1968406"/>
                <a:gd name="connsiteX0-289" fmla="*/ 650693 w 8967629"/>
                <a:gd name="connsiteY0-290" fmla="*/ 183438 h 1958881"/>
                <a:gd name="connsiteX1-291" fmla="*/ 79193 w 8967629"/>
                <a:gd name="connsiteY1-292" fmla="*/ 1059738 h 1958881"/>
                <a:gd name="connsiteX2-293" fmla="*/ 307793 w 8967629"/>
                <a:gd name="connsiteY2-294" fmla="*/ 1802688 h 1958881"/>
                <a:gd name="connsiteX3-295" fmla="*/ 2822393 w 8967629"/>
                <a:gd name="connsiteY3-296" fmla="*/ 1878888 h 1958881"/>
                <a:gd name="connsiteX4-297" fmla="*/ 3889193 w 8967629"/>
                <a:gd name="connsiteY4-298" fmla="*/ 1916988 h 1958881"/>
                <a:gd name="connsiteX5-299" fmla="*/ 6460943 w 8967629"/>
                <a:gd name="connsiteY5-300" fmla="*/ 1955088 h 1958881"/>
                <a:gd name="connsiteX6-301" fmla="*/ 8537393 w 8967629"/>
                <a:gd name="connsiteY6-302" fmla="*/ 1669338 h 1958881"/>
                <a:gd name="connsiteX7-303" fmla="*/ 8956493 w 8967629"/>
                <a:gd name="connsiteY7-304" fmla="*/ 754938 h 1958881"/>
                <a:gd name="connsiteX8-305" fmla="*/ 8308793 w 8967629"/>
                <a:gd name="connsiteY8-306" fmla="*/ 297738 h 1958881"/>
                <a:gd name="connsiteX9-307" fmla="*/ 5622743 w 8967629"/>
                <a:gd name="connsiteY9-308" fmla="*/ 183438 h 1958881"/>
                <a:gd name="connsiteX10-309" fmla="*/ 2879543 w 8967629"/>
                <a:gd name="connsiteY10-310" fmla="*/ 11988 h 1958881"/>
                <a:gd name="connsiteX11-311" fmla="*/ 650693 w 8967629"/>
                <a:gd name="connsiteY11-312" fmla="*/ 183438 h 1958881"/>
                <a:gd name="connsiteX0-313" fmla="*/ 650693 w 8967629"/>
                <a:gd name="connsiteY0-314" fmla="*/ 183438 h 1974386"/>
                <a:gd name="connsiteX1-315" fmla="*/ 79193 w 8967629"/>
                <a:gd name="connsiteY1-316" fmla="*/ 1059738 h 1974386"/>
                <a:gd name="connsiteX2-317" fmla="*/ 307793 w 8967629"/>
                <a:gd name="connsiteY2-318" fmla="*/ 1802688 h 1974386"/>
                <a:gd name="connsiteX3-319" fmla="*/ 2822393 w 8967629"/>
                <a:gd name="connsiteY3-320" fmla="*/ 1878888 h 1974386"/>
                <a:gd name="connsiteX4-321" fmla="*/ 3889193 w 8967629"/>
                <a:gd name="connsiteY4-322" fmla="*/ 1916988 h 1974386"/>
                <a:gd name="connsiteX5-323" fmla="*/ 6460943 w 8967629"/>
                <a:gd name="connsiteY5-324" fmla="*/ 1955088 h 1974386"/>
                <a:gd name="connsiteX6-325" fmla="*/ 8537393 w 8967629"/>
                <a:gd name="connsiteY6-326" fmla="*/ 1669338 h 1974386"/>
                <a:gd name="connsiteX7-327" fmla="*/ 8956493 w 8967629"/>
                <a:gd name="connsiteY7-328" fmla="*/ 754938 h 1974386"/>
                <a:gd name="connsiteX8-329" fmla="*/ 8308793 w 8967629"/>
                <a:gd name="connsiteY8-330" fmla="*/ 297738 h 1974386"/>
                <a:gd name="connsiteX9-331" fmla="*/ 5622743 w 8967629"/>
                <a:gd name="connsiteY9-332" fmla="*/ 183438 h 1974386"/>
                <a:gd name="connsiteX10-333" fmla="*/ 2879543 w 8967629"/>
                <a:gd name="connsiteY10-334" fmla="*/ 11988 h 1974386"/>
                <a:gd name="connsiteX11-335" fmla="*/ 650693 w 8967629"/>
                <a:gd name="connsiteY11-336" fmla="*/ 183438 h 1974386"/>
                <a:gd name="connsiteX0-337" fmla="*/ 718633 w 9035569"/>
                <a:gd name="connsiteY0-338" fmla="*/ 183438 h 1970142"/>
                <a:gd name="connsiteX1-339" fmla="*/ 147133 w 9035569"/>
                <a:gd name="connsiteY1-340" fmla="*/ 1059738 h 1970142"/>
                <a:gd name="connsiteX2-341" fmla="*/ 375733 w 9035569"/>
                <a:gd name="connsiteY2-342" fmla="*/ 1802688 h 1970142"/>
                <a:gd name="connsiteX3-343" fmla="*/ 3957133 w 9035569"/>
                <a:gd name="connsiteY3-344" fmla="*/ 1916988 h 1970142"/>
                <a:gd name="connsiteX4-345" fmla="*/ 6528883 w 9035569"/>
                <a:gd name="connsiteY4-346" fmla="*/ 1955088 h 1970142"/>
                <a:gd name="connsiteX5-347" fmla="*/ 8605333 w 9035569"/>
                <a:gd name="connsiteY5-348" fmla="*/ 1669338 h 1970142"/>
                <a:gd name="connsiteX6-349" fmla="*/ 9024433 w 9035569"/>
                <a:gd name="connsiteY6-350" fmla="*/ 754938 h 1970142"/>
                <a:gd name="connsiteX7-351" fmla="*/ 8376733 w 9035569"/>
                <a:gd name="connsiteY7-352" fmla="*/ 297738 h 1970142"/>
                <a:gd name="connsiteX8-353" fmla="*/ 5690683 w 9035569"/>
                <a:gd name="connsiteY8-354" fmla="*/ 183438 h 1970142"/>
                <a:gd name="connsiteX9-355" fmla="*/ 2947483 w 9035569"/>
                <a:gd name="connsiteY9-356" fmla="*/ 11988 h 1970142"/>
                <a:gd name="connsiteX10-357" fmla="*/ 718633 w 9035569"/>
                <a:gd name="connsiteY10-358" fmla="*/ 183438 h 1970142"/>
                <a:gd name="connsiteX0-359" fmla="*/ 718633 w 9035569"/>
                <a:gd name="connsiteY0-360" fmla="*/ 183438 h 1962283"/>
                <a:gd name="connsiteX1-361" fmla="*/ 147133 w 9035569"/>
                <a:gd name="connsiteY1-362" fmla="*/ 1059738 h 1962283"/>
                <a:gd name="connsiteX2-363" fmla="*/ 375733 w 9035569"/>
                <a:gd name="connsiteY2-364" fmla="*/ 1802688 h 1962283"/>
                <a:gd name="connsiteX3-365" fmla="*/ 3957133 w 9035569"/>
                <a:gd name="connsiteY3-366" fmla="*/ 1916988 h 1962283"/>
                <a:gd name="connsiteX4-367" fmla="*/ 6528883 w 9035569"/>
                <a:gd name="connsiteY4-368" fmla="*/ 1955088 h 1962283"/>
                <a:gd name="connsiteX5-369" fmla="*/ 8605333 w 9035569"/>
                <a:gd name="connsiteY5-370" fmla="*/ 1669338 h 1962283"/>
                <a:gd name="connsiteX6-371" fmla="*/ 9024433 w 9035569"/>
                <a:gd name="connsiteY6-372" fmla="*/ 754938 h 1962283"/>
                <a:gd name="connsiteX7-373" fmla="*/ 8376733 w 9035569"/>
                <a:gd name="connsiteY7-374" fmla="*/ 297738 h 1962283"/>
                <a:gd name="connsiteX8-375" fmla="*/ 5690683 w 9035569"/>
                <a:gd name="connsiteY8-376" fmla="*/ 183438 h 1962283"/>
                <a:gd name="connsiteX9-377" fmla="*/ 2947483 w 9035569"/>
                <a:gd name="connsiteY9-378" fmla="*/ 11988 h 1962283"/>
                <a:gd name="connsiteX10-379" fmla="*/ 718633 w 9035569"/>
                <a:gd name="connsiteY10-380" fmla="*/ 183438 h 1962283"/>
                <a:gd name="connsiteX0-381" fmla="*/ 718633 w 9035569"/>
                <a:gd name="connsiteY0-382" fmla="*/ 72229 h 1851074"/>
                <a:gd name="connsiteX1-383" fmla="*/ 147133 w 9035569"/>
                <a:gd name="connsiteY1-384" fmla="*/ 948529 h 1851074"/>
                <a:gd name="connsiteX2-385" fmla="*/ 375733 w 9035569"/>
                <a:gd name="connsiteY2-386" fmla="*/ 1691479 h 1851074"/>
                <a:gd name="connsiteX3-387" fmla="*/ 3957133 w 9035569"/>
                <a:gd name="connsiteY3-388" fmla="*/ 1805779 h 1851074"/>
                <a:gd name="connsiteX4-389" fmla="*/ 6528883 w 9035569"/>
                <a:gd name="connsiteY4-390" fmla="*/ 1843879 h 1851074"/>
                <a:gd name="connsiteX5-391" fmla="*/ 8605333 w 9035569"/>
                <a:gd name="connsiteY5-392" fmla="*/ 1558129 h 1851074"/>
                <a:gd name="connsiteX6-393" fmla="*/ 9024433 w 9035569"/>
                <a:gd name="connsiteY6-394" fmla="*/ 643729 h 1851074"/>
                <a:gd name="connsiteX7-395" fmla="*/ 8376733 w 9035569"/>
                <a:gd name="connsiteY7-396" fmla="*/ 186529 h 1851074"/>
                <a:gd name="connsiteX8-397" fmla="*/ 5690683 w 9035569"/>
                <a:gd name="connsiteY8-398" fmla="*/ 72229 h 1851074"/>
                <a:gd name="connsiteX9-399" fmla="*/ 2852233 w 9035569"/>
                <a:gd name="connsiteY9-400" fmla="*/ 15079 h 1851074"/>
                <a:gd name="connsiteX10-401" fmla="*/ 718633 w 9035569"/>
                <a:gd name="connsiteY10-402" fmla="*/ 72229 h 18510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035569" h="1851074">
                  <a:moveTo>
                    <a:pt x="718633" y="72229"/>
                  </a:moveTo>
                  <a:cubicBezTo>
                    <a:pt x="267783" y="227804"/>
                    <a:pt x="204283" y="678654"/>
                    <a:pt x="147133" y="948529"/>
                  </a:cubicBezTo>
                  <a:cubicBezTo>
                    <a:pt x="89983" y="1218404"/>
                    <a:pt x="-259267" y="1548604"/>
                    <a:pt x="375733" y="1691479"/>
                  </a:cubicBezTo>
                  <a:cubicBezTo>
                    <a:pt x="1010733" y="1834354"/>
                    <a:pt x="2722058" y="1894679"/>
                    <a:pt x="3957133" y="1805779"/>
                  </a:cubicBezTo>
                  <a:cubicBezTo>
                    <a:pt x="4980325" y="1732130"/>
                    <a:pt x="5754183" y="1885154"/>
                    <a:pt x="6528883" y="1843879"/>
                  </a:cubicBezTo>
                  <a:cubicBezTo>
                    <a:pt x="7303583" y="1802604"/>
                    <a:pt x="8189408" y="1758154"/>
                    <a:pt x="8605333" y="1558129"/>
                  </a:cubicBezTo>
                  <a:cubicBezTo>
                    <a:pt x="9021258" y="1358104"/>
                    <a:pt x="9062533" y="872329"/>
                    <a:pt x="9024433" y="643729"/>
                  </a:cubicBezTo>
                  <a:cubicBezTo>
                    <a:pt x="8986333" y="415129"/>
                    <a:pt x="8932358" y="281779"/>
                    <a:pt x="8376733" y="186529"/>
                  </a:cubicBezTo>
                  <a:cubicBezTo>
                    <a:pt x="7821108" y="91279"/>
                    <a:pt x="6954333" y="-76996"/>
                    <a:pt x="5690683" y="72229"/>
                  </a:cubicBezTo>
                  <a:cubicBezTo>
                    <a:pt x="4655633" y="316704"/>
                    <a:pt x="4119058" y="-80171"/>
                    <a:pt x="2852233" y="15079"/>
                  </a:cubicBezTo>
                  <a:cubicBezTo>
                    <a:pt x="2109283" y="72229"/>
                    <a:pt x="1169483" y="-83346"/>
                    <a:pt x="718633" y="72229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28575"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任意多边形: 形状 5">
              <a:extLst>
                <a:ext uri="{FF2B5EF4-FFF2-40B4-BE49-F238E27FC236}">
                  <a16:creationId xmlns:a16="http://schemas.microsoft.com/office/drawing/2014/main" id="{5B0B58E1-EAFD-E1FB-EA73-246E5566295A}"/>
                </a:ext>
              </a:extLst>
            </p:cNvPr>
            <p:cNvSpPr/>
            <p:nvPr/>
          </p:nvSpPr>
          <p:spPr>
            <a:xfrm>
              <a:off x="1193258" y="256955"/>
              <a:ext cx="9744523" cy="1851074"/>
            </a:xfrm>
            <a:custGeom>
              <a:avLst/>
              <a:gdLst>
                <a:gd name="connsiteX0" fmla="*/ 326239 w 8947975"/>
                <a:gd name="connsiteY0" fmla="*/ 89164 h 1988432"/>
                <a:gd name="connsiteX1" fmla="*/ 59539 w 8947975"/>
                <a:gd name="connsiteY1" fmla="*/ 1022614 h 1988432"/>
                <a:gd name="connsiteX2" fmla="*/ 288139 w 8947975"/>
                <a:gd name="connsiteY2" fmla="*/ 1822714 h 1988432"/>
                <a:gd name="connsiteX3" fmla="*/ 2802739 w 8947975"/>
                <a:gd name="connsiteY3" fmla="*/ 1898914 h 1988432"/>
                <a:gd name="connsiteX4" fmla="*/ 3869539 w 8947975"/>
                <a:gd name="connsiteY4" fmla="*/ 1937014 h 1988432"/>
                <a:gd name="connsiteX5" fmla="*/ 6441289 w 8947975"/>
                <a:gd name="connsiteY5" fmla="*/ 1975114 h 1988432"/>
                <a:gd name="connsiteX6" fmla="*/ 8517739 w 8947975"/>
                <a:gd name="connsiteY6" fmla="*/ 1689364 h 1988432"/>
                <a:gd name="connsiteX7" fmla="*/ 8936839 w 8947975"/>
                <a:gd name="connsiteY7" fmla="*/ 774964 h 1988432"/>
                <a:gd name="connsiteX8" fmla="*/ 8289139 w 8947975"/>
                <a:gd name="connsiteY8" fmla="*/ 317764 h 1988432"/>
                <a:gd name="connsiteX9" fmla="*/ 5279239 w 8947975"/>
                <a:gd name="connsiteY9" fmla="*/ 355864 h 1988432"/>
                <a:gd name="connsiteX10" fmla="*/ 2878939 w 8947975"/>
                <a:gd name="connsiteY10" fmla="*/ 70114 h 1988432"/>
                <a:gd name="connsiteX11" fmla="*/ 326239 w 8947975"/>
                <a:gd name="connsiteY11" fmla="*/ 89164 h 1988432"/>
                <a:gd name="connsiteX0-1" fmla="*/ 650693 w 8967629"/>
                <a:gd name="connsiteY0-2" fmla="*/ 145791 h 1930759"/>
                <a:gd name="connsiteX1-3" fmla="*/ 79193 w 8967629"/>
                <a:gd name="connsiteY1-4" fmla="*/ 964941 h 1930759"/>
                <a:gd name="connsiteX2-5" fmla="*/ 307793 w 8967629"/>
                <a:gd name="connsiteY2-6" fmla="*/ 1765041 h 1930759"/>
                <a:gd name="connsiteX3-7" fmla="*/ 2822393 w 8967629"/>
                <a:gd name="connsiteY3-8" fmla="*/ 1841241 h 1930759"/>
                <a:gd name="connsiteX4-9" fmla="*/ 3889193 w 8967629"/>
                <a:gd name="connsiteY4-10" fmla="*/ 1879341 h 1930759"/>
                <a:gd name="connsiteX5-11" fmla="*/ 6460943 w 8967629"/>
                <a:gd name="connsiteY5-12" fmla="*/ 1917441 h 1930759"/>
                <a:gd name="connsiteX6-13" fmla="*/ 8537393 w 8967629"/>
                <a:gd name="connsiteY6-14" fmla="*/ 1631691 h 1930759"/>
                <a:gd name="connsiteX7-15" fmla="*/ 8956493 w 8967629"/>
                <a:gd name="connsiteY7-16" fmla="*/ 717291 h 1930759"/>
                <a:gd name="connsiteX8-17" fmla="*/ 8308793 w 8967629"/>
                <a:gd name="connsiteY8-18" fmla="*/ 260091 h 1930759"/>
                <a:gd name="connsiteX9-19" fmla="*/ 5298893 w 8967629"/>
                <a:gd name="connsiteY9-20" fmla="*/ 298191 h 1930759"/>
                <a:gd name="connsiteX10-21" fmla="*/ 2898593 w 8967629"/>
                <a:gd name="connsiteY10-22" fmla="*/ 12441 h 1930759"/>
                <a:gd name="connsiteX11-23" fmla="*/ 650693 w 8967629"/>
                <a:gd name="connsiteY11-24" fmla="*/ 145791 h 1930759"/>
                <a:gd name="connsiteX0-25" fmla="*/ 650693 w 8967629"/>
                <a:gd name="connsiteY0-26" fmla="*/ 134843 h 1919811"/>
                <a:gd name="connsiteX1-27" fmla="*/ 79193 w 8967629"/>
                <a:gd name="connsiteY1-28" fmla="*/ 953993 h 1919811"/>
                <a:gd name="connsiteX2-29" fmla="*/ 307793 w 8967629"/>
                <a:gd name="connsiteY2-30" fmla="*/ 1754093 h 1919811"/>
                <a:gd name="connsiteX3-31" fmla="*/ 2822393 w 8967629"/>
                <a:gd name="connsiteY3-32" fmla="*/ 1830293 h 1919811"/>
                <a:gd name="connsiteX4-33" fmla="*/ 3889193 w 8967629"/>
                <a:gd name="connsiteY4-34" fmla="*/ 1868393 h 1919811"/>
                <a:gd name="connsiteX5-35" fmla="*/ 6460943 w 8967629"/>
                <a:gd name="connsiteY5-36" fmla="*/ 1906493 h 1919811"/>
                <a:gd name="connsiteX6-37" fmla="*/ 8537393 w 8967629"/>
                <a:gd name="connsiteY6-38" fmla="*/ 1620743 h 1919811"/>
                <a:gd name="connsiteX7-39" fmla="*/ 8956493 w 8967629"/>
                <a:gd name="connsiteY7-40" fmla="*/ 706343 h 1919811"/>
                <a:gd name="connsiteX8-41" fmla="*/ 8308793 w 8967629"/>
                <a:gd name="connsiteY8-42" fmla="*/ 249143 h 1919811"/>
                <a:gd name="connsiteX9-43" fmla="*/ 5622743 w 8967629"/>
                <a:gd name="connsiteY9-44" fmla="*/ 134843 h 1919811"/>
                <a:gd name="connsiteX10-45" fmla="*/ 2898593 w 8967629"/>
                <a:gd name="connsiteY10-46" fmla="*/ 1493 h 1919811"/>
                <a:gd name="connsiteX11-47" fmla="*/ 650693 w 8967629"/>
                <a:gd name="connsiteY11-48" fmla="*/ 134843 h 1919811"/>
                <a:gd name="connsiteX0-49" fmla="*/ 650693 w 8967629"/>
                <a:gd name="connsiteY0-50" fmla="*/ 134843 h 1919811"/>
                <a:gd name="connsiteX1-51" fmla="*/ 79193 w 8967629"/>
                <a:gd name="connsiteY1-52" fmla="*/ 953993 h 1919811"/>
                <a:gd name="connsiteX2-53" fmla="*/ 307793 w 8967629"/>
                <a:gd name="connsiteY2-54" fmla="*/ 1754093 h 1919811"/>
                <a:gd name="connsiteX3-55" fmla="*/ 2822393 w 8967629"/>
                <a:gd name="connsiteY3-56" fmla="*/ 1830293 h 1919811"/>
                <a:gd name="connsiteX4-57" fmla="*/ 3889193 w 8967629"/>
                <a:gd name="connsiteY4-58" fmla="*/ 1868393 h 1919811"/>
                <a:gd name="connsiteX5-59" fmla="*/ 6460943 w 8967629"/>
                <a:gd name="connsiteY5-60" fmla="*/ 1906493 h 1919811"/>
                <a:gd name="connsiteX6-61" fmla="*/ 8537393 w 8967629"/>
                <a:gd name="connsiteY6-62" fmla="*/ 1620743 h 1919811"/>
                <a:gd name="connsiteX7-63" fmla="*/ 8956493 w 8967629"/>
                <a:gd name="connsiteY7-64" fmla="*/ 706343 h 1919811"/>
                <a:gd name="connsiteX8-65" fmla="*/ 8308793 w 8967629"/>
                <a:gd name="connsiteY8-66" fmla="*/ 249143 h 1919811"/>
                <a:gd name="connsiteX9-67" fmla="*/ 5622743 w 8967629"/>
                <a:gd name="connsiteY9-68" fmla="*/ 134843 h 1919811"/>
                <a:gd name="connsiteX10-69" fmla="*/ 2898593 w 8967629"/>
                <a:gd name="connsiteY10-70" fmla="*/ 1493 h 1919811"/>
                <a:gd name="connsiteX11-71" fmla="*/ 650693 w 8967629"/>
                <a:gd name="connsiteY11-72" fmla="*/ 134843 h 1919811"/>
                <a:gd name="connsiteX0-73" fmla="*/ 650693 w 8967629"/>
                <a:gd name="connsiteY0-74" fmla="*/ 134843 h 1919811"/>
                <a:gd name="connsiteX1-75" fmla="*/ 79193 w 8967629"/>
                <a:gd name="connsiteY1-76" fmla="*/ 953993 h 1919811"/>
                <a:gd name="connsiteX2-77" fmla="*/ 307793 w 8967629"/>
                <a:gd name="connsiteY2-78" fmla="*/ 1754093 h 1919811"/>
                <a:gd name="connsiteX3-79" fmla="*/ 2822393 w 8967629"/>
                <a:gd name="connsiteY3-80" fmla="*/ 1830293 h 1919811"/>
                <a:gd name="connsiteX4-81" fmla="*/ 3889193 w 8967629"/>
                <a:gd name="connsiteY4-82" fmla="*/ 1868393 h 1919811"/>
                <a:gd name="connsiteX5-83" fmla="*/ 6460943 w 8967629"/>
                <a:gd name="connsiteY5-84" fmla="*/ 1906493 h 1919811"/>
                <a:gd name="connsiteX6-85" fmla="*/ 8537393 w 8967629"/>
                <a:gd name="connsiteY6-86" fmla="*/ 1620743 h 1919811"/>
                <a:gd name="connsiteX7-87" fmla="*/ 8956493 w 8967629"/>
                <a:gd name="connsiteY7-88" fmla="*/ 706343 h 1919811"/>
                <a:gd name="connsiteX8-89" fmla="*/ 8308793 w 8967629"/>
                <a:gd name="connsiteY8-90" fmla="*/ 249143 h 1919811"/>
                <a:gd name="connsiteX9-91" fmla="*/ 5622743 w 8967629"/>
                <a:gd name="connsiteY9-92" fmla="*/ 134843 h 1919811"/>
                <a:gd name="connsiteX10-93" fmla="*/ 2898593 w 8967629"/>
                <a:gd name="connsiteY10-94" fmla="*/ 1493 h 1919811"/>
                <a:gd name="connsiteX11-95" fmla="*/ 650693 w 8967629"/>
                <a:gd name="connsiteY11-96" fmla="*/ 134843 h 1919811"/>
                <a:gd name="connsiteX0-97" fmla="*/ 650693 w 8967629"/>
                <a:gd name="connsiteY0-98" fmla="*/ 168172 h 1953140"/>
                <a:gd name="connsiteX1-99" fmla="*/ 79193 w 8967629"/>
                <a:gd name="connsiteY1-100" fmla="*/ 987322 h 1953140"/>
                <a:gd name="connsiteX2-101" fmla="*/ 307793 w 8967629"/>
                <a:gd name="connsiteY2-102" fmla="*/ 1787422 h 1953140"/>
                <a:gd name="connsiteX3-103" fmla="*/ 2822393 w 8967629"/>
                <a:gd name="connsiteY3-104" fmla="*/ 1863622 h 1953140"/>
                <a:gd name="connsiteX4-105" fmla="*/ 3889193 w 8967629"/>
                <a:gd name="connsiteY4-106" fmla="*/ 1901722 h 1953140"/>
                <a:gd name="connsiteX5-107" fmla="*/ 6460943 w 8967629"/>
                <a:gd name="connsiteY5-108" fmla="*/ 1939822 h 1953140"/>
                <a:gd name="connsiteX6-109" fmla="*/ 8537393 w 8967629"/>
                <a:gd name="connsiteY6-110" fmla="*/ 1654072 h 1953140"/>
                <a:gd name="connsiteX7-111" fmla="*/ 8956493 w 8967629"/>
                <a:gd name="connsiteY7-112" fmla="*/ 739672 h 1953140"/>
                <a:gd name="connsiteX8-113" fmla="*/ 8308793 w 8967629"/>
                <a:gd name="connsiteY8-114" fmla="*/ 282472 h 1953140"/>
                <a:gd name="connsiteX9-115" fmla="*/ 5622743 w 8967629"/>
                <a:gd name="connsiteY9-116" fmla="*/ 168172 h 1953140"/>
                <a:gd name="connsiteX10-117" fmla="*/ 2898593 w 8967629"/>
                <a:gd name="connsiteY10-118" fmla="*/ 34822 h 1953140"/>
                <a:gd name="connsiteX11-119" fmla="*/ 650693 w 8967629"/>
                <a:gd name="connsiteY11-120" fmla="*/ 168172 h 1953140"/>
                <a:gd name="connsiteX0-121" fmla="*/ 650693 w 8967629"/>
                <a:gd name="connsiteY0-122" fmla="*/ 101243 h 1886211"/>
                <a:gd name="connsiteX1-123" fmla="*/ 79193 w 8967629"/>
                <a:gd name="connsiteY1-124" fmla="*/ 920393 h 1886211"/>
                <a:gd name="connsiteX2-125" fmla="*/ 307793 w 8967629"/>
                <a:gd name="connsiteY2-126" fmla="*/ 1720493 h 1886211"/>
                <a:gd name="connsiteX3-127" fmla="*/ 2822393 w 8967629"/>
                <a:gd name="connsiteY3-128" fmla="*/ 1796693 h 1886211"/>
                <a:gd name="connsiteX4-129" fmla="*/ 3889193 w 8967629"/>
                <a:gd name="connsiteY4-130" fmla="*/ 1834793 h 1886211"/>
                <a:gd name="connsiteX5-131" fmla="*/ 6460943 w 8967629"/>
                <a:gd name="connsiteY5-132" fmla="*/ 1872893 h 1886211"/>
                <a:gd name="connsiteX6-133" fmla="*/ 8537393 w 8967629"/>
                <a:gd name="connsiteY6-134" fmla="*/ 1587143 h 1886211"/>
                <a:gd name="connsiteX7-135" fmla="*/ 8956493 w 8967629"/>
                <a:gd name="connsiteY7-136" fmla="*/ 672743 h 1886211"/>
                <a:gd name="connsiteX8-137" fmla="*/ 8308793 w 8967629"/>
                <a:gd name="connsiteY8-138" fmla="*/ 215543 h 1886211"/>
                <a:gd name="connsiteX9-139" fmla="*/ 5622743 w 8967629"/>
                <a:gd name="connsiteY9-140" fmla="*/ 101243 h 1886211"/>
                <a:gd name="connsiteX10-141" fmla="*/ 2860493 w 8967629"/>
                <a:gd name="connsiteY10-142" fmla="*/ 63143 h 1886211"/>
                <a:gd name="connsiteX11-143" fmla="*/ 650693 w 8967629"/>
                <a:gd name="connsiteY11-144" fmla="*/ 101243 h 1886211"/>
                <a:gd name="connsiteX0-145" fmla="*/ 650693 w 8967629"/>
                <a:gd name="connsiteY0-146" fmla="*/ 200038 h 1985006"/>
                <a:gd name="connsiteX1-147" fmla="*/ 79193 w 8967629"/>
                <a:gd name="connsiteY1-148" fmla="*/ 1019188 h 1985006"/>
                <a:gd name="connsiteX2-149" fmla="*/ 307793 w 8967629"/>
                <a:gd name="connsiteY2-150" fmla="*/ 1819288 h 1985006"/>
                <a:gd name="connsiteX3-151" fmla="*/ 2822393 w 8967629"/>
                <a:gd name="connsiteY3-152" fmla="*/ 1895488 h 1985006"/>
                <a:gd name="connsiteX4-153" fmla="*/ 3889193 w 8967629"/>
                <a:gd name="connsiteY4-154" fmla="*/ 1933588 h 1985006"/>
                <a:gd name="connsiteX5-155" fmla="*/ 6460943 w 8967629"/>
                <a:gd name="connsiteY5-156" fmla="*/ 1971688 h 1985006"/>
                <a:gd name="connsiteX6-157" fmla="*/ 8537393 w 8967629"/>
                <a:gd name="connsiteY6-158" fmla="*/ 1685938 h 1985006"/>
                <a:gd name="connsiteX7-159" fmla="*/ 8956493 w 8967629"/>
                <a:gd name="connsiteY7-160" fmla="*/ 771538 h 1985006"/>
                <a:gd name="connsiteX8-161" fmla="*/ 8308793 w 8967629"/>
                <a:gd name="connsiteY8-162" fmla="*/ 314338 h 1985006"/>
                <a:gd name="connsiteX9-163" fmla="*/ 5622743 w 8967629"/>
                <a:gd name="connsiteY9-164" fmla="*/ 200038 h 1985006"/>
                <a:gd name="connsiteX10-165" fmla="*/ 2879543 w 8967629"/>
                <a:gd name="connsiteY10-166" fmla="*/ 28588 h 1985006"/>
                <a:gd name="connsiteX11-167" fmla="*/ 650693 w 8967629"/>
                <a:gd name="connsiteY11-168" fmla="*/ 200038 h 1985006"/>
                <a:gd name="connsiteX0-169" fmla="*/ 650693 w 8967629"/>
                <a:gd name="connsiteY0-170" fmla="*/ 227800 h 2012768"/>
                <a:gd name="connsiteX1-171" fmla="*/ 79193 w 8967629"/>
                <a:gd name="connsiteY1-172" fmla="*/ 1046950 h 2012768"/>
                <a:gd name="connsiteX2-173" fmla="*/ 307793 w 8967629"/>
                <a:gd name="connsiteY2-174" fmla="*/ 1847050 h 2012768"/>
                <a:gd name="connsiteX3-175" fmla="*/ 2822393 w 8967629"/>
                <a:gd name="connsiteY3-176" fmla="*/ 1923250 h 2012768"/>
                <a:gd name="connsiteX4-177" fmla="*/ 3889193 w 8967629"/>
                <a:gd name="connsiteY4-178" fmla="*/ 1961350 h 2012768"/>
                <a:gd name="connsiteX5-179" fmla="*/ 6460943 w 8967629"/>
                <a:gd name="connsiteY5-180" fmla="*/ 1999450 h 2012768"/>
                <a:gd name="connsiteX6-181" fmla="*/ 8537393 w 8967629"/>
                <a:gd name="connsiteY6-182" fmla="*/ 1713700 h 2012768"/>
                <a:gd name="connsiteX7-183" fmla="*/ 8956493 w 8967629"/>
                <a:gd name="connsiteY7-184" fmla="*/ 799300 h 2012768"/>
                <a:gd name="connsiteX8-185" fmla="*/ 8308793 w 8967629"/>
                <a:gd name="connsiteY8-186" fmla="*/ 342100 h 2012768"/>
                <a:gd name="connsiteX9-187" fmla="*/ 5622743 w 8967629"/>
                <a:gd name="connsiteY9-188" fmla="*/ 227800 h 2012768"/>
                <a:gd name="connsiteX10-189" fmla="*/ 2879543 w 8967629"/>
                <a:gd name="connsiteY10-190" fmla="*/ 56350 h 2012768"/>
                <a:gd name="connsiteX11-191" fmla="*/ 650693 w 8967629"/>
                <a:gd name="connsiteY11-192" fmla="*/ 227800 h 2012768"/>
                <a:gd name="connsiteX0-193" fmla="*/ 650693 w 8967629"/>
                <a:gd name="connsiteY0-194" fmla="*/ 183438 h 1968406"/>
                <a:gd name="connsiteX1-195" fmla="*/ 79193 w 8967629"/>
                <a:gd name="connsiteY1-196" fmla="*/ 1002588 h 1968406"/>
                <a:gd name="connsiteX2-197" fmla="*/ 307793 w 8967629"/>
                <a:gd name="connsiteY2-198" fmla="*/ 1802688 h 1968406"/>
                <a:gd name="connsiteX3-199" fmla="*/ 2822393 w 8967629"/>
                <a:gd name="connsiteY3-200" fmla="*/ 1878888 h 1968406"/>
                <a:gd name="connsiteX4-201" fmla="*/ 3889193 w 8967629"/>
                <a:gd name="connsiteY4-202" fmla="*/ 1916988 h 1968406"/>
                <a:gd name="connsiteX5-203" fmla="*/ 6460943 w 8967629"/>
                <a:gd name="connsiteY5-204" fmla="*/ 1955088 h 1968406"/>
                <a:gd name="connsiteX6-205" fmla="*/ 8537393 w 8967629"/>
                <a:gd name="connsiteY6-206" fmla="*/ 1669338 h 1968406"/>
                <a:gd name="connsiteX7-207" fmla="*/ 8956493 w 8967629"/>
                <a:gd name="connsiteY7-208" fmla="*/ 754938 h 1968406"/>
                <a:gd name="connsiteX8-209" fmla="*/ 8308793 w 8967629"/>
                <a:gd name="connsiteY8-210" fmla="*/ 297738 h 1968406"/>
                <a:gd name="connsiteX9-211" fmla="*/ 5622743 w 8967629"/>
                <a:gd name="connsiteY9-212" fmla="*/ 183438 h 1968406"/>
                <a:gd name="connsiteX10-213" fmla="*/ 2879543 w 8967629"/>
                <a:gd name="connsiteY10-214" fmla="*/ 11988 h 1968406"/>
                <a:gd name="connsiteX11-215" fmla="*/ 650693 w 8967629"/>
                <a:gd name="connsiteY11-216" fmla="*/ 183438 h 1968406"/>
                <a:gd name="connsiteX0-217" fmla="*/ 650693 w 8967629"/>
                <a:gd name="connsiteY0-218" fmla="*/ 183438 h 1968406"/>
                <a:gd name="connsiteX1-219" fmla="*/ 79193 w 8967629"/>
                <a:gd name="connsiteY1-220" fmla="*/ 1002588 h 1968406"/>
                <a:gd name="connsiteX2-221" fmla="*/ 307793 w 8967629"/>
                <a:gd name="connsiteY2-222" fmla="*/ 1802688 h 1968406"/>
                <a:gd name="connsiteX3-223" fmla="*/ 2822393 w 8967629"/>
                <a:gd name="connsiteY3-224" fmla="*/ 1878888 h 1968406"/>
                <a:gd name="connsiteX4-225" fmla="*/ 3889193 w 8967629"/>
                <a:gd name="connsiteY4-226" fmla="*/ 1916988 h 1968406"/>
                <a:gd name="connsiteX5-227" fmla="*/ 6460943 w 8967629"/>
                <a:gd name="connsiteY5-228" fmla="*/ 1955088 h 1968406"/>
                <a:gd name="connsiteX6-229" fmla="*/ 8537393 w 8967629"/>
                <a:gd name="connsiteY6-230" fmla="*/ 1669338 h 1968406"/>
                <a:gd name="connsiteX7-231" fmla="*/ 8956493 w 8967629"/>
                <a:gd name="connsiteY7-232" fmla="*/ 754938 h 1968406"/>
                <a:gd name="connsiteX8-233" fmla="*/ 8308793 w 8967629"/>
                <a:gd name="connsiteY8-234" fmla="*/ 297738 h 1968406"/>
                <a:gd name="connsiteX9-235" fmla="*/ 5622743 w 8967629"/>
                <a:gd name="connsiteY9-236" fmla="*/ 183438 h 1968406"/>
                <a:gd name="connsiteX10-237" fmla="*/ 2879543 w 8967629"/>
                <a:gd name="connsiteY10-238" fmla="*/ 11988 h 1968406"/>
                <a:gd name="connsiteX11-239" fmla="*/ 650693 w 8967629"/>
                <a:gd name="connsiteY11-240" fmla="*/ 183438 h 1968406"/>
                <a:gd name="connsiteX0-241" fmla="*/ 650693 w 8967629"/>
                <a:gd name="connsiteY0-242" fmla="*/ 183438 h 1968406"/>
                <a:gd name="connsiteX1-243" fmla="*/ 79193 w 8967629"/>
                <a:gd name="connsiteY1-244" fmla="*/ 1002588 h 1968406"/>
                <a:gd name="connsiteX2-245" fmla="*/ 307793 w 8967629"/>
                <a:gd name="connsiteY2-246" fmla="*/ 1802688 h 1968406"/>
                <a:gd name="connsiteX3-247" fmla="*/ 2822393 w 8967629"/>
                <a:gd name="connsiteY3-248" fmla="*/ 1878888 h 1968406"/>
                <a:gd name="connsiteX4-249" fmla="*/ 3889193 w 8967629"/>
                <a:gd name="connsiteY4-250" fmla="*/ 1916988 h 1968406"/>
                <a:gd name="connsiteX5-251" fmla="*/ 6460943 w 8967629"/>
                <a:gd name="connsiteY5-252" fmla="*/ 1955088 h 1968406"/>
                <a:gd name="connsiteX6-253" fmla="*/ 8537393 w 8967629"/>
                <a:gd name="connsiteY6-254" fmla="*/ 1669338 h 1968406"/>
                <a:gd name="connsiteX7-255" fmla="*/ 8956493 w 8967629"/>
                <a:gd name="connsiteY7-256" fmla="*/ 754938 h 1968406"/>
                <a:gd name="connsiteX8-257" fmla="*/ 8308793 w 8967629"/>
                <a:gd name="connsiteY8-258" fmla="*/ 297738 h 1968406"/>
                <a:gd name="connsiteX9-259" fmla="*/ 5622743 w 8967629"/>
                <a:gd name="connsiteY9-260" fmla="*/ 183438 h 1968406"/>
                <a:gd name="connsiteX10-261" fmla="*/ 2879543 w 8967629"/>
                <a:gd name="connsiteY10-262" fmla="*/ 11988 h 1968406"/>
                <a:gd name="connsiteX11-263" fmla="*/ 650693 w 8967629"/>
                <a:gd name="connsiteY11-264" fmla="*/ 183438 h 1968406"/>
                <a:gd name="connsiteX0-265" fmla="*/ 650693 w 8967629"/>
                <a:gd name="connsiteY0-266" fmla="*/ 183438 h 1968406"/>
                <a:gd name="connsiteX1-267" fmla="*/ 79193 w 8967629"/>
                <a:gd name="connsiteY1-268" fmla="*/ 1059738 h 1968406"/>
                <a:gd name="connsiteX2-269" fmla="*/ 307793 w 8967629"/>
                <a:gd name="connsiteY2-270" fmla="*/ 1802688 h 1968406"/>
                <a:gd name="connsiteX3-271" fmla="*/ 2822393 w 8967629"/>
                <a:gd name="connsiteY3-272" fmla="*/ 1878888 h 1968406"/>
                <a:gd name="connsiteX4-273" fmla="*/ 3889193 w 8967629"/>
                <a:gd name="connsiteY4-274" fmla="*/ 1916988 h 1968406"/>
                <a:gd name="connsiteX5-275" fmla="*/ 6460943 w 8967629"/>
                <a:gd name="connsiteY5-276" fmla="*/ 1955088 h 1968406"/>
                <a:gd name="connsiteX6-277" fmla="*/ 8537393 w 8967629"/>
                <a:gd name="connsiteY6-278" fmla="*/ 1669338 h 1968406"/>
                <a:gd name="connsiteX7-279" fmla="*/ 8956493 w 8967629"/>
                <a:gd name="connsiteY7-280" fmla="*/ 754938 h 1968406"/>
                <a:gd name="connsiteX8-281" fmla="*/ 8308793 w 8967629"/>
                <a:gd name="connsiteY8-282" fmla="*/ 297738 h 1968406"/>
                <a:gd name="connsiteX9-283" fmla="*/ 5622743 w 8967629"/>
                <a:gd name="connsiteY9-284" fmla="*/ 183438 h 1968406"/>
                <a:gd name="connsiteX10-285" fmla="*/ 2879543 w 8967629"/>
                <a:gd name="connsiteY10-286" fmla="*/ 11988 h 1968406"/>
                <a:gd name="connsiteX11-287" fmla="*/ 650693 w 8967629"/>
                <a:gd name="connsiteY11-288" fmla="*/ 183438 h 1968406"/>
                <a:gd name="connsiteX0-289" fmla="*/ 650693 w 8967629"/>
                <a:gd name="connsiteY0-290" fmla="*/ 183438 h 1958881"/>
                <a:gd name="connsiteX1-291" fmla="*/ 79193 w 8967629"/>
                <a:gd name="connsiteY1-292" fmla="*/ 1059738 h 1958881"/>
                <a:gd name="connsiteX2-293" fmla="*/ 307793 w 8967629"/>
                <a:gd name="connsiteY2-294" fmla="*/ 1802688 h 1958881"/>
                <a:gd name="connsiteX3-295" fmla="*/ 2822393 w 8967629"/>
                <a:gd name="connsiteY3-296" fmla="*/ 1878888 h 1958881"/>
                <a:gd name="connsiteX4-297" fmla="*/ 3889193 w 8967629"/>
                <a:gd name="connsiteY4-298" fmla="*/ 1916988 h 1958881"/>
                <a:gd name="connsiteX5-299" fmla="*/ 6460943 w 8967629"/>
                <a:gd name="connsiteY5-300" fmla="*/ 1955088 h 1958881"/>
                <a:gd name="connsiteX6-301" fmla="*/ 8537393 w 8967629"/>
                <a:gd name="connsiteY6-302" fmla="*/ 1669338 h 1958881"/>
                <a:gd name="connsiteX7-303" fmla="*/ 8956493 w 8967629"/>
                <a:gd name="connsiteY7-304" fmla="*/ 754938 h 1958881"/>
                <a:gd name="connsiteX8-305" fmla="*/ 8308793 w 8967629"/>
                <a:gd name="connsiteY8-306" fmla="*/ 297738 h 1958881"/>
                <a:gd name="connsiteX9-307" fmla="*/ 5622743 w 8967629"/>
                <a:gd name="connsiteY9-308" fmla="*/ 183438 h 1958881"/>
                <a:gd name="connsiteX10-309" fmla="*/ 2879543 w 8967629"/>
                <a:gd name="connsiteY10-310" fmla="*/ 11988 h 1958881"/>
                <a:gd name="connsiteX11-311" fmla="*/ 650693 w 8967629"/>
                <a:gd name="connsiteY11-312" fmla="*/ 183438 h 1958881"/>
                <a:gd name="connsiteX0-313" fmla="*/ 650693 w 8967629"/>
                <a:gd name="connsiteY0-314" fmla="*/ 183438 h 1974386"/>
                <a:gd name="connsiteX1-315" fmla="*/ 79193 w 8967629"/>
                <a:gd name="connsiteY1-316" fmla="*/ 1059738 h 1974386"/>
                <a:gd name="connsiteX2-317" fmla="*/ 307793 w 8967629"/>
                <a:gd name="connsiteY2-318" fmla="*/ 1802688 h 1974386"/>
                <a:gd name="connsiteX3-319" fmla="*/ 2822393 w 8967629"/>
                <a:gd name="connsiteY3-320" fmla="*/ 1878888 h 1974386"/>
                <a:gd name="connsiteX4-321" fmla="*/ 3889193 w 8967629"/>
                <a:gd name="connsiteY4-322" fmla="*/ 1916988 h 1974386"/>
                <a:gd name="connsiteX5-323" fmla="*/ 6460943 w 8967629"/>
                <a:gd name="connsiteY5-324" fmla="*/ 1955088 h 1974386"/>
                <a:gd name="connsiteX6-325" fmla="*/ 8537393 w 8967629"/>
                <a:gd name="connsiteY6-326" fmla="*/ 1669338 h 1974386"/>
                <a:gd name="connsiteX7-327" fmla="*/ 8956493 w 8967629"/>
                <a:gd name="connsiteY7-328" fmla="*/ 754938 h 1974386"/>
                <a:gd name="connsiteX8-329" fmla="*/ 8308793 w 8967629"/>
                <a:gd name="connsiteY8-330" fmla="*/ 297738 h 1974386"/>
                <a:gd name="connsiteX9-331" fmla="*/ 5622743 w 8967629"/>
                <a:gd name="connsiteY9-332" fmla="*/ 183438 h 1974386"/>
                <a:gd name="connsiteX10-333" fmla="*/ 2879543 w 8967629"/>
                <a:gd name="connsiteY10-334" fmla="*/ 11988 h 1974386"/>
                <a:gd name="connsiteX11-335" fmla="*/ 650693 w 8967629"/>
                <a:gd name="connsiteY11-336" fmla="*/ 183438 h 1974386"/>
                <a:gd name="connsiteX0-337" fmla="*/ 718633 w 9035569"/>
                <a:gd name="connsiteY0-338" fmla="*/ 183438 h 1970142"/>
                <a:gd name="connsiteX1-339" fmla="*/ 147133 w 9035569"/>
                <a:gd name="connsiteY1-340" fmla="*/ 1059738 h 1970142"/>
                <a:gd name="connsiteX2-341" fmla="*/ 375733 w 9035569"/>
                <a:gd name="connsiteY2-342" fmla="*/ 1802688 h 1970142"/>
                <a:gd name="connsiteX3-343" fmla="*/ 3957133 w 9035569"/>
                <a:gd name="connsiteY3-344" fmla="*/ 1916988 h 1970142"/>
                <a:gd name="connsiteX4-345" fmla="*/ 6528883 w 9035569"/>
                <a:gd name="connsiteY4-346" fmla="*/ 1955088 h 1970142"/>
                <a:gd name="connsiteX5-347" fmla="*/ 8605333 w 9035569"/>
                <a:gd name="connsiteY5-348" fmla="*/ 1669338 h 1970142"/>
                <a:gd name="connsiteX6-349" fmla="*/ 9024433 w 9035569"/>
                <a:gd name="connsiteY6-350" fmla="*/ 754938 h 1970142"/>
                <a:gd name="connsiteX7-351" fmla="*/ 8376733 w 9035569"/>
                <a:gd name="connsiteY7-352" fmla="*/ 297738 h 1970142"/>
                <a:gd name="connsiteX8-353" fmla="*/ 5690683 w 9035569"/>
                <a:gd name="connsiteY8-354" fmla="*/ 183438 h 1970142"/>
                <a:gd name="connsiteX9-355" fmla="*/ 2947483 w 9035569"/>
                <a:gd name="connsiteY9-356" fmla="*/ 11988 h 1970142"/>
                <a:gd name="connsiteX10-357" fmla="*/ 718633 w 9035569"/>
                <a:gd name="connsiteY10-358" fmla="*/ 183438 h 1970142"/>
                <a:gd name="connsiteX0-359" fmla="*/ 718633 w 9035569"/>
                <a:gd name="connsiteY0-360" fmla="*/ 183438 h 1962283"/>
                <a:gd name="connsiteX1-361" fmla="*/ 147133 w 9035569"/>
                <a:gd name="connsiteY1-362" fmla="*/ 1059738 h 1962283"/>
                <a:gd name="connsiteX2-363" fmla="*/ 375733 w 9035569"/>
                <a:gd name="connsiteY2-364" fmla="*/ 1802688 h 1962283"/>
                <a:gd name="connsiteX3-365" fmla="*/ 3957133 w 9035569"/>
                <a:gd name="connsiteY3-366" fmla="*/ 1916988 h 1962283"/>
                <a:gd name="connsiteX4-367" fmla="*/ 6528883 w 9035569"/>
                <a:gd name="connsiteY4-368" fmla="*/ 1955088 h 1962283"/>
                <a:gd name="connsiteX5-369" fmla="*/ 8605333 w 9035569"/>
                <a:gd name="connsiteY5-370" fmla="*/ 1669338 h 1962283"/>
                <a:gd name="connsiteX6-371" fmla="*/ 9024433 w 9035569"/>
                <a:gd name="connsiteY6-372" fmla="*/ 754938 h 1962283"/>
                <a:gd name="connsiteX7-373" fmla="*/ 8376733 w 9035569"/>
                <a:gd name="connsiteY7-374" fmla="*/ 297738 h 1962283"/>
                <a:gd name="connsiteX8-375" fmla="*/ 5690683 w 9035569"/>
                <a:gd name="connsiteY8-376" fmla="*/ 183438 h 1962283"/>
                <a:gd name="connsiteX9-377" fmla="*/ 2947483 w 9035569"/>
                <a:gd name="connsiteY9-378" fmla="*/ 11988 h 1962283"/>
                <a:gd name="connsiteX10-379" fmla="*/ 718633 w 9035569"/>
                <a:gd name="connsiteY10-380" fmla="*/ 183438 h 1962283"/>
                <a:gd name="connsiteX0-381" fmla="*/ 718633 w 9035569"/>
                <a:gd name="connsiteY0-382" fmla="*/ 72229 h 1851074"/>
                <a:gd name="connsiteX1-383" fmla="*/ 147133 w 9035569"/>
                <a:gd name="connsiteY1-384" fmla="*/ 948529 h 1851074"/>
                <a:gd name="connsiteX2-385" fmla="*/ 375733 w 9035569"/>
                <a:gd name="connsiteY2-386" fmla="*/ 1691479 h 1851074"/>
                <a:gd name="connsiteX3-387" fmla="*/ 3957133 w 9035569"/>
                <a:gd name="connsiteY3-388" fmla="*/ 1805779 h 1851074"/>
                <a:gd name="connsiteX4-389" fmla="*/ 6528883 w 9035569"/>
                <a:gd name="connsiteY4-390" fmla="*/ 1843879 h 1851074"/>
                <a:gd name="connsiteX5-391" fmla="*/ 8605333 w 9035569"/>
                <a:gd name="connsiteY5-392" fmla="*/ 1558129 h 1851074"/>
                <a:gd name="connsiteX6-393" fmla="*/ 9024433 w 9035569"/>
                <a:gd name="connsiteY6-394" fmla="*/ 643729 h 1851074"/>
                <a:gd name="connsiteX7-395" fmla="*/ 8376733 w 9035569"/>
                <a:gd name="connsiteY7-396" fmla="*/ 186529 h 1851074"/>
                <a:gd name="connsiteX8-397" fmla="*/ 5690683 w 9035569"/>
                <a:gd name="connsiteY8-398" fmla="*/ 72229 h 1851074"/>
                <a:gd name="connsiteX9-399" fmla="*/ 2852233 w 9035569"/>
                <a:gd name="connsiteY9-400" fmla="*/ 15079 h 1851074"/>
                <a:gd name="connsiteX10-401" fmla="*/ 718633 w 9035569"/>
                <a:gd name="connsiteY10-402" fmla="*/ 72229 h 18510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035569" h="1851074">
                  <a:moveTo>
                    <a:pt x="718633" y="72229"/>
                  </a:moveTo>
                  <a:cubicBezTo>
                    <a:pt x="267783" y="227804"/>
                    <a:pt x="204283" y="678654"/>
                    <a:pt x="147133" y="948529"/>
                  </a:cubicBezTo>
                  <a:cubicBezTo>
                    <a:pt x="89983" y="1218404"/>
                    <a:pt x="-259267" y="1548604"/>
                    <a:pt x="375733" y="1691479"/>
                  </a:cubicBezTo>
                  <a:cubicBezTo>
                    <a:pt x="1010733" y="1834354"/>
                    <a:pt x="2722058" y="1894679"/>
                    <a:pt x="3957133" y="1805779"/>
                  </a:cubicBezTo>
                  <a:cubicBezTo>
                    <a:pt x="4980325" y="1732130"/>
                    <a:pt x="5754183" y="1885154"/>
                    <a:pt x="6528883" y="1843879"/>
                  </a:cubicBezTo>
                  <a:cubicBezTo>
                    <a:pt x="7303583" y="1802604"/>
                    <a:pt x="8189408" y="1758154"/>
                    <a:pt x="8605333" y="1558129"/>
                  </a:cubicBezTo>
                  <a:cubicBezTo>
                    <a:pt x="9021258" y="1358104"/>
                    <a:pt x="9062533" y="872329"/>
                    <a:pt x="9024433" y="643729"/>
                  </a:cubicBezTo>
                  <a:cubicBezTo>
                    <a:pt x="8986333" y="415129"/>
                    <a:pt x="8932358" y="281779"/>
                    <a:pt x="8376733" y="186529"/>
                  </a:cubicBezTo>
                  <a:cubicBezTo>
                    <a:pt x="7821108" y="91279"/>
                    <a:pt x="6954333" y="-76996"/>
                    <a:pt x="5690683" y="72229"/>
                  </a:cubicBezTo>
                  <a:cubicBezTo>
                    <a:pt x="4655633" y="316704"/>
                    <a:pt x="4119058" y="-80171"/>
                    <a:pt x="2852233" y="15079"/>
                  </a:cubicBezTo>
                  <a:cubicBezTo>
                    <a:pt x="2109283" y="72229"/>
                    <a:pt x="1169483" y="-83346"/>
                    <a:pt x="718633" y="72229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rgbClr val="3E702E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kumimoji="0" lang="en-US" altLang="ko-KR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kumimoji="0" lang="en-US" altLang="ko-K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kumimoji="0" lang="en-US" altLang="ko-KR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kumimoji="0" lang="en-US" altLang="ko-K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b.</a:t>
              </a:r>
              <a:endPara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637516E-FC3F-45F0-909D-298CAA4C318C}"/>
              </a:ext>
            </a:extLst>
          </p:cNvPr>
          <p:cNvSpPr txBox="1"/>
          <p:nvPr/>
        </p:nvSpPr>
        <p:spPr>
          <a:xfrm>
            <a:off x="502920" y="1365452"/>
            <a:ext cx="11582400" cy="1409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bắ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3600" b="1" dirty="0" err="1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3600" b="1" dirty="0" err="1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ình ảnh Ốc PNG , ốc Sên, Ốc PNG , Động Vật PNG và Vector với nền trong  suốt để tải xuống miễn phí">
            <a:extLst>
              <a:ext uri="{FF2B5EF4-FFF2-40B4-BE49-F238E27FC236}">
                <a16:creationId xmlns:a16="http://schemas.microsoft.com/office/drawing/2014/main" id="{EDA51005-2DF1-8086-2AE6-3FCEE5809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9" b="91250" l="4219" r="95938">
                        <a14:foregroundMark x1="6563" y1="24688" x2="24375" y2="28594"/>
                        <a14:foregroundMark x1="24375" y1="28594" x2="25625" y2="28594"/>
                        <a14:foregroundMark x1="13438" y1="7813" x2="13438" y2="7813"/>
                        <a14:foregroundMark x1="22344" y1="6719" x2="22344" y2="6719"/>
                        <a14:foregroundMark x1="4219" y1="28125" x2="24375" y2="27500"/>
                        <a14:foregroundMark x1="24375" y1="27500" x2="25938" y2="27500"/>
                        <a14:foregroundMark x1="20938" y1="22344" x2="20313" y2="34688"/>
                        <a14:foregroundMark x1="8594" y1="22344" x2="11563" y2="33281"/>
                        <a14:foregroundMark x1="11563" y1="33281" x2="12812" y2="34688"/>
                        <a14:foregroundMark x1="5938" y1="30156" x2="25000" y2="32969"/>
                        <a14:foregroundMark x1="26406" y1="32969" x2="27656" y2="24844"/>
                        <a14:foregroundMark x1="27656" y1="24844" x2="20000" y2="20938"/>
                        <a14:foregroundMark x1="20000" y1="20938" x2="16094" y2="26406"/>
                        <a14:foregroundMark x1="13125" y1="23750" x2="5156" y2="22031"/>
                        <a14:foregroundMark x1="5156" y1="22031" x2="4531" y2="30156"/>
                        <a14:foregroundMark x1="4531" y1="30156" x2="4531" y2="30156"/>
                        <a14:foregroundMark x1="30156" y1="89844" x2="39375" y2="91250"/>
                        <a14:foregroundMark x1="39375" y1="91250" x2="62813" y2="89844"/>
                        <a14:foregroundMark x1="62813" y1="89844" x2="69063" y2="89844"/>
                        <a14:foregroundMark x1="95938" y1="62969" x2="82188" y2="74219"/>
                        <a14:foregroundMark x1="70625" y1="22813" x2="70625" y2="2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3210"/>
            <a:ext cx="2579338" cy="257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hứ mọc hoang đầy bờ rào ở Việt Nam, chạm vào có điều kỳ lạ, bán trăm  ngàn/kg">
            <a:extLst>
              <a:ext uri="{FF2B5EF4-FFF2-40B4-BE49-F238E27FC236}">
                <a16:creationId xmlns:a16="http://schemas.microsoft.com/office/drawing/2014/main" id="{21B00904-036B-2382-10E0-7D4840EF4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073" y="3174778"/>
            <a:ext cx="2738792" cy="205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Kỹ năng xử lý lông sâu róm - Benh.vn">
            <a:extLst>
              <a:ext uri="{FF2B5EF4-FFF2-40B4-BE49-F238E27FC236}">
                <a16:creationId xmlns:a16="http://schemas.microsoft.com/office/drawing/2014/main" id="{EAC40B89-16CA-55F6-446E-7724169DD2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9" name="Picture 12" descr="Kỹ năng xử lý lông sâu róm - Benh.vn">
            <a:extLst>
              <a:ext uri="{FF2B5EF4-FFF2-40B4-BE49-F238E27FC236}">
                <a16:creationId xmlns:a16="http://schemas.microsoft.com/office/drawing/2014/main" id="{05029BD8-4562-F434-BA92-ED2B0F364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120" y="3218521"/>
            <a:ext cx="3503050" cy="196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Bí quyết dùng cây xương rồng trong điều trị bệnh xương khớp">
            <a:extLst>
              <a:ext uri="{FF2B5EF4-FFF2-40B4-BE49-F238E27FC236}">
                <a16:creationId xmlns:a16="http://schemas.microsoft.com/office/drawing/2014/main" id="{F35F5A70-2287-56C2-8599-BCEC0014A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699" b="99355" l="9798" r="89883">
                        <a14:foregroundMark x1="62087" y1="9140" x2="62087" y2="9140"/>
                        <a14:foregroundMark x1="62087" y1="5806" x2="62087" y2="5806"/>
                        <a14:foregroundMark x1="51438" y1="94194" x2="51438" y2="94194"/>
                        <a14:foregroundMark x1="51438" y1="94194" x2="51438" y2="94194"/>
                        <a14:foregroundMark x1="51438" y1="94194" x2="49734" y2="69247"/>
                        <a14:foregroundMark x1="45261" y1="82903" x2="46326" y2="99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642" y="2179521"/>
            <a:ext cx="3132714" cy="310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组合 44">
            <a:extLst>
              <a:ext uri="{FF2B5EF4-FFF2-40B4-BE49-F238E27FC236}">
                <a16:creationId xmlns:a16="http://schemas.microsoft.com/office/drawing/2014/main" id="{9141AFB0-5AEF-87B1-55C9-8D101D08287A}"/>
              </a:ext>
            </a:extLst>
          </p:cNvPr>
          <p:cNvGrpSpPr/>
          <p:nvPr/>
        </p:nvGrpSpPr>
        <p:grpSpPr>
          <a:xfrm>
            <a:off x="173230" y="5444415"/>
            <a:ext cx="1713936" cy="625645"/>
            <a:chOff x="2360277" y="2671670"/>
            <a:chExt cx="3089358" cy="892629"/>
          </a:xfrm>
        </p:grpSpPr>
        <p:grpSp>
          <p:nvGrpSpPr>
            <p:cNvPr id="12" name="组合 30">
              <a:extLst>
                <a:ext uri="{FF2B5EF4-FFF2-40B4-BE49-F238E27FC236}">
                  <a16:creationId xmlns:a16="http://schemas.microsoft.com/office/drawing/2014/main" id="{259EA471-59FB-D04C-8820-2FFAD6F7F271}"/>
                </a:ext>
              </a:extLst>
            </p:cNvPr>
            <p:cNvGrpSpPr/>
            <p:nvPr/>
          </p:nvGrpSpPr>
          <p:grpSpPr>
            <a:xfrm>
              <a:off x="2360277" y="2671670"/>
              <a:ext cx="3089358" cy="892629"/>
              <a:chOff x="1336246" y="3302000"/>
              <a:chExt cx="2413000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14" name="圆角矩形 27">
                <a:extLst>
                  <a:ext uri="{FF2B5EF4-FFF2-40B4-BE49-F238E27FC236}">
                    <a16:creationId xmlns:a16="http://schemas.microsoft.com/office/drawing/2014/main" id="{D4661C68-0804-56E0-D651-9EB6B615A67D}"/>
                  </a:ext>
                </a:extLst>
              </p:cNvPr>
              <p:cNvSpPr/>
              <p:nvPr/>
            </p:nvSpPr>
            <p:spPr>
              <a:xfrm>
                <a:off x="1336246" y="3302000"/>
                <a:ext cx="2413000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5" name="圆角矩形 28">
                <a:extLst>
                  <a:ext uri="{FF2B5EF4-FFF2-40B4-BE49-F238E27FC236}">
                    <a16:creationId xmlns:a16="http://schemas.microsoft.com/office/drawing/2014/main" id="{175AA0C7-8D18-AF07-0AD8-CCCCA7668428}"/>
                  </a:ext>
                </a:extLst>
              </p:cNvPr>
              <p:cNvSpPr/>
              <p:nvPr/>
            </p:nvSpPr>
            <p:spPr>
              <a:xfrm>
                <a:off x="1386922" y="3378199"/>
                <a:ext cx="2308778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rgbClr val="F26D1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</p:grpSp>
        <p:sp>
          <p:nvSpPr>
            <p:cNvPr id="13" name="文本框 40">
              <a:extLst>
                <a:ext uri="{FF2B5EF4-FFF2-40B4-BE49-F238E27FC236}">
                  <a16:creationId xmlns:a16="http://schemas.microsoft.com/office/drawing/2014/main" id="{47B10C0F-0723-1765-EDEC-7E00A7D15F4D}"/>
                </a:ext>
              </a:extLst>
            </p:cNvPr>
            <p:cNvSpPr txBox="1"/>
            <p:nvPr/>
          </p:nvSpPr>
          <p:spPr>
            <a:xfrm>
              <a:off x="2791850" y="2740333"/>
              <a:ext cx="1288957" cy="465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Ốc</a:t>
              </a:r>
              <a:r>
                <a:rPr kumimoji="0" lang="en-US" altLang="zh-CN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s</a:t>
              </a:r>
              <a:r>
                <a:rPr lang="en-US" altLang="zh-CN" sz="3200" b="1" i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ên</a:t>
              </a:r>
              <a:endParaRPr kumimoji="0" lang="zh-CN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16" name="组合 44">
            <a:extLst>
              <a:ext uri="{FF2B5EF4-FFF2-40B4-BE49-F238E27FC236}">
                <a16:creationId xmlns:a16="http://schemas.microsoft.com/office/drawing/2014/main" id="{675F2782-598E-4325-1BF7-1B88E644A6DE}"/>
              </a:ext>
            </a:extLst>
          </p:cNvPr>
          <p:cNvGrpSpPr/>
          <p:nvPr/>
        </p:nvGrpSpPr>
        <p:grpSpPr>
          <a:xfrm>
            <a:off x="2892073" y="5485284"/>
            <a:ext cx="2905612" cy="632902"/>
            <a:chOff x="2360277" y="2661316"/>
            <a:chExt cx="3089358" cy="902983"/>
          </a:xfrm>
        </p:grpSpPr>
        <p:grpSp>
          <p:nvGrpSpPr>
            <p:cNvPr id="17" name="组合 30">
              <a:extLst>
                <a:ext uri="{FF2B5EF4-FFF2-40B4-BE49-F238E27FC236}">
                  <a16:creationId xmlns:a16="http://schemas.microsoft.com/office/drawing/2014/main" id="{234294E9-B5AF-65F8-E5EC-79CF76F98E39}"/>
                </a:ext>
              </a:extLst>
            </p:cNvPr>
            <p:cNvGrpSpPr/>
            <p:nvPr/>
          </p:nvGrpSpPr>
          <p:grpSpPr>
            <a:xfrm>
              <a:off x="2360277" y="2671670"/>
              <a:ext cx="3089358" cy="892629"/>
              <a:chOff x="1336246" y="3302000"/>
              <a:chExt cx="2413000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19" name="圆角矩形 27">
                <a:extLst>
                  <a:ext uri="{FF2B5EF4-FFF2-40B4-BE49-F238E27FC236}">
                    <a16:creationId xmlns:a16="http://schemas.microsoft.com/office/drawing/2014/main" id="{4CE16B2C-962D-388A-53DB-B833B3A24AD5}"/>
                  </a:ext>
                </a:extLst>
              </p:cNvPr>
              <p:cNvSpPr/>
              <p:nvPr/>
            </p:nvSpPr>
            <p:spPr>
              <a:xfrm>
                <a:off x="1336246" y="3302000"/>
                <a:ext cx="2413000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26" name="圆角矩形 28">
                <a:extLst>
                  <a:ext uri="{FF2B5EF4-FFF2-40B4-BE49-F238E27FC236}">
                    <a16:creationId xmlns:a16="http://schemas.microsoft.com/office/drawing/2014/main" id="{5993B574-EBCF-864D-442A-8439199CC45D}"/>
                  </a:ext>
                </a:extLst>
              </p:cNvPr>
              <p:cNvSpPr/>
              <p:nvPr/>
            </p:nvSpPr>
            <p:spPr>
              <a:xfrm>
                <a:off x="1386922" y="3378199"/>
                <a:ext cx="2308778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rgbClr val="F26D1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</p:grpSp>
        <p:sp>
          <p:nvSpPr>
            <p:cNvPr id="18" name="文本框 40">
              <a:extLst>
                <a:ext uri="{FF2B5EF4-FFF2-40B4-BE49-F238E27FC236}">
                  <a16:creationId xmlns:a16="http://schemas.microsoft.com/office/drawing/2014/main" id="{22176FB0-FC54-3929-7293-14C6E2CE8CE7}"/>
                </a:ext>
              </a:extLst>
            </p:cNvPr>
            <p:cNvSpPr txBox="1"/>
            <p:nvPr/>
          </p:nvSpPr>
          <p:spPr>
            <a:xfrm>
              <a:off x="2705592" y="2661316"/>
              <a:ext cx="2285019" cy="834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Cây</a:t>
              </a:r>
              <a:r>
                <a:rPr kumimoji="0" lang="en-US" altLang="zh-CN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x</a:t>
              </a:r>
              <a:r>
                <a:rPr kumimoji="0" lang="en-US" altLang="zh-CN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ấu</a:t>
              </a:r>
              <a:r>
                <a:rPr kumimoji="0" lang="en-US" altLang="zh-CN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hổ</a:t>
              </a:r>
              <a:endParaRPr kumimoji="0" lang="zh-CN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27" name="组合 44">
            <a:extLst>
              <a:ext uri="{FF2B5EF4-FFF2-40B4-BE49-F238E27FC236}">
                <a16:creationId xmlns:a16="http://schemas.microsoft.com/office/drawing/2014/main" id="{B8C8FFFB-F7BF-B31D-D296-677543CF4EA3}"/>
              </a:ext>
            </a:extLst>
          </p:cNvPr>
          <p:cNvGrpSpPr/>
          <p:nvPr/>
        </p:nvGrpSpPr>
        <p:grpSpPr>
          <a:xfrm>
            <a:off x="6589516" y="5461220"/>
            <a:ext cx="2799126" cy="632902"/>
            <a:chOff x="2360277" y="2661316"/>
            <a:chExt cx="3089358" cy="902983"/>
          </a:xfrm>
        </p:grpSpPr>
        <p:grpSp>
          <p:nvGrpSpPr>
            <p:cNvPr id="28" name="组合 30">
              <a:extLst>
                <a:ext uri="{FF2B5EF4-FFF2-40B4-BE49-F238E27FC236}">
                  <a16:creationId xmlns:a16="http://schemas.microsoft.com/office/drawing/2014/main" id="{9C111ABD-9625-A8FB-0414-531D9787DC81}"/>
                </a:ext>
              </a:extLst>
            </p:cNvPr>
            <p:cNvGrpSpPr/>
            <p:nvPr/>
          </p:nvGrpSpPr>
          <p:grpSpPr>
            <a:xfrm>
              <a:off x="2360277" y="2671670"/>
              <a:ext cx="3089358" cy="892629"/>
              <a:chOff x="1336246" y="3302000"/>
              <a:chExt cx="2413000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30" name="圆角矩形 27">
                <a:extLst>
                  <a:ext uri="{FF2B5EF4-FFF2-40B4-BE49-F238E27FC236}">
                    <a16:creationId xmlns:a16="http://schemas.microsoft.com/office/drawing/2014/main" id="{624A93EC-4F25-32A4-4880-A6F3099588E9}"/>
                  </a:ext>
                </a:extLst>
              </p:cNvPr>
              <p:cNvSpPr/>
              <p:nvPr/>
            </p:nvSpPr>
            <p:spPr>
              <a:xfrm>
                <a:off x="1336246" y="3302000"/>
                <a:ext cx="2413000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31" name="圆角矩形 28">
                <a:extLst>
                  <a:ext uri="{FF2B5EF4-FFF2-40B4-BE49-F238E27FC236}">
                    <a16:creationId xmlns:a16="http://schemas.microsoft.com/office/drawing/2014/main" id="{10E9A99F-C564-E7C1-2A4E-FD8346DC5348}"/>
                  </a:ext>
                </a:extLst>
              </p:cNvPr>
              <p:cNvSpPr/>
              <p:nvPr/>
            </p:nvSpPr>
            <p:spPr>
              <a:xfrm>
                <a:off x="1386922" y="3378199"/>
                <a:ext cx="2308778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rgbClr val="F26D1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</p:grpSp>
        <p:sp>
          <p:nvSpPr>
            <p:cNvPr id="29" name="文本框 40">
              <a:extLst>
                <a:ext uri="{FF2B5EF4-FFF2-40B4-BE49-F238E27FC236}">
                  <a16:creationId xmlns:a16="http://schemas.microsoft.com/office/drawing/2014/main" id="{8C4327DE-5BE2-A315-D155-68FBA49FC305}"/>
                </a:ext>
              </a:extLst>
            </p:cNvPr>
            <p:cNvSpPr txBox="1"/>
            <p:nvPr/>
          </p:nvSpPr>
          <p:spPr>
            <a:xfrm>
              <a:off x="2907119" y="2661316"/>
              <a:ext cx="1881970" cy="83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S</a:t>
              </a:r>
              <a:r>
                <a:rPr kumimoji="0" lang="en-US" altLang="zh-CN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âu</a:t>
              </a:r>
              <a:r>
                <a:rPr kumimoji="0" lang="en-US" altLang="zh-CN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lông</a:t>
              </a:r>
              <a:endParaRPr kumimoji="0" lang="zh-CN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32" name="组合 44">
            <a:extLst>
              <a:ext uri="{FF2B5EF4-FFF2-40B4-BE49-F238E27FC236}">
                <a16:creationId xmlns:a16="http://schemas.microsoft.com/office/drawing/2014/main" id="{B05E44D9-9EAA-F4B0-B2BA-C9C527D9CD87}"/>
              </a:ext>
            </a:extLst>
          </p:cNvPr>
          <p:cNvGrpSpPr/>
          <p:nvPr/>
        </p:nvGrpSpPr>
        <p:grpSpPr>
          <a:xfrm>
            <a:off x="9493941" y="5353767"/>
            <a:ext cx="2724441" cy="788392"/>
            <a:chOff x="2292126" y="2740332"/>
            <a:chExt cx="3221982" cy="868909"/>
          </a:xfrm>
        </p:grpSpPr>
        <p:grpSp>
          <p:nvGrpSpPr>
            <p:cNvPr id="33" name="组合 30">
              <a:extLst>
                <a:ext uri="{FF2B5EF4-FFF2-40B4-BE49-F238E27FC236}">
                  <a16:creationId xmlns:a16="http://schemas.microsoft.com/office/drawing/2014/main" id="{E3BE54BF-829D-0713-1A8D-8CB57854ABFE}"/>
                </a:ext>
              </a:extLst>
            </p:cNvPr>
            <p:cNvGrpSpPr/>
            <p:nvPr/>
          </p:nvGrpSpPr>
          <p:grpSpPr>
            <a:xfrm>
              <a:off x="2360277" y="2740332"/>
              <a:ext cx="3089358" cy="823966"/>
              <a:chOff x="1336246" y="3378199"/>
              <a:chExt cx="2413000" cy="914401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35" name="圆角矩形 27">
                <a:extLst>
                  <a:ext uri="{FF2B5EF4-FFF2-40B4-BE49-F238E27FC236}">
                    <a16:creationId xmlns:a16="http://schemas.microsoft.com/office/drawing/2014/main" id="{869FB7A7-1142-913F-4558-E3AB747D65A8}"/>
                  </a:ext>
                </a:extLst>
              </p:cNvPr>
              <p:cNvSpPr/>
              <p:nvPr/>
            </p:nvSpPr>
            <p:spPr>
              <a:xfrm>
                <a:off x="1336246" y="3378199"/>
                <a:ext cx="2413000" cy="91440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36" name="圆角矩形 28">
                <a:extLst>
                  <a:ext uri="{FF2B5EF4-FFF2-40B4-BE49-F238E27FC236}">
                    <a16:creationId xmlns:a16="http://schemas.microsoft.com/office/drawing/2014/main" id="{0E2A4351-E817-7825-C4B9-7D2FAE398777}"/>
                  </a:ext>
                </a:extLst>
              </p:cNvPr>
              <p:cNvSpPr/>
              <p:nvPr/>
            </p:nvSpPr>
            <p:spPr>
              <a:xfrm>
                <a:off x="1386922" y="3378199"/>
                <a:ext cx="2308778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rgbClr val="F26D1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</p:grpSp>
        <p:sp>
          <p:nvSpPr>
            <p:cNvPr id="34" name="文本框 40">
              <a:extLst>
                <a:ext uri="{FF2B5EF4-FFF2-40B4-BE49-F238E27FC236}">
                  <a16:creationId xmlns:a16="http://schemas.microsoft.com/office/drawing/2014/main" id="{6FF1BC06-5FEB-9D46-081E-96B4D96FEBD9}"/>
                </a:ext>
              </a:extLst>
            </p:cNvPr>
            <p:cNvSpPr txBox="1"/>
            <p:nvPr/>
          </p:nvSpPr>
          <p:spPr>
            <a:xfrm>
              <a:off x="2292126" y="2774922"/>
              <a:ext cx="3221982" cy="83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X</a:t>
              </a:r>
              <a:r>
                <a:rPr kumimoji="0" lang="en-US" altLang="zh-CN" sz="3200" b="1" i="1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ương</a:t>
              </a:r>
              <a:r>
                <a:rPr kumimoji="0" lang="en-US" altLang="zh-CN" sz="32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200" b="1" i="1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rồng</a:t>
              </a:r>
              <a:endParaRPr kumimoji="0" lang="zh-CN" alt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010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5" descr="4">
            <a:extLst>
              <a:ext uri="{FF2B5EF4-FFF2-40B4-BE49-F238E27FC236}">
                <a16:creationId xmlns:a16="http://schemas.microsoft.com/office/drawing/2014/main" id="{9B664A0E-62C4-406B-80DC-E2A2BB60E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3335"/>
            <a:ext cx="12192000" cy="6887210"/>
          </a:xfrm>
          <a:prstGeom prst="rect">
            <a:avLst/>
          </a:prstGeom>
        </p:spPr>
      </p:pic>
      <p:grpSp>
        <p:nvGrpSpPr>
          <p:cNvPr id="54" name="组合 31">
            <a:extLst>
              <a:ext uri="{FF2B5EF4-FFF2-40B4-BE49-F238E27FC236}">
                <a16:creationId xmlns:a16="http://schemas.microsoft.com/office/drawing/2014/main" id="{4E3D8C93-6A0A-4401-9D0B-5061DB4ED385}"/>
              </a:ext>
            </a:extLst>
          </p:cNvPr>
          <p:cNvGrpSpPr/>
          <p:nvPr/>
        </p:nvGrpSpPr>
        <p:grpSpPr>
          <a:xfrm>
            <a:off x="425245" y="228599"/>
            <a:ext cx="11341509" cy="6400800"/>
            <a:chOff x="1143796" y="12192"/>
            <a:chExt cx="2017160" cy="4419600"/>
          </a:xfrm>
        </p:grpSpPr>
        <p:sp>
          <p:nvSpPr>
            <p:cNvPr id="55" name="矩形 32">
              <a:extLst>
                <a:ext uri="{FF2B5EF4-FFF2-40B4-BE49-F238E27FC236}">
                  <a16:creationId xmlns:a16="http://schemas.microsoft.com/office/drawing/2014/main" id="{6714F962-FA82-4EBD-8644-CFAF85988E71}"/>
                </a:ext>
              </a:extLst>
            </p:cNvPr>
            <p:cNvSpPr/>
            <p:nvPr/>
          </p:nvSpPr>
          <p:spPr>
            <a:xfrm>
              <a:off x="1143796" y="12192"/>
              <a:ext cx="2017160" cy="4419600"/>
            </a:xfrm>
            <a:prstGeom prst="rect">
              <a:avLst/>
            </a:prstGeom>
            <a:solidFill>
              <a:sysClr val="window" lastClr="FFFFFF">
                <a:alpha val="9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7号-萌趣欢乐体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91" name="矩形 33">
              <a:extLst>
                <a:ext uri="{FF2B5EF4-FFF2-40B4-BE49-F238E27FC236}">
                  <a16:creationId xmlns:a16="http://schemas.microsoft.com/office/drawing/2014/main" id="{44381B94-F73B-48AC-B6C3-CDA99615E87E}"/>
                </a:ext>
              </a:extLst>
            </p:cNvPr>
            <p:cNvSpPr/>
            <p:nvPr/>
          </p:nvSpPr>
          <p:spPr>
            <a:xfrm>
              <a:off x="1195585" y="158648"/>
              <a:ext cx="1925647" cy="4135213"/>
            </a:xfrm>
            <a:prstGeom prst="rect">
              <a:avLst/>
            </a:prstGeom>
            <a:noFill/>
            <a:ln w="12700" cap="flat" cmpd="sng" algn="ctr">
              <a:solidFill>
                <a:srgbClr val="88CBB9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7号-萌趣欢乐体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0536808-B1FE-58A4-E602-4DBA59F283A8}"/>
              </a:ext>
            </a:extLst>
          </p:cNvPr>
          <p:cNvGrpSpPr/>
          <p:nvPr/>
        </p:nvGrpSpPr>
        <p:grpSpPr>
          <a:xfrm>
            <a:off x="1230721" y="411735"/>
            <a:ext cx="6675021" cy="1203767"/>
            <a:chOff x="1193257" y="45720"/>
            <a:chExt cx="9744524" cy="2062309"/>
          </a:xfrm>
        </p:grpSpPr>
        <p:sp>
          <p:nvSpPr>
            <p:cNvPr id="3" name="任意多边形: 形状 5">
              <a:extLst>
                <a:ext uri="{FF2B5EF4-FFF2-40B4-BE49-F238E27FC236}">
                  <a16:creationId xmlns:a16="http://schemas.microsoft.com/office/drawing/2014/main" id="{14B2F2D8-7540-103E-FCA6-B144A6214701}"/>
                </a:ext>
              </a:extLst>
            </p:cNvPr>
            <p:cNvSpPr/>
            <p:nvPr/>
          </p:nvSpPr>
          <p:spPr>
            <a:xfrm>
              <a:off x="1193257" y="45720"/>
              <a:ext cx="9744523" cy="1851074"/>
            </a:xfrm>
            <a:custGeom>
              <a:avLst/>
              <a:gdLst>
                <a:gd name="connsiteX0" fmla="*/ 326239 w 8947975"/>
                <a:gd name="connsiteY0" fmla="*/ 89164 h 1988432"/>
                <a:gd name="connsiteX1" fmla="*/ 59539 w 8947975"/>
                <a:gd name="connsiteY1" fmla="*/ 1022614 h 1988432"/>
                <a:gd name="connsiteX2" fmla="*/ 288139 w 8947975"/>
                <a:gd name="connsiteY2" fmla="*/ 1822714 h 1988432"/>
                <a:gd name="connsiteX3" fmla="*/ 2802739 w 8947975"/>
                <a:gd name="connsiteY3" fmla="*/ 1898914 h 1988432"/>
                <a:gd name="connsiteX4" fmla="*/ 3869539 w 8947975"/>
                <a:gd name="connsiteY4" fmla="*/ 1937014 h 1988432"/>
                <a:gd name="connsiteX5" fmla="*/ 6441289 w 8947975"/>
                <a:gd name="connsiteY5" fmla="*/ 1975114 h 1988432"/>
                <a:gd name="connsiteX6" fmla="*/ 8517739 w 8947975"/>
                <a:gd name="connsiteY6" fmla="*/ 1689364 h 1988432"/>
                <a:gd name="connsiteX7" fmla="*/ 8936839 w 8947975"/>
                <a:gd name="connsiteY7" fmla="*/ 774964 h 1988432"/>
                <a:gd name="connsiteX8" fmla="*/ 8289139 w 8947975"/>
                <a:gd name="connsiteY8" fmla="*/ 317764 h 1988432"/>
                <a:gd name="connsiteX9" fmla="*/ 5279239 w 8947975"/>
                <a:gd name="connsiteY9" fmla="*/ 355864 h 1988432"/>
                <a:gd name="connsiteX10" fmla="*/ 2878939 w 8947975"/>
                <a:gd name="connsiteY10" fmla="*/ 70114 h 1988432"/>
                <a:gd name="connsiteX11" fmla="*/ 326239 w 8947975"/>
                <a:gd name="connsiteY11" fmla="*/ 89164 h 1988432"/>
                <a:gd name="connsiteX0-1" fmla="*/ 650693 w 8967629"/>
                <a:gd name="connsiteY0-2" fmla="*/ 145791 h 1930759"/>
                <a:gd name="connsiteX1-3" fmla="*/ 79193 w 8967629"/>
                <a:gd name="connsiteY1-4" fmla="*/ 964941 h 1930759"/>
                <a:gd name="connsiteX2-5" fmla="*/ 307793 w 8967629"/>
                <a:gd name="connsiteY2-6" fmla="*/ 1765041 h 1930759"/>
                <a:gd name="connsiteX3-7" fmla="*/ 2822393 w 8967629"/>
                <a:gd name="connsiteY3-8" fmla="*/ 1841241 h 1930759"/>
                <a:gd name="connsiteX4-9" fmla="*/ 3889193 w 8967629"/>
                <a:gd name="connsiteY4-10" fmla="*/ 1879341 h 1930759"/>
                <a:gd name="connsiteX5-11" fmla="*/ 6460943 w 8967629"/>
                <a:gd name="connsiteY5-12" fmla="*/ 1917441 h 1930759"/>
                <a:gd name="connsiteX6-13" fmla="*/ 8537393 w 8967629"/>
                <a:gd name="connsiteY6-14" fmla="*/ 1631691 h 1930759"/>
                <a:gd name="connsiteX7-15" fmla="*/ 8956493 w 8967629"/>
                <a:gd name="connsiteY7-16" fmla="*/ 717291 h 1930759"/>
                <a:gd name="connsiteX8-17" fmla="*/ 8308793 w 8967629"/>
                <a:gd name="connsiteY8-18" fmla="*/ 260091 h 1930759"/>
                <a:gd name="connsiteX9-19" fmla="*/ 5298893 w 8967629"/>
                <a:gd name="connsiteY9-20" fmla="*/ 298191 h 1930759"/>
                <a:gd name="connsiteX10-21" fmla="*/ 2898593 w 8967629"/>
                <a:gd name="connsiteY10-22" fmla="*/ 12441 h 1930759"/>
                <a:gd name="connsiteX11-23" fmla="*/ 650693 w 8967629"/>
                <a:gd name="connsiteY11-24" fmla="*/ 145791 h 1930759"/>
                <a:gd name="connsiteX0-25" fmla="*/ 650693 w 8967629"/>
                <a:gd name="connsiteY0-26" fmla="*/ 134843 h 1919811"/>
                <a:gd name="connsiteX1-27" fmla="*/ 79193 w 8967629"/>
                <a:gd name="connsiteY1-28" fmla="*/ 953993 h 1919811"/>
                <a:gd name="connsiteX2-29" fmla="*/ 307793 w 8967629"/>
                <a:gd name="connsiteY2-30" fmla="*/ 1754093 h 1919811"/>
                <a:gd name="connsiteX3-31" fmla="*/ 2822393 w 8967629"/>
                <a:gd name="connsiteY3-32" fmla="*/ 1830293 h 1919811"/>
                <a:gd name="connsiteX4-33" fmla="*/ 3889193 w 8967629"/>
                <a:gd name="connsiteY4-34" fmla="*/ 1868393 h 1919811"/>
                <a:gd name="connsiteX5-35" fmla="*/ 6460943 w 8967629"/>
                <a:gd name="connsiteY5-36" fmla="*/ 1906493 h 1919811"/>
                <a:gd name="connsiteX6-37" fmla="*/ 8537393 w 8967629"/>
                <a:gd name="connsiteY6-38" fmla="*/ 1620743 h 1919811"/>
                <a:gd name="connsiteX7-39" fmla="*/ 8956493 w 8967629"/>
                <a:gd name="connsiteY7-40" fmla="*/ 706343 h 1919811"/>
                <a:gd name="connsiteX8-41" fmla="*/ 8308793 w 8967629"/>
                <a:gd name="connsiteY8-42" fmla="*/ 249143 h 1919811"/>
                <a:gd name="connsiteX9-43" fmla="*/ 5622743 w 8967629"/>
                <a:gd name="connsiteY9-44" fmla="*/ 134843 h 1919811"/>
                <a:gd name="connsiteX10-45" fmla="*/ 2898593 w 8967629"/>
                <a:gd name="connsiteY10-46" fmla="*/ 1493 h 1919811"/>
                <a:gd name="connsiteX11-47" fmla="*/ 650693 w 8967629"/>
                <a:gd name="connsiteY11-48" fmla="*/ 134843 h 1919811"/>
                <a:gd name="connsiteX0-49" fmla="*/ 650693 w 8967629"/>
                <a:gd name="connsiteY0-50" fmla="*/ 134843 h 1919811"/>
                <a:gd name="connsiteX1-51" fmla="*/ 79193 w 8967629"/>
                <a:gd name="connsiteY1-52" fmla="*/ 953993 h 1919811"/>
                <a:gd name="connsiteX2-53" fmla="*/ 307793 w 8967629"/>
                <a:gd name="connsiteY2-54" fmla="*/ 1754093 h 1919811"/>
                <a:gd name="connsiteX3-55" fmla="*/ 2822393 w 8967629"/>
                <a:gd name="connsiteY3-56" fmla="*/ 1830293 h 1919811"/>
                <a:gd name="connsiteX4-57" fmla="*/ 3889193 w 8967629"/>
                <a:gd name="connsiteY4-58" fmla="*/ 1868393 h 1919811"/>
                <a:gd name="connsiteX5-59" fmla="*/ 6460943 w 8967629"/>
                <a:gd name="connsiteY5-60" fmla="*/ 1906493 h 1919811"/>
                <a:gd name="connsiteX6-61" fmla="*/ 8537393 w 8967629"/>
                <a:gd name="connsiteY6-62" fmla="*/ 1620743 h 1919811"/>
                <a:gd name="connsiteX7-63" fmla="*/ 8956493 w 8967629"/>
                <a:gd name="connsiteY7-64" fmla="*/ 706343 h 1919811"/>
                <a:gd name="connsiteX8-65" fmla="*/ 8308793 w 8967629"/>
                <a:gd name="connsiteY8-66" fmla="*/ 249143 h 1919811"/>
                <a:gd name="connsiteX9-67" fmla="*/ 5622743 w 8967629"/>
                <a:gd name="connsiteY9-68" fmla="*/ 134843 h 1919811"/>
                <a:gd name="connsiteX10-69" fmla="*/ 2898593 w 8967629"/>
                <a:gd name="connsiteY10-70" fmla="*/ 1493 h 1919811"/>
                <a:gd name="connsiteX11-71" fmla="*/ 650693 w 8967629"/>
                <a:gd name="connsiteY11-72" fmla="*/ 134843 h 1919811"/>
                <a:gd name="connsiteX0-73" fmla="*/ 650693 w 8967629"/>
                <a:gd name="connsiteY0-74" fmla="*/ 134843 h 1919811"/>
                <a:gd name="connsiteX1-75" fmla="*/ 79193 w 8967629"/>
                <a:gd name="connsiteY1-76" fmla="*/ 953993 h 1919811"/>
                <a:gd name="connsiteX2-77" fmla="*/ 307793 w 8967629"/>
                <a:gd name="connsiteY2-78" fmla="*/ 1754093 h 1919811"/>
                <a:gd name="connsiteX3-79" fmla="*/ 2822393 w 8967629"/>
                <a:gd name="connsiteY3-80" fmla="*/ 1830293 h 1919811"/>
                <a:gd name="connsiteX4-81" fmla="*/ 3889193 w 8967629"/>
                <a:gd name="connsiteY4-82" fmla="*/ 1868393 h 1919811"/>
                <a:gd name="connsiteX5-83" fmla="*/ 6460943 w 8967629"/>
                <a:gd name="connsiteY5-84" fmla="*/ 1906493 h 1919811"/>
                <a:gd name="connsiteX6-85" fmla="*/ 8537393 w 8967629"/>
                <a:gd name="connsiteY6-86" fmla="*/ 1620743 h 1919811"/>
                <a:gd name="connsiteX7-87" fmla="*/ 8956493 w 8967629"/>
                <a:gd name="connsiteY7-88" fmla="*/ 706343 h 1919811"/>
                <a:gd name="connsiteX8-89" fmla="*/ 8308793 w 8967629"/>
                <a:gd name="connsiteY8-90" fmla="*/ 249143 h 1919811"/>
                <a:gd name="connsiteX9-91" fmla="*/ 5622743 w 8967629"/>
                <a:gd name="connsiteY9-92" fmla="*/ 134843 h 1919811"/>
                <a:gd name="connsiteX10-93" fmla="*/ 2898593 w 8967629"/>
                <a:gd name="connsiteY10-94" fmla="*/ 1493 h 1919811"/>
                <a:gd name="connsiteX11-95" fmla="*/ 650693 w 8967629"/>
                <a:gd name="connsiteY11-96" fmla="*/ 134843 h 1919811"/>
                <a:gd name="connsiteX0-97" fmla="*/ 650693 w 8967629"/>
                <a:gd name="connsiteY0-98" fmla="*/ 168172 h 1953140"/>
                <a:gd name="connsiteX1-99" fmla="*/ 79193 w 8967629"/>
                <a:gd name="connsiteY1-100" fmla="*/ 987322 h 1953140"/>
                <a:gd name="connsiteX2-101" fmla="*/ 307793 w 8967629"/>
                <a:gd name="connsiteY2-102" fmla="*/ 1787422 h 1953140"/>
                <a:gd name="connsiteX3-103" fmla="*/ 2822393 w 8967629"/>
                <a:gd name="connsiteY3-104" fmla="*/ 1863622 h 1953140"/>
                <a:gd name="connsiteX4-105" fmla="*/ 3889193 w 8967629"/>
                <a:gd name="connsiteY4-106" fmla="*/ 1901722 h 1953140"/>
                <a:gd name="connsiteX5-107" fmla="*/ 6460943 w 8967629"/>
                <a:gd name="connsiteY5-108" fmla="*/ 1939822 h 1953140"/>
                <a:gd name="connsiteX6-109" fmla="*/ 8537393 w 8967629"/>
                <a:gd name="connsiteY6-110" fmla="*/ 1654072 h 1953140"/>
                <a:gd name="connsiteX7-111" fmla="*/ 8956493 w 8967629"/>
                <a:gd name="connsiteY7-112" fmla="*/ 739672 h 1953140"/>
                <a:gd name="connsiteX8-113" fmla="*/ 8308793 w 8967629"/>
                <a:gd name="connsiteY8-114" fmla="*/ 282472 h 1953140"/>
                <a:gd name="connsiteX9-115" fmla="*/ 5622743 w 8967629"/>
                <a:gd name="connsiteY9-116" fmla="*/ 168172 h 1953140"/>
                <a:gd name="connsiteX10-117" fmla="*/ 2898593 w 8967629"/>
                <a:gd name="connsiteY10-118" fmla="*/ 34822 h 1953140"/>
                <a:gd name="connsiteX11-119" fmla="*/ 650693 w 8967629"/>
                <a:gd name="connsiteY11-120" fmla="*/ 168172 h 1953140"/>
                <a:gd name="connsiteX0-121" fmla="*/ 650693 w 8967629"/>
                <a:gd name="connsiteY0-122" fmla="*/ 101243 h 1886211"/>
                <a:gd name="connsiteX1-123" fmla="*/ 79193 w 8967629"/>
                <a:gd name="connsiteY1-124" fmla="*/ 920393 h 1886211"/>
                <a:gd name="connsiteX2-125" fmla="*/ 307793 w 8967629"/>
                <a:gd name="connsiteY2-126" fmla="*/ 1720493 h 1886211"/>
                <a:gd name="connsiteX3-127" fmla="*/ 2822393 w 8967629"/>
                <a:gd name="connsiteY3-128" fmla="*/ 1796693 h 1886211"/>
                <a:gd name="connsiteX4-129" fmla="*/ 3889193 w 8967629"/>
                <a:gd name="connsiteY4-130" fmla="*/ 1834793 h 1886211"/>
                <a:gd name="connsiteX5-131" fmla="*/ 6460943 w 8967629"/>
                <a:gd name="connsiteY5-132" fmla="*/ 1872893 h 1886211"/>
                <a:gd name="connsiteX6-133" fmla="*/ 8537393 w 8967629"/>
                <a:gd name="connsiteY6-134" fmla="*/ 1587143 h 1886211"/>
                <a:gd name="connsiteX7-135" fmla="*/ 8956493 w 8967629"/>
                <a:gd name="connsiteY7-136" fmla="*/ 672743 h 1886211"/>
                <a:gd name="connsiteX8-137" fmla="*/ 8308793 w 8967629"/>
                <a:gd name="connsiteY8-138" fmla="*/ 215543 h 1886211"/>
                <a:gd name="connsiteX9-139" fmla="*/ 5622743 w 8967629"/>
                <a:gd name="connsiteY9-140" fmla="*/ 101243 h 1886211"/>
                <a:gd name="connsiteX10-141" fmla="*/ 2860493 w 8967629"/>
                <a:gd name="connsiteY10-142" fmla="*/ 63143 h 1886211"/>
                <a:gd name="connsiteX11-143" fmla="*/ 650693 w 8967629"/>
                <a:gd name="connsiteY11-144" fmla="*/ 101243 h 1886211"/>
                <a:gd name="connsiteX0-145" fmla="*/ 650693 w 8967629"/>
                <a:gd name="connsiteY0-146" fmla="*/ 200038 h 1985006"/>
                <a:gd name="connsiteX1-147" fmla="*/ 79193 w 8967629"/>
                <a:gd name="connsiteY1-148" fmla="*/ 1019188 h 1985006"/>
                <a:gd name="connsiteX2-149" fmla="*/ 307793 w 8967629"/>
                <a:gd name="connsiteY2-150" fmla="*/ 1819288 h 1985006"/>
                <a:gd name="connsiteX3-151" fmla="*/ 2822393 w 8967629"/>
                <a:gd name="connsiteY3-152" fmla="*/ 1895488 h 1985006"/>
                <a:gd name="connsiteX4-153" fmla="*/ 3889193 w 8967629"/>
                <a:gd name="connsiteY4-154" fmla="*/ 1933588 h 1985006"/>
                <a:gd name="connsiteX5-155" fmla="*/ 6460943 w 8967629"/>
                <a:gd name="connsiteY5-156" fmla="*/ 1971688 h 1985006"/>
                <a:gd name="connsiteX6-157" fmla="*/ 8537393 w 8967629"/>
                <a:gd name="connsiteY6-158" fmla="*/ 1685938 h 1985006"/>
                <a:gd name="connsiteX7-159" fmla="*/ 8956493 w 8967629"/>
                <a:gd name="connsiteY7-160" fmla="*/ 771538 h 1985006"/>
                <a:gd name="connsiteX8-161" fmla="*/ 8308793 w 8967629"/>
                <a:gd name="connsiteY8-162" fmla="*/ 314338 h 1985006"/>
                <a:gd name="connsiteX9-163" fmla="*/ 5622743 w 8967629"/>
                <a:gd name="connsiteY9-164" fmla="*/ 200038 h 1985006"/>
                <a:gd name="connsiteX10-165" fmla="*/ 2879543 w 8967629"/>
                <a:gd name="connsiteY10-166" fmla="*/ 28588 h 1985006"/>
                <a:gd name="connsiteX11-167" fmla="*/ 650693 w 8967629"/>
                <a:gd name="connsiteY11-168" fmla="*/ 200038 h 1985006"/>
                <a:gd name="connsiteX0-169" fmla="*/ 650693 w 8967629"/>
                <a:gd name="connsiteY0-170" fmla="*/ 227800 h 2012768"/>
                <a:gd name="connsiteX1-171" fmla="*/ 79193 w 8967629"/>
                <a:gd name="connsiteY1-172" fmla="*/ 1046950 h 2012768"/>
                <a:gd name="connsiteX2-173" fmla="*/ 307793 w 8967629"/>
                <a:gd name="connsiteY2-174" fmla="*/ 1847050 h 2012768"/>
                <a:gd name="connsiteX3-175" fmla="*/ 2822393 w 8967629"/>
                <a:gd name="connsiteY3-176" fmla="*/ 1923250 h 2012768"/>
                <a:gd name="connsiteX4-177" fmla="*/ 3889193 w 8967629"/>
                <a:gd name="connsiteY4-178" fmla="*/ 1961350 h 2012768"/>
                <a:gd name="connsiteX5-179" fmla="*/ 6460943 w 8967629"/>
                <a:gd name="connsiteY5-180" fmla="*/ 1999450 h 2012768"/>
                <a:gd name="connsiteX6-181" fmla="*/ 8537393 w 8967629"/>
                <a:gd name="connsiteY6-182" fmla="*/ 1713700 h 2012768"/>
                <a:gd name="connsiteX7-183" fmla="*/ 8956493 w 8967629"/>
                <a:gd name="connsiteY7-184" fmla="*/ 799300 h 2012768"/>
                <a:gd name="connsiteX8-185" fmla="*/ 8308793 w 8967629"/>
                <a:gd name="connsiteY8-186" fmla="*/ 342100 h 2012768"/>
                <a:gd name="connsiteX9-187" fmla="*/ 5622743 w 8967629"/>
                <a:gd name="connsiteY9-188" fmla="*/ 227800 h 2012768"/>
                <a:gd name="connsiteX10-189" fmla="*/ 2879543 w 8967629"/>
                <a:gd name="connsiteY10-190" fmla="*/ 56350 h 2012768"/>
                <a:gd name="connsiteX11-191" fmla="*/ 650693 w 8967629"/>
                <a:gd name="connsiteY11-192" fmla="*/ 227800 h 2012768"/>
                <a:gd name="connsiteX0-193" fmla="*/ 650693 w 8967629"/>
                <a:gd name="connsiteY0-194" fmla="*/ 183438 h 1968406"/>
                <a:gd name="connsiteX1-195" fmla="*/ 79193 w 8967629"/>
                <a:gd name="connsiteY1-196" fmla="*/ 1002588 h 1968406"/>
                <a:gd name="connsiteX2-197" fmla="*/ 307793 w 8967629"/>
                <a:gd name="connsiteY2-198" fmla="*/ 1802688 h 1968406"/>
                <a:gd name="connsiteX3-199" fmla="*/ 2822393 w 8967629"/>
                <a:gd name="connsiteY3-200" fmla="*/ 1878888 h 1968406"/>
                <a:gd name="connsiteX4-201" fmla="*/ 3889193 w 8967629"/>
                <a:gd name="connsiteY4-202" fmla="*/ 1916988 h 1968406"/>
                <a:gd name="connsiteX5-203" fmla="*/ 6460943 w 8967629"/>
                <a:gd name="connsiteY5-204" fmla="*/ 1955088 h 1968406"/>
                <a:gd name="connsiteX6-205" fmla="*/ 8537393 w 8967629"/>
                <a:gd name="connsiteY6-206" fmla="*/ 1669338 h 1968406"/>
                <a:gd name="connsiteX7-207" fmla="*/ 8956493 w 8967629"/>
                <a:gd name="connsiteY7-208" fmla="*/ 754938 h 1968406"/>
                <a:gd name="connsiteX8-209" fmla="*/ 8308793 w 8967629"/>
                <a:gd name="connsiteY8-210" fmla="*/ 297738 h 1968406"/>
                <a:gd name="connsiteX9-211" fmla="*/ 5622743 w 8967629"/>
                <a:gd name="connsiteY9-212" fmla="*/ 183438 h 1968406"/>
                <a:gd name="connsiteX10-213" fmla="*/ 2879543 w 8967629"/>
                <a:gd name="connsiteY10-214" fmla="*/ 11988 h 1968406"/>
                <a:gd name="connsiteX11-215" fmla="*/ 650693 w 8967629"/>
                <a:gd name="connsiteY11-216" fmla="*/ 183438 h 1968406"/>
                <a:gd name="connsiteX0-217" fmla="*/ 650693 w 8967629"/>
                <a:gd name="connsiteY0-218" fmla="*/ 183438 h 1968406"/>
                <a:gd name="connsiteX1-219" fmla="*/ 79193 w 8967629"/>
                <a:gd name="connsiteY1-220" fmla="*/ 1002588 h 1968406"/>
                <a:gd name="connsiteX2-221" fmla="*/ 307793 w 8967629"/>
                <a:gd name="connsiteY2-222" fmla="*/ 1802688 h 1968406"/>
                <a:gd name="connsiteX3-223" fmla="*/ 2822393 w 8967629"/>
                <a:gd name="connsiteY3-224" fmla="*/ 1878888 h 1968406"/>
                <a:gd name="connsiteX4-225" fmla="*/ 3889193 w 8967629"/>
                <a:gd name="connsiteY4-226" fmla="*/ 1916988 h 1968406"/>
                <a:gd name="connsiteX5-227" fmla="*/ 6460943 w 8967629"/>
                <a:gd name="connsiteY5-228" fmla="*/ 1955088 h 1968406"/>
                <a:gd name="connsiteX6-229" fmla="*/ 8537393 w 8967629"/>
                <a:gd name="connsiteY6-230" fmla="*/ 1669338 h 1968406"/>
                <a:gd name="connsiteX7-231" fmla="*/ 8956493 w 8967629"/>
                <a:gd name="connsiteY7-232" fmla="*/ 754938 h 1968406"/>
                <a:gd name="connsiteX8-233" fmla="*/ 8308793 w 8967629"/>
                <a:gd name="connsiteY8-234" fmla="*/ 297738 h 1968406"/>
                <a:gd name="connsiteX9-235" fmla="*/ 5622743 w 8967629"/>
                <a:gd name="connsiteY9-236" fmla="*/ 183438 h 1968406"/>
                <a:gd name="connsiteX10-237" fmla="*/ 2879543 w 8967629"/>
                <a:gd name="connsiteY10-238" fmla="*/ 11988 h 1968406"/>
                <a:gd name="connsiteX11-239" fmla="*/ 650693 w 8967629"/>
                <a:gd name="connsiteY11-240" fmla="*/ 183438 h 1968406"/>
                <a:gd name="connsiteX0-241" fmla="*/ 650693 w 8967629"/>
                <a:gd name="connsiteY0-242" fmla="*/ 183438 h 1968406"/>
                <a:gd name="connsiteX1-243" fmla="*/ 79193 w 8967629"/>
                <a:gd name="connsiteY1-244" fmla="*/ 1002588 h 1968406"/>
                <a:gd name="connsiteX2-245" fmla="*/ 307793 w 8967629"/>
                <a:gd name="connsiteY2-246" fmla="*/ 1802688 h 1968406"/>
                <a:gd name="connsiteX3-247" fmla="*/ 2822393 w 8967629"/>
                <a:gd name="connsiteY3-248" fmla="*/ 1878888 h 1968406"/>
                <a:gd name="connsiteX4-249" fmla="*/ 3889193 w 8967629"/>
                <a:gd name="connsiteY4-250" fmla="*/ 1916988 h 1968406"/>
                <a:gd name="connsiteX5-251" fmla="*/ 6460943 w 8967629"/>
                <a:gd name="connsiteY5-252" fmla="*/ 1955088 h 1968406"/>
                <a:gd name="connsiteX6-253" fmla="*/ 8537393 w 8967629"/>
                <a:gd name="connsiteY6-254" fmla="*/ 1669338 h 1968406"/>
                <a:gd name="connsiteX7-255" fmla="*/ 8956493 w 8967629"/>
                <a:gd name="connsiteY7-256" fmla="*/ 754938 h 1968406"/>
                <a:gd name="connsiteX8-257" fmla="*/ 8308793 w 8967629"/>
                <a:gd name="connsiteY8-258" fmla="*/ 297738 h 1968406"/>
                <a:gd name="connsiteX9-259" fmla="*/ 5622743 w 8967629"/>
                <a:gd name="connsiteY9-260" fmla="*/ 183438 h 1968406"/>
                <a:gd name="connsiteX10-261" fmla="*/ 2879543 w 8967629"/>
                <a:gd name="connsiteY10-262" fmla="*/ 11988 h 1968406"/>
                <a:gd name="connsiteX11-263" fmla="*/ 650693 w 8967629"/>
                <a:gd name="connsiteY11-264" fmla="*/ 183438 h 1968406"/>
                <a:gd name="connsiteX0-265" fmla="*/ 650693 w 8967629"/>
                <a:gd name="connsiteY0-266" fmla="*/ 183438 h 1968406"/>
                <a:gd name="connsiteX1-267" fmla="*/ 79193 w 8967629"/>
                <a:gd name="connsiteY1-268" fmla="*/ 1059738 h 1968406"/>
                <a:gd name="connsiteX2-269" fmla="*/ 307793 w 8967629"/>
                <a:gd name="connsiteY2-270" fmla="*/ 1802688 h 1968406"/>
                <a:gd name="connsiteX3-271" fmla="*/ 2822393 w 8967629"/>
                <a:gd name="connsiteY3-272" fmla="*/ 1878888 h 1968406"/>
                <a:gd name="connsiteX4-273" fmla="*/ 3889193 w 8967629"/>
                <a:gd name="connsiteY4-274" fmla="*/ 1916988 h 1968406"/>
                <a:gd name="connsiteX5-275" fmla="*/ 6460943 w 8967629"/>
                <a:gd name="connsiteY5-276" fmla="*/ 1955088 h 1968406"/>
                <a:gd name="connsiteX6-277" fmla="*/ 8537393 w 8967629"/>
                <a:gd name="connsiteY6-278" fmla="*/ 1669338 h 1968406"/>
                <a:gd name="connsiteX7-279" fmla="*/ 8956493 w 8967629"/>
                <a:gd name="connsiteY7-280" fmla="*/ 754938 h 1968406"/>
                <a:gd name="connsiteX8-281" fmla="*/ 8308793 w 8967629"/>
                <a:gd name="connsiteY8-282" fmla="*/ 297738 h 1968406"/>
                <a:gd name="connsiteX9-283" fmla="*/ 5622743 w 8967629"/>
                <a:gd name="connsiteY9-284" fmla="*/ 183438 h 1968406"/>
                <a:gd name="connsiteX10-285" fmla="*/ 2879543 w 8967629"/>
                <a:gd name="connsiteY10-286" fmla="*/ 11988 h 1968406"/>
                <a:gd name="connsiteX11-287" fmla="*/ 650693 w 8967629"/>
                <a:gd name="connsiteY11-288" fmla="*/ 183438 h 1968406"/>
                <a:gd name="connsiteX0-289" fmla="*/ 650693 w 8967629"/>
                <a:gd name="connsiteY0-290" fmla="*/ 183438 h 1958881"/>
                <a:gd name="connsiteX1-291" fmla="*/ 79193 w 8967629"/>
                <a:gd name="connsiteY1-292" fmla="*/ 1059738 h 1958881"/>
                <a:gd name="connsiteX2-293" fmla="*/ 307793 w 8967629"/>
                <a:gd name="connsiteY2-294" fmla="*/ 1802688 h 1958881"/>
                <a:gd name="connsiteX3-295" fmla="*/ 2822393 w 8967629"/>
                <a:gd name="connsiteY3-296" fmla="*/ 1878888 h 1958881"/>
                <a:gd name="connsiteX4-297" fmla="*/ 3889193 w 8967629"/>
                <a:gd name="connsiteY4-298" fmla="*/ 1916988 h 1958881"/>
                <a:gd name="connsiteX5-299" fmla="*/ 6460943 w 8967629"/>
                <a:gd name="connsiteY5-300" fmla="*/ 1955088 h 1958881"/>
                <a:gd name="connsiteX6-301" fmla="*/ 8537393 w 8967629"/>
                <a:gd name="connsiteY6-302" fmla="*/ 1669338 h 1958881"/>
                <a:gd name="connsiteX7-303" fmla="*/ 8956493 w 8967629"/>
                <a:gd name="connsiteY7-304" fmla="*/ 754938 h 1958881"/>
                <a:gd name="connsiteX8-305" fmla="*/ 8308793 w 8967629"/>
                <a:gd name="connsiteY8-306" fmla="*/ 297738 h 1958881"/>
                <a:gd name="connsiteX9-307" fmla="*/ 5622743 w 8967629"/>
                <a:gd name="connsiteY9-308" fmla="*/ 183438 h 1958881"/>
                <a:gd name="connsiteX10-309" fmla="*/ 2879543 w 8967629"/>
                <a:gd name="connsiteY10-310" fmla="*/ 11988 h 1958881"/>
                <a:gd name="connsiteX11-311" fmla="*/ 650693 w 8967629"/>
                <a:gd name="connsiteY11-312" fmla="*/ 183438 h 1958881"/>
                <a:gd name="connsiteX0-313" fmla="*/ 650693 w 8967629"/>
                <a:gd name="connsiteY0-314" fmla="*/ 183438 h 1974386"/>
                <a:gd name="connsiteX1-315" fmla="*/ 79193 w 8967629"/>
                <a:gd name="connsiteY1-316" fmla="*/ 1059738 h 1974386"/>
                <a:gd name="connsiteX2-317" fmla="*/ 307793 w 8967629"/>
                <a:gd name="connsiteY2-318" fmla="*/ 1802688 h 1974386"/>
                <a:gd name="connsiteX3-319" fmla="*/ 2822393 w 8967629"/>
                <a:gd name="connsiteY3-320" fmla="*/ 1878888 h 1974386"/>
                <a:gd name="connsiteX4-321" fmla="*/ 3889193 w 8967629"/>
                <a:gd name="connsiteY4-322" fmla="*/ 1916988 h 1974386"/>
                <a:gd name="connsiteX5-323" fmla="*/ 6460943 w 8967629"/>
                <a:gd name="connsiteY5-324" fmla="*/ 1955088 h 1974386"/>
                <a:gd name="connsiteX6-325" fmla="*/ 8537393 w 8967629"/>
                <a:gd name="connsiteY6-326" fmla="*/ 1669338 h 1974386"/>
                <a:gd name="connsiteX7-327" fmla="*/ 8956493 w 8967629"/>
                <a:gd name="connsiteY7-328" fmla="*/ 754938 h 1974386"/>
                <a:gd name="connsiteX8-329" fmla="*/ 8308793 w 8967629"/>
                <a:gd name="connsiteY8-330" fmla="*/ 297738 h 1974386"/>
                <a:gd name="connsiteX9-331" fmla="*/ 5622743 w 8967629"/>
                <a:gd name="connsiteY9-332" fmla="*/ 183438 h 1974386"/>
                <a:gd name="connsiteX10-333" fmla="*/ 2879543 w 8967629"/>
                <a:gd name="connsiteY10-334" fmla="*/ 11988 h 1974386"/>
                <a:gd name="connsiteX11-335" fmla="*/ 650693 w 8967629"/>
                <a:gd name="connsiteY11-336" fmla="*/ 183438 h 1974386"/>
                <a:gd name="connsiteX0-337" fmla="*/ 718633 w 9035569"/>
                <a:gd name="connsiteY0-338" fmla="*/ 183438 h 1970142"/>
                <a:gd name="connsiteX1-339" fmla="*/ 147133 w 9035569"/>
                <a:gd name="connsiteY1-340" fmla="*/ 1059738 h 1970142"/>
                <a:gd name="connsiteX2-341" fmla="*/ 375733 w 9035569"/>
                <a:gd name="connsiteY2-342" fmla="*/ 1802688 h 1970142"/>
                <a:gd name="connsiteX3-343" fmla="*/ 3957133 w 9035569"/>
                <a:gd name="connsiteY3-344" fmla="*/ 1916988 h 1970142"/>
                <a:gd name="connsiteX4-345" fmla="*/ 6528883 w 9035569"/>
                <a:gd name="connsiteY4-346" fmla="*/ 1955088 h 1970142"/>
                <a:gd name="connsiteX5-347" fmla="*/ 8605333 w 9035569"/>
                <a:gd name="connsiteY5-348" fmla="*/ 1669338 h 1970142"/>
                <a:gd name="connsiteX6-349" fmla="*/ 9024433 w 9035569"/>
                <a:gd name="connsiteY6-350" fmla="*/ 754938 h 1970142"/>
                <a:gd name="connsiteX7-351" fmla="*/ 8376733 w 9035569"/>
                <a:gd name="connsiteY7-352" fmla="*/ 297738 h 1970142"/>
                <a:gd name="connsiteX8-353" fmla="*/ 5690683 w 9035569"/>
                <a:gd name="connsiteY8-354" fmla="*/ 183438 h 1970142"/>
                <a:gd name="connsiteX9-355" fmla="*/ 2947483 w 9035569"/>
                <a:gd name="connsiteY9-356" fmla="*/ 11988 h 1970142"/>
                <a:gd name="connsiteX10-357" fmla="*/ 718633 w 9035569"/>
                <a:gd name="connsiteY10-358" fmla="*/ 183438 h 1970142"/>
                <a:gd name="connsiteX0-359" fmla="*/ 718633 w 9035569"/>
                <a:gd name="connsiteY0-360" fmla="*/ 183438 h 1962283"/>
                <a:gd name="connsiteX1-361" fmla="*/ 147133 w 9035569"/>
                <a:gd name="connsiteY1-362" fmla="*/ 1059738 h 1962283"/>
                <a:gd name="connsiteX2-363" fmla="*/ 375733 w 9035569"/>
                <a:gd name="connsiteY2-364" fmla="*/ 1802688 h 1962283"/>
                <a:gd name="connsiteX3-365" fmla="*/ 3957133 w 9035569"/>
                <a:gd name="connsiteY3-366" fmla="*/ 1916988 h 1962283"/>
                <a:gd name="connsiteX4-367" fmla="*/ 6528883 w 9035569"/>
                <a:gd name="connsiteY4-368" fmla="*/ 1955088 h 1962283"/>
                <a:gd name="connsiteX5-369" fmla="*/ 8605333 w 9035569"/>
                <a:gd name="connsiteY5-370" fmla="*/ 1669338 h 1962283"/>
                <a:gd name="connsiteX6-371" fmla="*/ 9024433 w 9035569"/>
                <a:gd name="connsiteY6-372" fmla="*/ 754938 h 1962283"/>
                <a:gd name="connsiteX7-373" fmla="*/ 8376733 w 9035569"/>
                <a:gd name="connsiteY7-374" fmla="*/ 297738 h 1962283"/>
                <a:gd name="connsiteX8-375" fmla="*/ 5690683 w 9035569"/>
                <a:gd name="connsiteY8-376" fmla="*/ 183438 h 1962283"/>
                <a:gd name="connsiteX9-377" fmla="*/ 2947483 w 9035569"/>
                <a:gd name="connsiteY9-378" fmla="*/ 11988 h 1962283"/>
                <a:gd name="connsiteX10-379" fmla="*/ 718633 w 9035569"/>
                <a:gd name="connsiteY10-380" fmla="*/ 183438 h 1962283"/>
                <a:gd name="connsiteX0-381" fmla="*/ 718633 w 9035569"/>
                <a:gd name="connsiteY0-382" fmla="*/ 72229 h 1851074"/>
                <a:gd name="connsiteX1-383" fmla="*/ 147133 w 9035569"/>
                <a:gd name="connsiteY1-384" fmla="*/ 948529 h 1851074"/>
                <a:gd name="connsiteX2-385" fmla="*/ 375733 w 9035569"/>
                <a:gd name="connsiteY2-386" fmla="*/ 1691479 h 1851074"/>
                <a:gd name="connsiteX3-387" fmla="*/ 3957133 w 9035569"/>
                <a:gd name="connsiteY3-388" fmla="*/ 1805779 h 1851074"/>
                <a:gd name="connsiteX4-389" fmla="*/ 6528883 w 9035569"/>
                <a:gd name="connsiteY4-390" fmla="*/ 1843879 h 1851074"/>
                <a:gd name="connsiteX5-391" fmla="*/ 8605333 w 9035569"/>
                <a:gd name="connsiteY5-392" fmla="*/ 1558129 h 1851074"/>
                <a:gd name="connsiteX6-393" fmla="*/ 9024433 w 9035569"/>
                <a:gd name="connsiteY6-394" fmla="*/ 643729 h 1851074"/>
                <a:gd name="connsiteX7-395" fmla="*/ 8376733 w 9035569"/>
                <a:gd name="connsiteY7-396" fmla="*/ 186529 h 1851074"/>
                <a:gd name="connsiteX8-397" fmla="*/ 5690683 w 9035569"/>
                <a:gd name="connsiteY8-398" fmla="*/ 72229 h 1851074"/>
                <a:gd name="connsiteX9-399" fmla="*/ 2852233 w 9035569"/>
                <a:gd name="connsiteY9-400" fmla="*/ 15079 h 1851074"/>
                <a:gd name="connsiteX10-401" fmla="*/ 718633 w 9035569"/>
                <a:gd name="connsiteY10-402" fmla="*/ 72229 h 18510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035569" h="1851074">
                  <a:moveTo>
                    <a:pt x="718633" y="72229"/>
                  </a:moveTo>
                  <a:cubicBezTo>
                    <a:pt x="267783" y="227804"/>
                    <a:pt x="204283" y="678654"/>
                    <a:pt x="147133" y="948529"/>
                  </a:cubicBezTo>
                  <a:cubicBezTo>
                    <a:pt x="89983" y="1218404"/>
                    <a:pt x="-259267" y="1548604"/>
                    <a:pt x="375733" y="1691479"/>
                  </a:cubicBezTo>
                  <a:cubicBezTo>
                    <a:pt x="1010733" y="1834354"/>
                    <a:pt x="2722058" y="1894679"/>
                    <a:pt x="3957133" y="1805779"/>
                  </a:cubicBezTo>
                  <a:cubicBezTo>
                    <a:pt x="4980325" y="1732130"/>
                    <a:pt x="5754183" y="1885154"/>
                    <a:pt x="6528883" y="1843879"/>
                  </a:cubicBezTo>
                  <a:cubicBezTo>
                    <a:pt x="7303583" y="1802604"/>
                    <a:pt x="8189408" y="1758154"/>
                    <a:pt x="8605333" y="1558129"/>
                  </a:cubicBezTo>
                  <a:cubicBezTo>
                    <a:pt x="9021258" y="1358104"/>
                    <a:pt x="9062533" y="872329"/>
                    <a:pt x="9024433" y="643729"/>
                  </a:cubicBezTo>
                  <a:cubicBezTo>
                    <a:pt x="8986333" y="415129"/>
                    <a:pt x="8932358" y="281779"/>
                    <a:pt x="8376733" y="186529"/>
                  </a:cubicBezTo>
                  <a:cubicBezTo>
                    <a:pt x="7821108" y="91279"/>
                    <a:pt x="6954333" y="-76996"/>
                    <a:pt x="5690683" y="72229"/>
                  </a:cubicBezTo>
                  <a:cubicBezTo>
                    <a:pt x="4655633" y="316704"/>
                    <a:pt x="4119058" y="-80171"/>
                    <a:pt x="2852233" y="15079"/>
                  </a:cubicBezTo>
                  <a:cubicBezTo>
                    <a:pt x="2109283" y="72229"/>
                    <a:pt x="1169483" y="-83346"/>
                    <a:pt x="718633" y="72229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28575"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任意多边形: 形状 5">
              <a:extLst>
                <a:ext uri="{FF2B5EF4-FFF2-40B4-BE49-F238E27FC236}">
                  <a16:creationId xmlns:a16="http://schemas.microsoft.com/office/drawing/2014/main" id="{65A352CF-53C3-8E2C-F4B1-C7850EF3C64E}"/>
                </a:ext>
              </a:extLst>
            </p:cNvPr>
            <p:cNvSpPr/>
            <p:nvPr/>
          </p:nvSpPr>
          <p:spPr>
            <a:xfrm>
              <a:off x="1193258" y="256955"/>
              <a:ext cx="9744523" cy="1851074"/>
            </a:xfrm>
            <a:custGeom>
              <a:avLst/>
              <a:gdLst>
                <a:gd name="connsiteX0" fmla="*/ 326239 w 8947975"/>
                <a:gd name="connsiteY0" fmla="*/ 89164 h 1988432"/>
                <a:gd name="connsiteX1" fmla="*/ 59539 w 8947975"/>
                <a:gd name="connsiteY1" fmla="*/ 1022614 h 1988432"/>
                <a:gd name="connsiteX2" fmla="*/ 288139 w 8947975"/>
                <a:gd name="connsiteY2" fmla="*/ 1822714 h 1988432"/>
                <a:gd name="connsiteX3" fmla="*/ 2802739 w 8947975"/>
                <a:gd name="connsiteY3" fmla="*/ 1898914 h 1988432"/>
                <a:gd name="connsiteX4" fmla="*/ 3869539 w 8947975"/>
                <a:gd name="connsiteY4" fmla="*/ 1937014 h 1988432"/>
                <a:gd name="connsiteX5" fmla="*/ 6441289 w 8947975"/>
                <a:gd name="connsiteY5" fmla="*/ 1975114 h 1988432"/>
                <a:gd name="connsiteX6" fmla="*/ 8517739 w 8947975"/>
                <a:gd name="connsiteY6" fmla="*/ 1689364 h 1988432"/>
                <a:gd name="connsiteX7" fmla="*/ 8936839 w 8947975"/>
                <a:gd name="connsiteY7" fmla="*/ 774964 h 1988432"/>
                <a:gd name="connsiteX8" fmla="*/ 8289139 w 8947975"/>
                <a:gd name="connsiteY8" fmla="*/ 317764 h 1988432"/>
                <a:gd name="connsiteX9" fmla="*/ 5279239 w 8947975"/>
                <a:gd name="connsiteY9" fmla="*/ 355864 h 1988432"/>
                <a:gd name="connsiteX10" fmla="*/ 2878939 w 8947975"/>
                <a:gd name="connsiteY10" fmla="*/ 70114 h 1988432"/>
                <a:gd name="connsiteX11" fmla="*/ 326239 w 8947975"/>
                <a:gd name="connsiteY11" fmla="*/ 89164 h 1988432"/>
                <a:gd name="connsiteX0-1" fmla="*/ 650693 w 8967629"/>
                <a:gd name="connsiteY0-2" fmla="*/ 145791 h 1930759"/>
                <a:gd name="connsiteX1-3" fmla="*/ 79193 w 8967629"/>
                <a:gd name="connsiteY1-4" fmla="*/ 964941 h 1930759"/>
                <a:gd name="connsiteX2-5" fmla="*/ 307793 w 8967629"/>
                <a:gd name="connsiteY2-6" fmla="*/ 1765041 h 1930759"/>
                <a:gd name="connsiteX3-7" fmla="*/ 2822393 w 8967629"/>
                <a:gd name="connsiteY3-8" fmla="*/ 1841241 h 1930759"/>
                <a:gd name="connsiteX4-9" fmla="*/ 3889193 w 8967629"/>
                <a:gd name="connsiteY4-10" fmla="*/ 1879341 h 1930759"/>
                <a:gd name="connsiteX5-11" fmla="*/ 6460943 w 8967629"/>
                <a:gd name="connsiteY5-12" fmla="*/ 1917441 h 1930759"/>
                <a:gd name="connsiteX6-13" fmla="*/ 8537393 w 8967629"/>
                <a:gd name="connsiteY6-14" fmla="*/ 1631691 h 1930759"/>
                <a:gd name="connsiteX7-15" fmla="*/ 8956493 w 8967629"/>
                <a:gd name="connsiteY7-16" fmla="*/ 717291 h 1930759"/>
                <a:gd name="connsiteX8-17" fmla="*/ 8308793 w 8967629"/>
                <a:gd name="connsiteY8-18" fmla="*/ 260091 h 1930759"/>
                <a:gd name="connsiteX9-19" fmla="*/ 5298893 w 8967629"/>
                <a:gd name="connsiteY9-20" fmla="*/ 298191 h 1930759"/>
                <a:gd name="connsiteX10-21" fmla="*/ 2898593 w 8967629"/>
                <a:gd name="connsiteY10-22" fmla="*/ 12441 h 1930759"/>
                <a:gd name="connsiteX11-23" fmla="*/ 650693 w 8967629"/>
                <a:gd name="connsiteY11-24" fmla="*/ 145791 h 1930759"/>
                <a:gd name="connsiteX0-25" fmla="*/ 650693 w 8967629"/>
                <a:gd name="connsiteY0-26" fmla="*/ 134843 h 1919811"/>
                <a:gd name="connsiteX1-27" fmla="*/ 79193 w 8967629"/>
                <a:gd name="connsiteY1-28" fmla="*/ 953993 h 1919811"/>
                <a:gd name="connsiteX2-29" fmla="*/ 307793 w 8967629"/>
                <a:gd name="connsiteY2-30" fmla="*/ 1754093 h 1919811"/>
                <a:gd name="connsiteX3-31" fmla="*/ 2822393 w 8967629"/>
                <a:gd name="connsiteY3-32" fmla="*/ 1830293 h 1919811"/>
                <a:gd name="connsiteX4-33" fmla="*/ 3889193 w 8967629"/>
                <a:gd name="connsiteY4-34" fmla="*/ 1868393 h 1919811"/>
                <a:gd name="connsiteX5-35" fmla="*/ 6460943 w 8967629"/>
                <a:gd name="connsiteY5-36" fmla="*/ 1906493 h 1919811"/>
                <a:gd name="connsiteX6-37" fmla="*/ 8537393 w 8967629"/>
                <a:gd name="connsiteY6-38" fmla="*/ 1620743 h 1919811"/>
                <a:gd name="connsiteX7-39" fmla="*/ 8956493 w 8967629"/>
                <a:gd name="connsiteY7-40" fmla="*/ 706343 h 1919811"/>
                <a:gd name="connsiteX8-41" fmla="*/ 8308793 w 8967629"/>
                <a:gd name="connsiteY8-42" fmla="*/ 249143 h 1919811"/>
                <a:gd name="connsiteX9-43" fmla="*/ 5622743 w 8967629"/>
                <a:gd name="connsiteY9-44" fmla="*/ 134843 h 1919811"/>
                <a:gd name="connsiteX10-45" fmla="*/ 2898593 w 8967629"/>
                <a:gd name="connsiteY10-46" fmla="*/ 1493 h 1919811"/>
                <a:gd name="connsiteX11-47" fmla="*/ 650693 w 8967629"/>
                <a:gd name="connsiteY11-48" fmla="*/ 134843 h 1919811"/>
                <a:gd name="connsiteX0-49" fmla="*/ 650693 w 8967629"/>
                <a:gd name="connsiteY0-50" fmla="*/ 134843 h 1919811"/>
                <a:gd name="connsiteX1-51" fmla="*/ 79193 w 8967629"/>
                <a:gd name="connsiteY1-52" fmla="*/ 953993 h 1919811"/>
                <a:gd name="connsiteX2-53" fmla="*/ 307793 w 8967629"/>
                <a:gd name="connsiteY2-54" fmla="*/ 1754093 h 1919811"/>
                <a:gd name="connsiteX3-55" fmla="*/ 2822393 w 8967629"/>
                <a:gd name="connsiteY3-56" fmla="*/ 1830293 h 1919811"/>
                <a:gd name="connsiteX4-57" fmla="*/ 3889193 w 8967629"/>
                <a:gd name="connsiteY4-58" fmla="*/ 1868393 h 1919811"/>
                <a:gd name="connsiteX5-59" fmla="*/ 6460943 w 8967629"/>
                <a:gd name="connsiteY5-60" fmla="*/ 1906493 h 1919811"/>
                <a:gd name="connsiteX6-61" fmla="*/ 8537393 w 8967629"/>
                <a:gd name="connsiteY6-62" fmla="*/ 1620743 h 1919811"/>
                <a:gd name="connsiteX7-63" fmla="*/ 8956493 w 8967629"/>
                <a:gd name="connsiteY7-64" fmla="*/ 706343 h 1919811"/>
                <a:gd name="connsiteX8-65" fmla="*/ 8308793 w 8967629"/>
                <a:gd name="connsiteY8-66" fmla="*/ 249143 h 1919811"/>
                <a:gd name="connsiteX9-67" fmla="*/ 5622743 w 8967629"/>
                <a:gd name="connsiteY9-68" fmla="*/ 134843 h 1919811"/>
                <a:gd name="connsiteX10-69" fmla="*/ 2898593 w 8967629"/>
                <a:gd name="connsiteY10-70" fmla="*/ 1493 h 1919811"/>
                <a:gd name="connsiteX11-71" fmla="*/ 650693 w 8967629"/>
                <a:gd name="connsiteY11-72" fmla="*/ 134843 h 1919811"/>
                <a:gd name="connsiteX0-73" fmla="*/ 650693 w 8967629"/>
                <a:gd name="connsiteY0-74" fmla="*/ 134843 h 1919811"/>
                <a:gd name="connsiteX1-75" fmla="*/ 79193 w 8967629"/>
                <a:gd name="connsiteY1-76" fmla="*/ 953993 h 1919811"/>
                <a:gd name="connsiteX2-77" fmla="*/ 307793 w 8967629"/>
                <a:gd name="connsiteY2-78" fmla="*/ 1754093 h 1919811"/>
                <a:gd name="connsiteX3-79" fmla="*/ 2822393 w 8967629"/>
                <a:gd name="connsiteY3-80" fmla="*/ 1830293 h 1919811"/>
                <a:gd name="connsiteX4-81" fmla="*/ 3889193 w 8967629"/>
                <a:gd name="connsiteY4-82" fmla="*/ 1868393 h 1919811"/>
                <a:gd name="connsiteX5-83" fmla="*/ 6460943 w 8967629"/>
                <a:gd name="connsiteY5-84" fmla="*/ 1906493 h 1919811"/>
                <a:gd name="connsiteX6-85" fmla="*/ 8537393 w 8967629"/>
                <a:gd name="connsiteY6-86" fmla="*/ 1620743 h 1919811"/>
                <a:gd name="connsiteX7-87" fmla="*/ 8956493 w 8967629"/>
                <a:gd name="connsiteY7-88" fmla="*/ 706343 h 1919811"/>
                <a:gd name="connsiteX8-89" fmla="*/ 8308793 w 8967629"/>
                <a:gd name="connsiteY8-90" fmla="*/ 249143 h 1919811"/>
                <a:gd name="connsiteX9-91" fmla="*/ 5622743 w 8967629"/>
                <a:gd name="connsiteY9-92" fmla="*/ 134843 h 1919811"/>
                <a:gd name="connsiteX10-93" fmla="*/ 2898593 w 8967629"/>
                <a:gd name="connsiteY10-94" fmla="*/ 1493 h 1919811"/>
                <a:gd name="connsiteX11-95" fmla="*/ 650693 w 8967629"/>
                <a:gd name="connsiteY11-96" fmla="*/ 134843 h 1919811"/>
                <a:gd name="connsiteX0-97" fmla="*/ 650693 w 8967629"/>
                <a:gd name="connsiteY0-98" fmla="*/ 168172 h 1953140"/>
                <a:gd name="connsiteX1-99" fmla="*/ 79193 w 8967629"/>
                <a:gd name="connsiteY1-100" fmla="*/ 987322 h 1953140"/>
                <a:gd name="connsiteX2-101" fmla="*/ 307793 w 8967629"/>
                <a:gd name="connsiteY2-102" fmla="*/ 1787422 h 1953140"/>
                <a:gd name="connsiteX3-103" fmla="*/ 2822393 w 8967629"/>
                <a:gd name="connsiteY3-104" fmla="*/ 1863622 h 1953140"/>
                <a:gd name="connsiteX4-105" fmla="*/ 3889193 w 8967629"/>
                <a:gd name="connsiteY4-106" fmla="*/ 1901722 h 1953140"/>
                <a:gd name="connsiteX5-107" fmla="*/ 6460943 w 8967629"/>
                <a:gd name="connsiteY5-108" fmla="*/ 1939822 h 1953140"/>
                <a:gd name="connsiteX6-109" fmla="*/ 8537393 w 8967629"/>
                <a:gd name="connsiteY6-110" fmla="*/ 1654072 h 1953140"/>
                <a:gd name="connsiteX7-111" fmla="*/ 8956493 w 8967629"/>
                <a:gd name="connsiteY7-112" fmla="*/ 739672 h 1953140"/>
                <a:gd name="connsiteX8-113" fmla="*/ 8308793 w 8967629"/>
                <a:gd name="connsiteY8-114" fmla="*/ 282472 h 1953140"/>
                <a:gd name="connsiteX9-115" fmla="*/ 5622743 w 8967629"/>
                <a:gd name="connsiteY9-116" fmla="*/ 168172 h 1953140"/>
                <a:gd name="connsiteX10-117" fmla="*/ 2898593 w 8967629"/>
                <a:gd name="connsiteY10-118" fmla="*/ 34822 h 1953140"/>
                <a:gd name="connsiteX11-119" fmla="*/ 650693 w 8967629"/>
                <a:gd name="connsiteY11-120" fmla="*/ 168172 h 1953140"/>
                <a:gd name="connsiteX0-121" fmla="*/ 650693 w 8967629"/>
                <a:gd name="connsiteY0-122" fmla="*/ 101243 h 1886211"/>
                <a:gd name="connsiteX1-123" fmla="*/ 79193 w 8967629"/>
                <a:gd name="connsiteY1-124" fmla="*/ 920393 h 1886211"/>
                <a:gd name="connsiteX2-125" fmla="*/ 307793 w 8967629"/>
                <a:gd name="connsiteY2-126" fmla="*/ 1720493 h 1886211"/>
                <a:gd name="connsiteX3-127" fmla="*/ 2822393 w 8967629"/>
                <a:gd name="connsiteY3-128" fmla="*/ 1796693 h 1886211"/>
                <a:gd name="connsiteX4-129" fmla="*/ 3889193 w 8967629"/>
                <a:gd name="connsiteY4-130" fmla="*/ 1834793 h 1886211"/>
                <a:gd name="connsiteX5-131" fmla="*/ 6460943 w 8967629"/>
                <a:gd name="connsiteY5-132" fmla="*/ 1872893 h 1886211"/>
                <a:gd name="connsiteX6-133" fmla="*/ 8537393 w 8967629"/>
                <a:gd name="connsiteY6-134" fmla="*/ 1587143 h 1886211"/>
                <a:gd name="connsiteX7-135" fmla="*/ 8956493 w 8967629"/>
                <a:gd name="connsiteY7-136" fmla="*/ 672743 h 1886211"/>
                <a:gd name="connsiteX8-137" fmla="*/ 8308793 w 8967629"/>
                <a:gd name="connsiteY8-138" fmla="*/ 215543 h 1886211"/>
                <a:gd name="connsiteX9-139" fmla="*/ 5622743 w 8967629"/>
                <a:gd name="connsiteY9-140" fmla="*/ 101243 h 1886211"/>
                <a:gd name="connsiteX10-141" fmla="*/ 2860493 w 8967629"/>
                <a:gd name="connsiteY10-142" fmla="*/ 63143 h 1886211"/>
                <a:gd name="connsiteX11-143" fmla="*/ 650693 w 8967629"/>
                <a:gd name="connsiteY11-144" fmla="*/ 101243 h 1886211"/>
                <a:gd name="connsiteX0-145" fmla="*/ 650693 w 8967629"/>
                <a:gd name="connsiteY0-146" fmla="*/ 200038 h 1985006"/>
                <a:gd name="connsiteX1-147" fmla="*/ 79193 w 8967629"/>
                <a:gd name="connsiteY1-148" fmla="*/ 1019188 h 1985006"/>
                <a:gd name="connsiteX2-149" fmla="*/ 307793 w 8967629"/>
                <a:gd name="connsiteY2-150" fmla="*/ 1819288 h 1985006"/>
                <a:gd name="connsiteX3-151" fmla="*/ 2822393 w 8967629"/>
                <a:gd name="connsiteY3-152" fmla="*/ 1895488 h 1985006"/>
                <a:gd name="connsiteX4-153" fmla="*/ 3889193 w 8967629"/>
                <a:gd name="connsiteY4-154" fmla="*/ 1933588 h 1985006"/>
                <a:gd name="connsiteX5-155" fmla="*/ 6460943 w 8967629"/>
                <a:gd name="connsiteY5-156" fmla="*/ 1971688 h 1985006"/>
                <a:gd name="connsiteX6-157" fmla="*/ 8537393 w 8967629"/>
                <a:gd name="connsiteY6-158" fmla="*/ 1685938 h 1985006"/>
                <a:gd name="connsiteX7-159" fmla="*/ 8956493 w 8967629"/>
                <a:gd name="connsiteY7-160" fmla="*/ 771538 h 1985006"/>
                <a:gd name="connsiteX8-161" fmla="*/ 8308793 w 8967629"/>
                <a:gd name="connsiteY8-162" fmla="*/ 314338 h 1985006"/>
                <a:gd name="connsiteX9-163" fmla="*/ 5622743 w 8967629"/>
                <a:gd name="connsiteY9-164" fmla="*/ 200038 h 1985006"/>
                <a:gd name="connsiteX10-165" fmla="*/ 2879543 w 8967629"/>
                <a:gd name="connsiteY10-166" fmla="*/ 28588 h 1985006"/>
                <a:gd name="connsiteX11-167" fmla="*/ 650693 w 8967629"/>
                <a:gd name="connsiteY11-168" fmla="*/ 200038 h 1985006"/>
                <a:gd name="connsiteX0-169" fmla="*/ 650693 w 8967629"/>
                <a:gd name="connsiteY0-170" fmla="*/ 227800 h 2012768"/>
                <a:gd name="connsiteX1-171" fmla="*/ 79193 w 8967629"/>
                <a:gd name="connsiteY1-172" fmla="*/ 1046950 h 2012768"/>
                <a:gd name="connsiteX2-173" fmla="*/ 307793 w 8967629"/>
                <a:gd name="connsiteY2-174" fmla="*/ 1847050 h 2012768"/>
                <a:gd name="connsiteX3-175" fmla="*/ 2822393 w 8967629"/>
                <a:gd name="connsiteY3-176" fmla="*/ 1923250 h 2012768"/>
                <a:gd name="connsiteX4-177" fmla="*/ 3889193 w 8967629"/>
                <a:gd name="connsiteY4-178" fmla="*/ 1961350 h 2012768"/>
                <a:gd name="connsiteX5-179" fmla="*/ 6460943 w 8967629"/>
                <a:gd name="connsiteY5-180" fmla="*/ 1999450 h 2012768"/>
                <a:gd name="connsiteX6-181" fmla="*/ 8537393 w 8967629"/>
                <a:gd name="connsiteY6-182" fmla="*/ 1713700 h 2012768"/>
                <a:gd name="connsiteX7-183" fmla="*/ 8956493 w 8967629"/>
                <a:gd name="connsiteY7-184" fmla="*/ 799300 h 2012768"/>
                <a:gd name="connsiteX8-185" fmla="*/ 8308793 w 8967629"/>
                <a:gd name="connsiteY8-186" fmla="*/ 342100 h 2012768"/>
                <a:gd name="connsiteX9-187" fmla="*/ 5622743 w 8967629"/>
                <a:gd name="connsiteY9-188" fmla="*/ 227800 h 2012768"/>
                <a:gd name="connsiteX10-189" fmla="*/ 2879543 w 8967629"/>
                <a:gd name="connsiteY10-190" fmla="*/ 56350 h 2012768"/>
                <a:gd name="connsiteX11-191" fmla="*/ 650693 w 8967629"/>
                <a:gd name="connsiteY11-192" fmla="*/ 227800 h 2012768"/>
                <a:gd name="connsiteX0-193" fmla="*/ 650693 w 8967629"/>
                <a:gd name="connsiteY0-194" fmla="*/ 183438 h 1968406"/>
                <a:gd name="connsiteX1-195" fmla="*/ 79193 w 8967629"/>
                <a:gd name="connsiteY1-196" fmla="*/ 1002588 h 1968406"/>
                <a:gd name="connsiteX2-197" fmla="*/ 307793 w 8967629"/>
                <a:gd name="connsiteY2-198" fmla="*/ 1802688 h 1968406"/>
                <a:gd name="connsiteX3-199" fmla="*/ 2822393 w 8967629"/>
                <a:gd name="connsiteY3-200" fmla="*/ 1878888 h 1968406"/>
                <a:gd name="connsiteX4-201" fmla="*/ 3889193 w 8967629"/>
                <a:gd name="connsiteY4-202" fmla="*/ 1916988 h 1968406"/>
                <a:gd name="connsiteX5-203" fmla="*/ 6460943 w 8967629"/>
                <a:gd name="connsiteY5-204" fmla="*/ 1955088 h 1968406"/>
                <a:gd name="connsiteX6-205" fmla="*/ 8537393 w 8967629"/>
                <a:gd name="connsiteY6-206" fmla="*/ 1669338 h 1968406"/>
                <a:gd name="connsiteX7-207" fmla="*/ 8956493 w 8967629"/>
                <a:gd name="connsiteY7-208" fmla="*/ 754938 h 1968406"/>
                <a:gd name="connsiteX8-209" fmla="*/ 8308793 w 8967629"/>
                <a:gd name="connsiteY8-210" fmla="*/ 297738 h 1968406"/>
                <a:gd name="connsiteX9-211" fmla="*/ 5622743 w 8967629"/>
                <a:gd name="connsiteY9-212" fmla="*/ 183438 h 1968406"/>
                <a:gd name="connsiteX10-213" fmla="*/ 2879543 w 8967629"/>
                <a:gd name="connsiteY10-214" fmla="*/ 11988 h 1968406"/>
                <a:gd name="connsiteX11-215" fmla="*/ 650693 w 8967629"/>
                <a:gd name="connsiteY11-216" fmla="*/ 183438 h 1968406"/>
                <a:gd name="connsiteX0-217" fmla="*/ 650693 w 8967629"/>
                <a:gd name="connsiteY0-218" fmla="*/ 183438 h 1968406"/>
                <a:gd name="connsiteX1-219" fmla="*/ 79193 w 8967629"/>
                <a:gd name="connsiteY1-220" fmla="*/ 1002588 h 1968406"/>
                <a:gd name="connsiteX2-221" fmla="*/ 307793 w 8967629"/>
                <a:gd name="connsiteY2-222" fmla="*/ 1802688 h 1968406"/>
                <a:gd name="connsiteX3-223" fmla="*/ 2822393 w 8967629"/>
                <a:gd name="connsiteY3-224" fmla="*/ 1878888 h 1968406"/>
                <a:gd name="connsiteX4-225" fmla="*/ 3889193 w 8967629"/>
                <a:gd name="connsiteY4-226" fmla="*/ 1916988 h 1968406"/>
                <a:gd name="connsiteX5-227" fmla="*/ 6460943 w 8967629"/>
                <a:gd name="connsiteY5-228" fmla="*/ 1955088 h 1968406"/>
                <a:gd name="connsiteX6-229" fmla="*/ 8537393 w 8967629"/>
                <a:gd name="connsiteY6-230" fmla="*/ 1669338 h 1968406"/>
                <a:gd name="connsiteX7-231" fmla="*/ 8956493 w 8967629"/>
                <a:gd name="connsiteY7-232" fmla="*/ 754938 h 1968406"/>
                <a:gd name="connsiteX8-233" fmla="*/ 8308793 w 8967629"/>
                <a:gd name="connsiteY8-234" fmla="*/ 297738 h 1968406"/>
                <a:gd name="connsiteX9-235" fmla="*/ 5622743 w 8967629"/>
                <a:gd name="connsiteY9-236" fmla="*/ 183438 h 1968406"/>
                <a:gd name="connsiteX10-237" fmla="*/ 2879543 w 8967629"/>
                <a:gd name="connsiteY10-238" fmla="*/ 11988 h 1968406"/>
                <a:gd name="connsiteX11-239" fmla="*/ 650693 w 8967629"/>
                <a:gd name="connsiteY11-240" fmla="*/ 183438 h 1968406"/>
                <a:gd name="connsiteX0-241" fmla="*/ 650693 w 8967629"/>
                <a:gd name="connsiteY0-242" fmla="*/ 183438 h 1968406"/>
                <a:gd name="connsiteX1-243" fmla="*/ 79193 w 8967629"/>
                <a:gd name="connsiteY1-244" fmla="*/ 1002588 h 1968406"/>
                <a:gd name="connsiteX2-245" fmla="*/ 307793 w 8967629"/>
                <a:gd name="connsiteY2-246" fmla="*/ 1802688 h 1968406"/>
                <a:gd name="connsiteX3-247" fmla="*/ 2822393 w 8967629"/>
                <a:gd name="connsiteY3-248" fmla="*/ 1878888 h 1968406"/>
                <a:gd name="connsiteX4-249" fmla="*/ 3889193 w 8967629"/>
                <a:gd name="connsiteY4-250" fmla="*/ 1916988 h 1968406"/>
                <a:gd name="connsiteX5-251" fmla="*/ 6460943 w 8967629"/>
                <a:gd name="connsiteY5-252" fmla="*/ 1955088 h 1968406"/>
                <a:gd name="connsiteX6-253" fmla="*/ 8537393 w 8967629"/>
                <a:gd name="connsiteY6-254" fmla="*/ 1669338 h 1968406"/>
                <a:gd name="connsiteX7-255" fmla="*/ 8956493 w 8967629"/>
                <a:gd name="connsiteY7-256" fmla="*/ 754938 h 1968406"/>
                <a:gd name="connsiteX8-257" fmla="*/ 8308793 w 8967629"/>
                <a:gd name="connsiteY8-258" fmla="*/ 297738 h 1968406"/>
                <a:gd name="connsiteX9-259" fmla="*/ 5622743 w 8967629"/>
                <a:gd name="connsiteY9-260" fmla="*/ 183438 h 1968406"/>
                <a:gd name="connsiteX10-261" fmla="*/ 2879543 w 8967629"/>
                <a:gd name="connsiteY10-262" fmla="*/ 11988 h 1968406"/>
                <a:gd name="connsiteX11-263" fmla="*/ 650693 w 8967629"/>
                <a:gd name="connsiteY11-264" fmla="*/ 183438 h 1968406"/>
                <a:gd name="connsiteX0-265" fmla="*/ 650693 w 8967629"/>
                <a:gd name="connsiteY0-266" fmla="*/ 183438 h 1968406"/>
                <a:gd name="connsiteX1-267" fmla="*/ 79193 w 8967629"/>
                <a:gd name="connsiteY1-268" fmla="*/ 1059738 h 1968406"/>
                <a:gd name="connsiteX2-269" fmla="*/ 307793 w 8967629"/>
                <a:gd name="connsiteY2-270" fmla="*/ 1802688 h 1968406"/>
                <a:gd name="connsiteX3-271" fmla="*/ 2822393 w 8967629"/>
                <a:gd name="connsiteY3-272" fmla="*/ 1878888 h 1968406"/>
                <a:gd name="connsiteX4-273" fmla="*/ 3889193 w 8967629"/>
                <a:gd name="connsiteY4-274" fmla="*/ 1916988 h 1968406"/>
                <a:gd name="connsiteX5-275" fmla="*/ 6460943 w 8967629"/>
                <a:gd name="connsiteY5-276" fmla="*/ 1955088 h 1968406"/>
                <a:gd name="connsiteX6-277" fmla="*/ 8537393 w 8967629"/>
                <a:gd name="connsiteY6-278" fmla="*/ 1669338 h 1968406"/>
                <a:gd name="connsiteX7-279" fmla="*/ 8956493 w 8967629"/>
                <a:gd name="connsiteY7-280" fmla="*/ 754938 h 1968406"/>
                <a:gd name="connsiteX8-281" fmla="*/ 8308793 w 8967629"/>
                <a:gd name="connsiteY8-282" fmla="*/ 297738 h 1968406"/>
                <a:gd name="connsiteX9-283" fmla="*/ 5622743 w 8967629"/>
                <a:gd name="connsiteY9-284" fmla="*/ 183438 h 1968406"/>
                <a:gd name="connsiteX10-285" fmla="*/ 2879543 w 8967629"/>
                <a:gd name="connsiteY10-286" fmla="*/ 11988 h 1968406"/>
                <a:gd name="connsiteX11-287" fmla="*/ 650693 w 8967629"/>
                <a:gd name="connsiteY11-288" fmla="*/ 183438 h 1968406"/>
                <a:gd name="connsiteX0-289" fmla="*/ 650693 w 8967629"/>
                <a:gd name="connsiteY0-290" fmla="*/ 183438 h 1958881"/>
                <a:gd name="connsiteX1-291" fmla="*/ 79193 w 8967629"/>
                <a:gd name="connsiteY1-292" fmla="*/ 1059738 h 1958881"/>
                <a:gd name="connsiteX2-293" fmla="*/ 307793 w 8967629"/>
                <a:gd name="connsiteY2-294" fmla="*/ 1802688 h 1958881"/>
                <a:gd name="connsiteX3-295" fmla="*/ 2822393 w 8967629"/>
                <a:gd name="connsiteY3-296" fmla="*/ 1878888 h 1958881"/>
                <a:gd name="connsiteX4-297" fmla="*/ 3889193 w 8967629"/>
                <a:gd name="connsiteY4-298" fmla="*/ 1916988 h 1958881"/>
                <a:gd name="connsiteX5-299" fmla="*/ 6460943 w 8967629"/>
                <a:gd name="connsiteY5-300" fmla="*/ 1955088 h 1958881"/>
                <a:gd name="connsiteX6-301" fmla="*/ 8537393 w 8967629"/>
                <a:gd name="connsiteY6-302" fmla="*/ 1669338 h 1958881"/>
                <a:gd name="connsiteX7-303" fmla="*/ 8956493 w 8967629"/>
                <a:gd name="connsiteY7-304" fmla="*/ 754938 h 1958881"/>
                <a:gd name="connsiteX8-305" fmla="*/ 8308793 w 8967629"/>
                <a:gd name="connsiteY8-306" fmla="*/ 297738 h 1958881"/>
                <a:gd name="connsiteX9-307" fmla="*/ 5622743 w 8967629"/>
                <a:gd name="connsiteY9-308" fmla="*/ 183438 h 1958881"/>
                <a:gd name="connsiteX10-309" fmla="*/ 2879543 w 8967629"/>
                <a:gd name="connsiteY10-310" fmla="*/ 11988 h 1958881"/>
                <a:gd name="connsiteX11-311" fmla="*/ 650693 w 8967629"/>
                <a:gd name="connsiteY11-312" fmla="*/ 183438 h 1958881"/>
                <a:gd name="connsiteX0-313" fmla="*/ 650693 w 8967629"/>
                <a:gd name="connsiteY0-314" fmla="*/ 183438 h 1974386"/>
                <a:gd name="connsiteX1-315" fmla="*/ 79193 w 8967629"/>
                <a:gd name="connsiteY1-316" fmla="*/ 1059738 h 1974386"/>
                <a:gd name="connsiteX2-317" fmla="*/ 307793 w 8967629"/>
                <a:gd name="connsiteY2-318" fmla="*/ 1802688 h 1974386"/>
                <a:gd name="connsiteX3-319" fmla="*/ 2822393 w 8967629"/>
                <a:gd name="connsiteY3-320" fmla="*/ 1878888 h 1974386"/>
                <a:gd name="connsiteX4-321" fmla="*/ 3889193 w 8967629"/>
                <a:gd name="connsiteY4-322" fmla="*/ 1916988 h 1974386"/>
                <a:gd name="connsiteX5-323" fmla="*/ 6460943 w 8967629"/>
                <a:gd name="connsiteY5-324" fmla="*/ 1955088 h 1974386"/>
                <a:gd name="connsiteX6-325" fmla="*/ 8537393 w 8967629"/>
                <a:gd name="connsiteY6-326" fmla="*/ 1669338 h 1974386"/>
                <a:gd name="connsiteX7-327" fmla="*/ 8956493 w 8967629"/>
                <a:gd name="connsiteY7-328" fmla="*/ 754938 h 1974386"/>
                <a:gd name="connsiteX8-329" fmla="*/ 8308793 w 8967629"/>
                <a:gd name="connsiteY8-330" fmla="*/ 297738 h 1974386"/>
                <a:gd name="connsiteX9-331" fmla="*/ 5622743 w 8967629"/>
                <a:gd name="connsiteY9-332" fmla="*/ 183438 h 1974386"/>
                <a:gd name="connsiteX10-333" fmla="*/ 2879543 w 8967629"/>
                <a:gd name="connsiteY10-334" fmla="*/ 11988 h 1974386"/>
                <a:gd name="connsiteX11-335" fmla="*/ 650693 w 8967629"/>
                <a:gd name="connsiteY11-336" fmla="*/ 183438 h 1974386"/>
                <a:gd name="connsiteX0-337" fmla="*/ 718633 w 9035569"/>
                <a:gd name="connsiteY0-338" fmla="*/ 183438 h 1970142"/>
                <a:gd name="connsiteX1-339" fmla="*/ 147133 w 9035569"/>
                <a:gd name="connsiteY1-340" fmla="*/ 1059738 h 1970142"/>
                <a:gd name="connsiteX2-341" fmla="*/ 375733 w 9035569"/>
                <a:gd name="connsiteY2-342" fmla="*/ 1802688 h 1970142"/>
                <a:gd name="connsiteX3-343" fmla="*/ 3957133 w 9035569"/>
                <a:gd name="connsiteY3-344" fmla="*/ 1916988 h 1970142"/>
                <a:gd name="connsiteX4-345" fmla="*/ 6528883 w 9035569"/>
                <a:gd name="connsiteY4-346" fmla="*/ 1955088 h 1970142"/>
                <a:gd name="connsiteX5-347" fmla="*/ 8605333 w 9035569"/>
                <a:gd name="connsiteY5-348" fmla="*/ 1669338 h 1970142"/>
                <a:gd name="connsiteX6-349" fmla="*/ 9024433 w 9035569"/>
                <a:gd name="connsiteY6-350" fmla="*/ 754938 h 1970142"/>
                <a:gd name="connsiteX7-351" fmla="*/ 8376733 w 9035569"/>
                <a:gd name="connsiteY7-352" fmla="*/ 297738 h 1970142"/>
                <a:gd name="connsiteX8-353" fmla="*/ 5690683 w 9035569"/>
                <a:gd name="connsiteY8-354" fmla="*/ 183438 h 1970142"/>
                <a:gd name="connsiteX9-355" fmla="*/ 2947483 w 9035569"/>
                <a:gd name="connsiteY9-356" fmla="*/ 11988 h 1970142"/>
                <a:gd name="connsiteX10-357" fmla="*/ 718633 w 9035569"/>
                <a:gd name="connsiteY10-358" fmla="*/ 183438 h 1970142"/>
                <a:gd name="connsiteX0-359" fmla="*/ 718633 w 9035569"/>
                <a:gd name="connsiteY0-360" fmla="*/ 183438 h 1962283"/>
                <a:gd name="connsiteX1-361" fmla="*/ 147133 w 9035569"/>
                <a:gd name="connsiteY1-362" fmla="*/ 1059738 h 1962283"/>
                <a:gd name="connsiteX2-363" fmla="*/ 375733 w 9035569"/>
                <a:gd name="connsiteY2-364" fmla="*/ 1802688 h 1962283"/>
                <a:gd name="connsiteX3-365" fmla="*/ 3957133 w 9035569"/>
                <a:gd name="connsiteY3-366" fmla="*/ 1916988 h 1962283"/>
                <a:gd name="connsiteX4-367" fmla="*/ 6528883 w 9035569"/>
                <a:gd name="connsiteY4-368" fmla="*/ 1955088 h 1962283"/>
                <a:gd name="connsiteX5-369" fmla="*/ 8605333 w 9035569"/>
                <a:gd name="connsiteY5-370" fmla="*/ 1669338 h 1962283"/>
                <a:gd name="connsiteX6-371" fmla="*/ 9024433 w 9035569"/>
                <a:gd name="connsiteY6-372" fmla="*/ 754938 h 1962283"/>
                <a:gd name="connsiteX7-373" fmla="*/ 8376733 w 9035569"/>
                <a:gd name="connsiteY7-374" fmla="*/ 297738 h 1962283"/>
                <a:gd name="connsiteX8-375" fmla="*/ 5690683 w 9035569"/>
                <a:gd name="connsiteY8-376" fmla="*/ 183438 h 1962283"/>
                <a:gd name="connsiteX9-377" fmla="*/ 2947483 w 9035569"/>
                <a:gd name="connsiteY9-378" fmla="*/ 11988 h 1962283"/>
                <a:gd name="connsiteX10-379" fmla="*/ 718633 w 9035569"/>
                <a:gd name="connsiteY10-380" fmla="*/ 183438 h 1962283"/>
                <a:gd name="connsiteX0-381" fmla="*/ 718633 w 9035569"/>
                <a:gd name="connsiteY0-382" fmla="*/ 72229 h 1851074"/>
                <a:gd name="connsiteX1-383" fmla="*/ 147133 w 9035569"/>
                <a:gd name="connsiteY1-384" fmla="*/ 948529 h 1851074"/>
                <a:gd name="connsiteX2-385" fmla="*/ 375733 w 9035569"/>
                <a:gd name="connsiteY2-386" fmla="*/ 1691479 h 1851074"/>
                <a:gd name="connsiteX3-387" fmla="*/ 3957133 w 9035569"/>
                <a:gd name="connsiteY3-388" fmla="*/ 1805779 h 1851074"/>
                <a:gd name="connsiteX4-389" fmla="*/ 6528883 w 9035569"/>
                <a:gd name="connsiteY4-390" fmla="*/ 1843879 h 1851074"/>
                <a:gd name="connsiteX5-391" fmla="*/ 8605333 w 9035569"/>
                <a:gd name="connsiteY5-392" fmla="*/ 1558129 h 1851074"/>
                <a:gd name="connsiteX6-393" fmla="*/ 9024433 w 9035569"/>
                <a:gd name="connsiteY6-394" fmla="*/ 643729 h 1851074"/>
                <a:gd name="connsiteX7-395" fmla="*/ 8376733 w 9035569"/>
                <a:gd name="connsiteY7-396" fmla="*/ 186529 h 1851074"/>
                <a:gd name="connsiteX8-397" fmla="*/ 5690683 w 9035569"/>
                <a:gd name="connsiteY8-398" fmla="*/ 72229 h 1851074"/>
                <a:gd name="connsiteX9-399" fmla="*/ 2852233 w 9035569"/>
                <a:gd name="connsiteY9-400" fmla="*/ 15079 h 1851074"/>
                <a:gd name="connsiteX10-401" fmla="*/ 718633 w 9035569"/>
                <a:gd name="connsiteY10-402" fmla="*/ 72229 h 18510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035569" h="1851074">
                  <a:moveTo>
                    <a:pt x="718633" y="72229"/>
                  </a:moveTo>
                  <a:cubicBezTo>
                    <a:pt x="267783" y="227804"/>
                    <a:pt x="204283" y="678654"/>
                    <a:pt x="147133" y="948529"/>
                  </a:cubicBezTo>
                  <a:cubicBezTo>
                    <a:pt x="89983" y="1218404"/>
                    <a:pt x="-259267" y="1548604"/>
                    <a:pt x="375733" y="1691479"/>
                  </a:cubicBezTo>
                  <a:cubicBezTo>
                    <a:pt x="1010733" y="1834354"/>
                    <a:pt x="2722058" y="1894679"/>
                    <a:pt x="3957133" y="1805779"/>
                  </a:cubicBezTo>
                  <a:cubicBezTo>
                    <a:pt x="4980325" y="1732130"/>
                    <a:pt x="5754183" y="1885154"/>
                    <a:pt x="6528883" y="1843879"/>
                  </a:cubicBezTo>
                  <a:cubicBezTo>
                    <a:pt x="7303583" y="1802604"/>
                    <a:pt x="8189408" y="1758154"/>
                    <a:pt x="8605333" y="1558129"/>
                  </a:cubicBezTo>
                  <a:cubicBezTo>
                    <a:pt x="9021258" y="1358104"/>
                    <a:pt x="9062533" y="872329"/>
                    <a:pt x="9024433" y="643729"/>
                  </a:cubicBezTo>
                  <a:cubicBezTo>
                    <a:pt x="8986333" y="415129"/>
                    <a:pt x="8932358" y="281779"/>
                    <a:pt x="8376733" y="186529"/>
                  </a:cubicBezTo>
                  <a:cubicBezTo>
                    <a:pt x="7821108" y="91279"/>
                    <a:pt x="6954333" y="-76996"/>
                    <a:pt x="5690683" y="72229"/>
                  </a:cubicBezTo>
                  <a:cubicBezTo>
                    <a:pt x="4655633" y="316704"/>
                    <a:pt x="4119058" y="-80171"/>
                    <a:pt x="2852233" y="15079"/>
                  </a:cubicBezTo>
                  <a:cubicBezTo>
                    <a:pt x="2109283" y="72229"/>
                    <a:pt x="1169483" y="-83346"/>
                    <a:pt x="718633" y="72229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rgbClr val="3E702E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kumimoji="0" lang="en-US" altLang="ko-KR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kumimoji="0" lang="en-US" altLang="ko-K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kumimoji="0" lang="en-US" altLang="ko-KR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kumimoji="0" lang="en-US" altLang="ko-K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b.</a:t>
              </a:r>
              <a:endPara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A8E09D6-71DA-3862-5BD8-2B038945207C}"/>
              </a:ext>
            </a:extLst>
          </p:cNvPr>
          <p:cNvSpPr txBox="1"/>
          <p:nvPr/>
        </p:nvSpPr>
        <p:spPr>
          <a:xfrm>
            <a:off x="1214120" y="1660092"/>
            <a:ext cx="11582400" cy="716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3600" b="1" dirty="0" err="1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8" descr="Kỹ năng xử lý lông sâu róm - Benh.vn">
            <a:extLst>
              <a:ext uri="{FF2B5EF4-FFF2-40B4-BE49-F238E27FC236}">
                <a16:creationId xmlns:a16="http://schemas.microsoft.com/office/drawing/2014/main" id="{B88DA44D-9912-470F-900E-749B3BCCBC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54800" y="35712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7" name="组合 44">
            <a:extLst>
              <a:ext uri="{FF2B5EF4-FFF2-40B4-BE49-F238E27FC236}">
                <a16:creationId xmlns:a16="http://schemas.microsoft.com/office/drawing/2014/main" id="{A7F4C7F0-A92C-8BE3-AA43-51D1D8E78F2D}"/>
              </a:ext>
            </a:extLst>
          </p:cNvPr>
          <p:cNvGrpSpPr/>
          <p:nvPr/>
        </p:nvGrpSpPr>
        <p:grpSpPr>
          <a:xfrm>
            <a:off x="1214120" y="2747412"/>
            <a:ext cx="3795655" cy="625645"/>
            <a:chOff x="2360277" y="2671670"/>
            <a:chExt cx="3089358" cy="892629"/>
          </a:xfrm>
        </p:grpSpPr>
        <p:grpSp>
          <p:nvGrpSpPr>
            <p:cNvPr id="8" name="组合 30">
              <a:extLst>
                <a:ext uri="{FF2B5EF4-FFF2-40B4-BE49-F238E27FC236}">
                  <a16:creationId xmlns:a16="http://schemas.microsoft.com/office/drawing/2014/main" id="{D8CF2FA5-94AB-18B4-48E5-38921450C3E5}"/>
                </a:ext>
              </a:extLst>
            </p:cNvPr>
            <p:cNvGrpSpPr/>
            <p:nvPr/>
          </p:nvGrpSpPr>
          <p:grpSpPr>
            <a:xfrm>
              <a:off x="2360277" y="2671670"/>
              <a:ext cx="3089358" cy="892629"/>
              <a:chOff x="1336246" y="3302000"/>
              <a:chExt cx="2413000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10" name="圆角矩形 27">
                <a:extLst>
                  <a:ext uri="{FF2B5EF4-FFF2-40B4-BE49-F238E27FC236}">
                    <a16:creationId xmlns:a16="http://schemas.microsoft.com/office/drawing/2014/main" id="{778F2FD2-4E30-8ED1-CE5D-EBBE4627D980}"/>
                  </a:ext>
                </a:extLst>
              </p:cNvPr>
              <p:cNvSpPr/>
              <p:nvPr/>
            </p:nvSpPr>
            <p:spPr>
              <a:xfrm>
                <a:off x="1336246" y="3302000"/>
                <a:ext cx="2413000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1" name="圆角矩形 28">
                <a:extLst>
                  <a:ext uri="{FF2B5EF4-FFF2-40B4-BE49-F238E27FC236}">
                    <a16:creationId xmlns:a16="http://schemas.microsoft.com/office/drawing/2014/main" id="{C73C2B34-E0A7-A927-FF11-39DB4A1F3667}"/>
                  </a:ext>
                </a:extLst>
              </p:cNvPr>
              <p:cNvSpPr/>
              <p:nvPr/>
            </p:nvSpPr>
            <p:spPr>
              <a:xfrm>
                <a:off x="1386922" y="3378199"/>
                <a:ext cx="2308778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rgbClr val="F26D1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</p:grpSp>
        <p:sp>
          <p:nvSpPr>
            <p:cNvPr id="9" name="文本框 40">
              <a:extLst>
                <a:ext uri="{FF2B5EF4-FFF2-40B4-BE49-F238E27FC236}">
                  <a16:creationId xmlns:a16="http://schemas.microsoft.com/office/drawing/2014/main" id="{FC07F8E8-0FE9-4733-AD4F-BDBC5BFE2327}"/>
                </a:ext>
              </a:extLst>
            </p:cNvPr>
            <p:cNvSpPr txBox="1"/>
            <p:nvPr/>
          </p:nvSpPr>
          <p:spPr>
            <a:xfrm>
              <a:off x="2730374" y="2672938"/>
              <a:ext cx="2227411" cy="834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- </a:t>
              </a:r>
              <a:r>
                <a:rPr kumimoji="0" lang="en-US" altLang="zh-CN" sz="320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Nhát</a:t>
              </a:r>
              <a:r>
                <a:rPr kumimoji="0" lang="en-US" altLang="zh-CN" sz="320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20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như</a:t>
              </a:r>
              <a:r>
                <a:rPr kumimoji="0" lang="en-US" altLang="zh-CN" sz="320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tho</a:t>
              </a:r>
              <a:endParaRPr kumimoji="0" lang="zh-CN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12" name="组合 44">
            <a:extLst>
              <a:ext uri="{FF2B5EF4-FFF2-40B4-BE49-F238E27FC236}">
                <a16:creationId xmlns:a16="http://schemas.microsoft.com/office/drawing/2014/main" id="{92AB5136-687F-FFED-4353-3201766FA806}"/>
              </a:ext>
            </a:extLst>
          </p:cNvPr>
          <p:cNvGrpSpPr/>
          <p:nvPr/>
        </p:nvGrpSpPr>
        <p:grpSpPr>
          <a:xfrm>
            <a:off x="1230721" y="3876040"/>
            <a:ext cx="3779054" cy="632902"/>
            <a:chOff x="2360277" y="2661316"/>
            <a:chExt cx="3089358" cy="902983"/>
          </a:xfrm>
        </p:grpSpPr>
        <p:grpSp>
          <p:nvGrpSpPr>
            <p:cNvPr id="13" name="组合 30">
              <a:extLst>
                <a:ext uri="{FF2B5EF4-FFF2-40B4-BE49-F238E27FC236}">
                  <a16:creationId xmlns:a16="http://schemas.microsoft.com/office/drawing/2014/main" id="{FA1C7130-F196-4E3C-1D8D-A055A3F5B002}"/>
                </a:ext>
              </a:extLst>
            </p:cNvPr>
            <p:cNvGrpSpPr/>
            <p:nvPr/>
          </p:nvGrpSpPr>
          <p:grpSpPr>
            <a:xfrm>
              <a:off x="2360277" y="2671670"/>
              <a:ext cx="3089358" cy="892629"/>
              <a:chOff x="1336246" y="3302000"/>
              <a:chExt cx="2413000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0" name="圆角矩形 27">
                <a:extLst>
                  <a:ext uri="{FF2B5EF4-FFF2-40B4-BE49-F238E27FC236}">
                    <a16:creationId xmlns:a16="http://schemas.microsoft.com/office/drawing/2014/main" id="{E22C4327-3203-8148-66A6-948A0112A181}"/>
                  </a:ext>
                </a:extLst>
              </p:cNvPr>
              <p:cNvSpPr/>
              <p:nvPr/>
            </p:nvSpPr>
            <p:spPr>
              <a:xfrm>
                <a:off x="1336246" y="3302000"/>
                <a:ext cx="2413000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21" name="圆角矩形 28">
                <a:extLst>
                  <a:ext uri="{FF2B5EF4-FFF2-40B4-BE49-F238E27FC236}">
                    <a16:creationId xmlns:a16="http://schemas.microsoft.com/office/drawing/2014/main" id="{2795D67F-2919-663A-3F75-C1533F614BC9}"/>
                  </a:ext>
                </a:extLst>
              </p:cNvPr>
              <p:cNvSpPr/>
              <p:nvPr/>
            </p:nvSpPr>
            <p:spPr>
              <a:xfrm>
                <a:off x="1386922" y="3378199"/>
                <a:ext cx="2308778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rgbClr val="F26D1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</p:grpSp>
        <p:sp>
          <p:nvSpPr>
            <p:cNvPr id="14" name="文本框 40">
              <a:extLst>
                <a:ext uri="{FF2B5EF4-FFF2-40B4-BE49-F238E27FC236}">
                  <a16:creationId xmlns:a16="http://schemas.microsoft.com/office/drawing/2014/main" id="{E6546828-9C09-1813-6520-163C793A254B}"/>
                </a:ext>
              </a:extLst>
            </p:cNvPr>
            <p:cNvSpPr txBox="1"/>
            <p:nvPr/>
          </p:nvSpPr>
          <p:spPr>
            <a:xfrm>
              <a:off x="2642048" y="2661316"/>
              <a:ext cx="2412113" cy="83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- </a:t>
              </a:r>
              <a:r>
                <a:rPr kumimoji="0" lang="en-US" altLang="zh-CN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Khoe</a:t>
              </a:r>
              <a:r>
                <a:rPr kumimoji="0" lang="en-US" altLang="zh-CN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20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như</a:t>
              </a:r>
              <a:r>
                <a:rPr kumimoji="0" lang="en-US" altLang="zh-CN" sz="320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20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trâu</a:t>
              </a:r>
              <a:endParaRPr kumimoji="0" lang="zh-CN" altLang="en-US" sz="32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22" name="组合 44">
            <a:extLst>
              <a:ext uri="{FF2B5EF4-FFF2-40B4-BE49-F238E27FC236}">
                <a16:creationId xmlns:a16="http://schemas.microsoft.com/office/drawing/2014/main" id="{68075818-6632-9D0E-F1B8-202FF3C01533}"/>
              </a:ext>
            </a:extLst>
          </p:cNvPr>
          <p:cNvGrpSpPr/>
          <p:nvPr/>
        </p:nvGrpSpPr>
        <p:grpSpPr>
          <a:xfrm>
            <a:off x="1230721" y="5122958"/>
            <a:ext cx="3779054" cy="632902"/>
            <a:chOff x="2360277" y="2661316"/>
            <a:chExt cx="3089358" cy="902983"/>
          </a:xfrm>
        </p:grpSpPr>
        <p:grpSp>
          <p:nvGrpSpPr>
            <p:cNvPr id="23" name="组合 30">
              <a:extLst>
                <a:ext uri="{FF2B5EF4-FFF2-40B4-BE49-F238E27FC236}">
                  <a16:creationId xmlns:a16="http://schemas.microsoft.com/office/drawing/2014/main" id="{2D8B6074-F51B-907A-4510-F95DC1D3BFE2}"/>
                </a:ext>
              </a:extLst>
            </p:cNvPr>
            <p:cNvGrpSpPr/>
            <p:nvPr/>
          </p:nvGrpSpPr>
          <p:grpSpPr>
            <a:xfrm>
              <a:off x="2360277" y="2671670"/>
              <a:ext cx="3089358" cy="892629"/>
              <a:chOff x="1336246" y="3302000"/>
              <a:chExt cx="2413000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5" name="圆角矩形 27">
                <a:extLst>
                  <a:ext uri="{FF2B5EF4-FFF2-40B4-BE49-F238E27FC236}">
                    <a16:creationId xmlns:a16="http://schemas.microsoft.com/office/drawing/2014/main" id="{DCA6CF94-73E5-ADB5-ED33-BDFF50EC04EF}"/>
                  </a:ext>
                </a:extLst>
              </p:cNvPr>
              <p:cNvSpPr/>
              <p:nvPr/>
            </p:nvSpPr>
            <p:spPr>
              <a:xfrm>
                <a:off x="1336246" y="3302000"/>
                <a:ext cx="2413000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26" name="圆角矩形 28">
                <a:extLst>
                  <a:ext uri="{FF2B5EF4-FFF2-40B4-BE49-F238E27FC236}">
                    <a16:creationId xmlns:a16="http://schemas.microsoft.com/office/drawing/2014/main" id="{59A49C0E-0889-EF0A-8AD6-D4D8F975C7BD}"/>
                  </a:ext>
                </a:extLst>
              </p:cNvPr>
              <p:cNvSpPr/>
              <p:nvPr/>
            </p:nvSpPr>
            <p:spPr>
              <a:xfrm>
                <a:off x="1386922" y="3378199"/>
                <a:ext cx="2308778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rgbClr val="F26D1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</p:grpSp>
        <p:sp>
          <p:nvSpPr>
            <p:cNvPr id="24" name="文本框 40">
              <a:extLst>
                <a:ext uri="{FF2B5EF4-FFF2-40B4-BE49-F238E27FC236}">
                  <a16:creationId xmlns:a16="http://schemas.microsoft.com/office/drawing/2014/main" id="{FC006ED5-54A0-CD90-0525-C5E22EEC76E0}"/>
                </a:ext>
              </a:extLst>
            </p:cNvPr>
            <p:cNvSpPr txBox="1"/>
            <p:nvPr/>
          </p:nvSpPr>
          <p:spPr>
            <a:xfrm>
              <a:off x="2918210" y="2661316"/>
              <a:ext cx="1859787" cy="83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- </a:t>
              </a:r>
              <a:r>
                <a:rPr kumimoji="0" lang="en-US" altLang="zh-CN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Dư</a:t>
              </a:r>
              <a:r>
                <a:rPr kumimoji="0" lang="en-US" altLang="zh-CN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20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như</a:t>
              </a:r>
              <a:r>
                <a:rPr kumimoji="0" lang="en-US" altLang="zh-CN" sz="320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20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hổ</a:t>
              </a:r>
              <a:endParaRPr kumimoji="0" lang="zh-CN" altLang="en-US" sz="32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27" name="组合 44">
            <a:extLst>
              <a:ext uri="{FF2B5EF4-FFF2-40B4-BE49-F238E27FC236}">
                <a16:creationId xmlns:a16="http://schemas.microsoft.com/office/drawing/2014/main" id="{165CA32C-C941-3E4C-21A9-1315A5D06AE9}"/>
              </a:ext>
            </a:extLst>
          </p:cNvPr>
          <p:cNvGrpSpPr/>
          <p:nvPr/>
        </p:nvGrpSpPr>
        <p:grpSpPr>
          <a:xfrm>
            <a:off x="5354451" y="2707431"/>
            <a:ext cx="3795655" cy="625645"/>
            <a:chOff x="2360277" y="2671670"/>
            <a:chExt cx="3089358" cy="892629"/>
          </a:xfrm>
        </p:grpSpPr>
        <p:grpSp>
          <p:nvGrpSpPr>
            <p:cNvPr id="28" name="组合 30">
              <a:extLst>
                <a:ext uri="{FF2B5EF4-FFF2-40B4-BE49-F238E27FC236}">
                  <a16:creationId xmlns:a16="http://schemas.microsoft.com/office/drawing/2014/main" id="{C2B13101-AA99-DF7B-3394-BAF505FA926A}"/>
                </a:ext>
              </a:extLst>
            </p:cNvPr>
            <p:cNvGrpSpPr/>
            <p:nvPr/>
          </p:nvGrpSpPr>
          <p:grpSpPr>
            <a:xfrm>
              <a:off x="2360277" y="2671670"/>
              <a:ext cx="3089358" cy="892629"/>
              <a:chOff x="1336246" y="3302000"/>
              <a:chExt cx="2413000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30" name="圆角矩形 27">
                <a:extLst>
                  <a:ext uri="{FF2B5EF4-FFF2-40B4-BE49-F238E27FC236}">
                    <a16:creationId xmlns:a16="http://schemas.microsoft.com/office/drawing/2014/main" id="{736DBA1A-B36A-41CC-7A36-96B72040EF13}"/>
                  </a:ext>
                </a:extLst>
              </p:cNvPr>
              <p:cNvSpPr/>
              <p:nvPr/>
            </p:nvSpPr>
            <p:spPr>
              <a:xfrm>
                <a:off x="1336246" y="3302000"/>
                <a:ext cx="2413000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31" name="圆角矩形 28">
                <a:extLst>
                  <a:ext uri="{FF2B5EF4-FFF2-40B4-BE49-F238E27FC236}">
                    <a16:creationId xmlns:a16="http://schemas.microsoft.com/office/drawing/2014/main" id="{8B51E7E3-9B1B-BA83-5E3D-85F622FAA9C4}"/>
                  </a:ext>
                </a:extLst>
              </p:cNvPr>
              <p:cNvSpPr/>
              <p:nvPr/>
            </p:nvSpPr>
            <p:spPr>
              <a:xfrm>
                <a:off x="1386922" y="3378199"/>
                <a:ext cx="2308778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rgbClr val="F26D1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</p:grpSp>
        <p:sp>
          <p:nvSpPr>
            <p:cNvPr id="29" name="文本框 40">
              <a:extLst>
                <a:ext uri="{FF2B5EF4-FFF2-40B4-BE49-F238E27FC236}">
                  <a16:creationId xmlns:a16="http://schemas.microsoft.com/office/drawing/2014/main" id="{1C8176CD-000C-5E62-5443-095C4DE6EF5D}"/>
                </a:ext>
              </a:extLst>
            </p:cNvPr>
            <p:cNvSpPr txBox="1"/>
            <p:nvPr/>
          </p:nvSpPr>
          <p:spPr>
            <a:xfrm>
              <a:off x="2730374" y="2672938"/>
              <a:ext cx="2227411" cy="834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- </a:t>
              </a:r>
              <a:r>
                <a:rPr kumimoji="0" lang="en-US" altLang="zh-CN" sz="320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Nhát</a:t>
              </a:r>
              <a:r>
                <a:rPr kumimoji="0" lang="en-US" altLang="zh-CN" sz="320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20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như</a:t>
              </a:r>
              <a:r>
                <a:rPr kumimoji="0" lang="en-US" altLang="zh-CN" sz="320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th</a:t>
              </a:r>
              <a:r>
                <a:rPr kumimoji="0" lang="en-US" altLang="zh-CN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ỏ</a:t>
              </a:r>
              <a:endParaRPr kumimoji="0" lang="zh-CN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32" name="组合 44">
            <a:extLst>
              <a:ext uri="{FF2B5EF4-FFF2-40B4-BE49-F238E27FC236}">
                <a16:creationId xmlns:a16="http://schemas.microsoft.com/office/drawing/2014/main" id="{80213096-6C05-81D9-29F2-A0987D912F00}"/>
              </a:ext>
            </a:extLst>
          </p:cNvPr>
          <p:cNvGrpSpPr/>
          <p:nvPr/>
        </p:nvGrpSpPr>
        <p:grpSpPr>
          <a:xfrm>
            <a:off x="5374164" y="3827913"/>
            <a:ext cx="3779054" cy="632902"/>
            <a:chOff x="2360277" y="2661316"/>
            <a:chExt cx="3089358" cy="902983"/>
          </a:xfrm>
        </p:grpSpPr>
        <p:grpSp>
          <p:nvGrpSpPr>
            <p:cNvPr id="33" name="组合 30">
              <a:extLst>
                <a:ext uri="{FF2B5EF4-FFF2-40B4-BE49-F238E27FC236}">
                  <a16:creationId xmlns:a16="http://schemas.microsoft.com/office/drawing/2014/main" id="{1064DBE4-115D-B811-9F44-EF443B172453}"/>
                </a:ext>
              </a:extLst>
            </p:cNvPr>
            <p:cNvGrpSpPr/>
            <p:nvPr/>
          </p:nvGrpSpPr>
          <p:grpSpPr>
            <a:xfrm>
              <a:off x="2360277" y="2671670"/>
              <a:ext cx="3089358" cy="892629"/>
              <a:chOff x="1336246" y="3302000"/>
              <a:chExt cx="2413000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35" name="圆角矩形 27">
                <a:extLst>
                  <a:ext uri="{FF2B5EF4-FFF2-40B4-BE49-F238E27FC236}">
                    <a16:creationId xmlns:a16="http://schemas.microsoft.com/office/drawing/2014/main" id="{6E47C6BE-00F4-1976-20FA-6F41CE8A1AAF}"/>
                  </a:ext>
                </a:extLst>
              </p:cNvPr>
              <p:cNvSpPr/>
              <p:nvPr/>
            </p:nvSpPr>
            <p:spPr>
              <a:xfrm>
                <a:off x="1336246" y="3302000"/>
                <a:ext cx="2413000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36" name="圆角矩形 28">
                <a:extLst>
                  <a:ext uri="{FF2B5EF4-FFF2-40B4-BE49-F238E27FC236}">
                    <a16:creationId xmlns:a16="http://schemas.microsoft.com/office/drawing/2014/main" id="{D6563E9B-909F-56D9-93AD-6FB8C9E1DA7D}"/>
                  </a:ext>
                </a:extLst>
              </p:cNvPr>
              <p:cNvSpPr/>
              <p:nvPr/>
            </p:nvSpPr>
            <p:spPr>
              <a:xfrm>
                <a:off x="1386922" y="3378199"/>
                <a:ext cx="2308778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rgbClr val="F26D1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</p:grpSp>
        <p:sp>
          <p:nvSpPr>
            <p:cNvPr id="34" name="文本框 40">
              <a:extLst>
                <a:ext uri="{FF2B5EF4-FFF2-40B4-BE49-F238E27FC236}">
                  <a16:creationId xmlns:a16="http://schemas.microsoft.com/office/drawing/2014/main" id="{3D91B104-F776-A503-BA1E-C9DADAF53E2D}"/>
                </a:ext>
              </a:extLst>
            </p:cNvPr>
            <p:cNvSpPr txBox="1"/>
            <p:nvPr/>
          </p:nvSpPr>
          <p:spPr>
            <a:xfrm>
              <a:off x="2642048" y="2661316"/>
              <a:ext cx="2412114" cy="83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- </a:t>
              </a:r>
              <a:r>
                <a:rPr kumimoji="0" lang="en-US" altLang="zh-CN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Kh</a:t>
              </a:r>
              <a:r>
                <a:rPr kumimoji="0" lang="en-US" altLang="zh-CN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ỏ</a:t>
              </a:r>
              <a:r>
                <a:rPr kumimoji="0" lang="en-US" altLang="zh-CN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e</a:t>
              </a:r>
              <a:r>
                <a:rPr kumimoji="0" lang="en-US" altLang="zh-CN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20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như</a:t>
              </a:r>
              <a:r>
                <a:rPr kumimoji="0" lang="en-US" altLang="zh-CN" sz="320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20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trâu</a:t>
              </a:r>
              <a:endParaRPr kumimoji="0" lang="zh-CN" altLang="en-US" sz="32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37" name="组合 44">
            <a:extLst>
              <a:ext uri="{FF2B5EF4-FFF2-40B4-BE49-F238E27FC236}">
                <a16:creationId xmlns:a16="http://schemas.microsoft.com/office/drawing/2014/main" id="{23E639E8-273F-E3FE-6DAC-79532516C9AA}"/>
              </a:ext>
            </a:extLst>
          </p:cNvPr>
          <p:cNvGrpSpPr/>
          <p:nvPr/>
        </p:nvGrpSpPr>
        <p:grpSpPr>
          <a:xfrm>
            <a:off x="5371052" y="5082977"/>
            <a:ext cx="3779054" cy="632902"/>
            <a:chOff x="2360277" y="2661316"/>
            <a:chExt cx="3089358" cy="902983"/>
          </a:xfrm>
        </p:grpSpPr>
        <p:grpSp>
          <p:nvGrpSpPr>
            <p:cNvPr id="38" name="组合 30">
              <a:extLst>
                <a:ext uri="{FF2B5EF4-FFF2-40B4-BE49-F238E27FC236}">
                  <a16:creationId xmlns:a16="http://schemas.microsoft.com/office/drawing/2014/main" id="{FDC776CE-8349-7AC9-5E64-8A568DC0D7F9}"/>
                </a:ext>
              </a:extLst>
            </p:cNvPr>
            <p:cNvGrpSpPr/>
            <p:nvPr/>
          </p:nvGrpSpPr>
          <p:grpSpPr>
            <a:xfrm>
              <a:off x="2360277" y="2671670"/>
              <a:ext cx="3089358" cy="892629"/>
              <a:chOff x="1336246" y="3302000"/>
              <a:chExt cx="2413000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40" name="圆角矩形 27">
                <a:extLst>
                  <a:ext uri="{FF2B5EF4-FFF2-40B4-BE49-F238E27FC236}">
                    <a16:creationId xmlns:a16="http://schemas.microsoft.com/office/drawing/2014/main" id="{AA717B14-B82C-CE12-EE80-4B8949306B06}"/>
                  </a:ext>
                </a:extLst>
              </p:cNvPr>
              <p:cNvSpPr/>
              <p:nvPr/>
            </p:nvSpPr>
            <p:spPr>
              <a:xfrm>
                <a:off x="1336246" y="3302000"/>
                <a:ext cx="2413000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41" name="圆角矩形 28">
                <a:extLst>
                  <a:ext uri="{FF2B5EF4-FFF2-40B4-BE49-F238E27FC236}">
                    <a16:creationId xmlns:a16="http://schemas.microsoft.com/office/drawing/2014/main" id="{AC485FE0-B8EC-D592-C589-1A960D2CD0A7}"/>
                  </a:ext>
                </a:extLst>
              </p:cNvPr>
              <p:cNvSpPr/>
              <p:nvPr/>
            </p:nvSpPr>
            <p:spPr>
              <a:xfrm>
                <a:off x="1386922" y="3378199"/>
                <a:ext cx="2308778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rgbClr val="F26D1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</p:grpSp>
        <p:sp>
          <p:nvSpPr>
            <p:cNvPr id="39" name="文本框 40">
              <a:extLst>
                <a:ext uri="{FF2B5EF4-FFF2-40B4-BE49-F238E27FC236}">
                  <a16:creationId xmlns:a16="http://schemas.microsoft.com/office/drawing/2014/main" id="{33A4F941-538B-5AF8-BC61-07E50565BB28}"/>
                </a:ext>
              </a:extLst>
            </p:cNvPr>
            <p:cNvSpPr txBox="1"/>
            <p:nvPr/>
          </p:nvSpPr>
          <p:spPr>
            <a:xfrm>
              <a:off x="2918210" y="2661316"/>
              <a:ext cx="1859787" cy="83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- </a:t>
              </a:r>
              <a:r>
                <a:rPr kumimoji="0" lang="en-US" altLang="zh-CN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D</a:t>
              </a:r>
              <a:r>
                <a:rPr kumimoji="0" lang="en-US" altLang="zh-CN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ữ</a:t>
              </a:r>
              <a:r>
                <a:rPr kumimoji="0" lang="en-US" altLang="zh-CN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20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như</a:t>
              </a:r>
              <a:r>
                <a:rPr kumimoji="0" lang="en-US" altLang="zh-CN" sz="320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20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hổ</a:t>
              </a:r>
              <a:endParaRPr kumimoji="0" lang="zh-CN" altLang="en-US" sz="32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666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23" y="-24334"/>
            <a:ext cx="12190355" cy="6882334"/>
            <a:chOff x="0" y="-1"/>
            <a:chExt cx="9145588" cy="5145089"/>
          </a:xfrm>
        </p:grpSpPr>
        <p:sp>
          <p:nvSpPr>
            <p:cNvPr id="2" name="矩形 1"/>
            <p:cNvSpPr/>
            <p:nvPr/>
          </p:nvSpPr>
          <p:spPr bwMode="auto">
            <a:xfrm>
              <a:off x="0" y="0"/>
              <a:ext cx="762794" cy="5145088"/>
            </a:xfrm>
            <a:prstGeom prst="rect">
              <a:avLst/>
            </a:prstGeom>
            <a:solidFill>
              <a:srgbClr val="99000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21882" tIns="60941" rIns="121882" bIns="60941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6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1" i="0" u="none" strike="noStrike" kern="1200" cap="none" spc="0" normalizeH="0" baseline="0" noProof="0">
                <a:ln>
                  <a:noFill/>
                </a:ln>
                <a:solidFill>
                  <a:srgbClr val="335338"/>
                </a:solidFill>
                <a:effectLst/>
                <a:uLnTx/>
                <a:uFillTx/>
                <a:latin typeface="Arial" pitchFamily="34" charset="0"/>
                <a:ea typeface="黑体" pitchFamily="49" charset="-122"/>
                <a:cs typeface="+mn-cs"/>
              </a:endParaRP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8382794" y="0"/>
              <a:ext cx="762794" cy="5145088"/>
            </a:xfrm>
            <a:prstGeom prst="rect">
              <a:avLst/>
            </a:prstGeom>
            <a:solidFill>
              <a:srgbClr val="99000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21882" tIns="60941" rIns="121882" bIns="60941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6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1" i="0" u="none" strike="noStrike" kern="1200" cap="none" spc="0" normalizeH="0" baseline="0" noProof="0">
                <a:ln>
                  <a:noFill/>
                </a:ln>
                <a:solidFill>
                  <a:srgbClr val="335338"/>
                </a:solidFill>
                <a:effectLst/>
                <a:uLnTx/>
                <a:uFillTx/>
                <a:latin typeface="Arial" pitchFamily="34" charset="0"/>
                <a:ea typeface="黑体" pitchFamily="49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 rot="5400000">
              <a:off x="4409394" y="-3826782"/>
              <a:ext cx="516335" cy="8169898"/>
            </a:xfrm>
            <a:prstGeom prst="rect">
              <a:avLst/>
            </a:prstGeom>
            <a:solidFill>
              <a:srgbClr val="99000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21882" tIns="60941" rIns="121882" bIns="60941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6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1" i="0" u="none" strike="noStrike" kern="1200" cap="none" spc="0" normalizeH="0" baseline="0" noProof="0">
                <a:ln>
                  <a:noFill/>
                </a:ln>
                <a:solidFill>
                  <a:srgbClr val="335338"/>
                </a:solidFill>
                <a:effectLst/>
                <a:uLnTx/>
                <a:uFillTx/>
                <a:latin typeface="Arial" pitchFamily="34" charset="0"/>
                <a:ea typeface="黑体" pitchFamily="49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 rot="5400000">
              <a:off x="4115877" y="801972"/>
              <a:ext cx="516335" cy="8169898"/>
            </a:xfrm>
            <a:prstGeom prst="rect">
              <a:avLst/>
            </a:prstGeom>
            <a:solidFill>
              <a:srgbClr val="99000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21882" tIns="60941" rIns="121882" bIns="60941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6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1" i="0" u="none" strike="noStrike" kern="1200" cap="none" spc="0" normalizeH="0" baseline="0" noProof="0">
                <a:ln>
                  <a:noFill/>
                </a:ln>
                <a:solidFill>
                  <a:srgbClr val="335338"/>
                </a:solidFill>
                <a:effectLst/>
                <a:uLnTx/>
                <a:uFillTx/>
                <a:latin typeface="Arial" pitchFamily="34" charset="0"/>
                <a:ea typeface="黑体" pitchFamily="49" charset="-122"/>
                <a:cs typeface="+mn-cs"/>
              </a:endParaRPr>
            </a:p>
          </p:txBody>
        </p:sp>
      </p:grpSp>
      <p:pic>
        <p:nvPicPr>
          <p:cNvPr id="28" name="Picture 12" descr="梅花右上角"/>
          <p:cNvPicPr>
            <a:picLocks noChangeAspect="1" noChangeArrowheads="1"/>
          </p:cNvPicPr>
          <p:nvPr/>
        </p:nvPicPr>
        <p:blipFill>
          <a:blip r:embed="rId3" cstate="print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05" y="-24334"/>
            <a:ext cx="4875295" cy="275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古典框边合层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84" y="3619443"/>
            <a:ext cx="3961177" cy="321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古典框边合层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" y="3619443"/>
            <a:ext cx="3961177" cy="321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oup of blue and pink letters&#10;&#10;Description automatically generated">
            <a:extLst>
              <a:ext uri="{FF2B5EF4-FFF2-40B4-BE49-F238E27FC236}">
                <a16:creationId xmlns:a16="http://schemas.microsoft.com/office/drawing/2014/main" id="{5BBDDA43-4CF7-E150-F407-906EB8D0D0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08" y="1984123"/>
            <a:ext cx="9510584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6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sample">
  <a:themeElements>
    <a:clrScheme name="sample 3">
      <a:dk1>
        <a:srgbClr val="335338"/>
      </a:dk1>
      <a:lt1>
        <a:srgbClr val="D7E4BE"/>
      </a:lt1>
      <a:dk2>
        <a:srgbClr val="000066"/>
      </a:dk2>
      <a:lt2>
        <a:srgbClr val="B2B2B2"/>
      </a:lt2>
      <a:accent1>
        <a:srgbClr val="2F86B1"/>
      </a:accent1>
      <a:accent2>
        <a:srgbClr val="D2761A"/>
      </a:accent2>
      <a:accent3>
        <a:srgbClr val="E8EFDB"/>
      </a:accent3>
      <a:accent4>
        <a:srgbClr val="2A462E"/>
      </a:accent4>
      <a:accent5>
        <a:srgbClr val="ADC3D5"/>
      </a:accent5>
      <a:accent6>
        <a:srgbClr val="BE6A16"/>
      </a:accent6>
      <a:hlink>
        <a:srgbClr val="368463"/>
      </a:hlink>
      <a:folHlink>
        <a:srgbClr val="481EC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黑体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黑体" pitchFamily="49" charset="-122"/>
          </a:defRPr>
        </a:defPPr>
      </a:lstStyle>
    </a:lnDef>
  </a:objectDefaults>
  <a:extraClrSchemeLst>
    <a:extraClrScheme>
      <a:clrScheme name="sample 1">
        <a:dk1>
          <a:srgbClr val="1A3E86"/>
        </a:dk1>
        <a:lt1>
          <a:srgbClr val="C1CFDD"/>
        </a:lt1>
        <a:dk2>
          <a:srgbClr val="000000"/>
        </a:dk2>
        <a:lt2>
          <a:srgbClr val="B2B2B2"/>
        </a:lt2>
        <a:accent1>
          <a:srgbClr val="4AAAC0"/>
        </a:accent1>
        <a:accent2>
          <a:srgbClr val="6600FF"/>
        </a:accent2>
        <a:accent3>
          <a:srgbClr val="DDE4EB"/>
        </a:accent3>
        <a:accent4>
          <a:srgbClr val="143472"/>
        </a:accent4>
        <a:accent5>
          <a:srgbClr val="B1D2DC"/>
        </a:accent5>
        <a:accent6>
          <a:srgbClr val="5C00E7"/>
        </a:accent6>
        <a:hlink>
          <a:srgbClr val="0066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B166E"/>
        </a:dk1>
        <a:lt1>
          <a:srgbClr val="AADBFC"/>
        </a:lt1>
        <a:dk2>
          <a:srgbClr val="003366"/>
        </a:dk2>
        <a:lt2>
          <a:srgbClr val="B2B2B2"/>
        </a:lt2>
        <a:accent1>
          <a:srgbClr val="19B17B"/>
        </a:accent1>
        <a:accent2>
          <a:srgbClr val="E57B1B"/>
        </a:accent2>
        <a:accent3>
          <a:srgbClr val="D2EAFD"/>
        </a:accent3>
        <a:accent4>
          <a:srgbClr val="23115D"/>
        </a:accent4>
        <a:accent5>
          <a:srgbClr val="ABD5BF"/>
        </a:accent5>
        <a:accent6>
          <a:srgbClr val="CF6F17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335338"/>
        </a:dk1>
        <a:lt1>
          <a:srgbClr val="D7E4BE"/>
        </a:lt1>
        <a:dk2>
          <a:srgbClr val="000066"/>
        </a:dk2>
        <a:lt2>
          <a:srgbClr val="B2B2B2"/>
        </a:lt2>
        <a:accent1>
          <a:srgbClr val="2F86B1"/>
        </a:accent1>
        <a:accent2>
          <a:srgbClr val="D2761A"/>
        </a:accent2>
        <a:accent3>
          <a:srgbClr val="E8EFDB"/>
        </a:accent3>
        <a:accent4>
          <a:srgbClr val="2A462E"/>
        </a:accent4>
        <a:accent5>
          <a:srgbClr val="ADC3D5"/>
        </a:accent5>
        <a:accent6>
          <a:srgbClr val="BE6A16"/>
        </a:accent6>
        <a:hlink>
          <a:srgbClr val="368463"/>
        </a:hlink>
        <a:folHlink>
          <a:srgbClr val="481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 Black - Montserrat Light">
      <a:majorFont>
        <a:latin typeface="Montserrat Black"/>
        <a:ea typeface="Arial Unicode MS"/>
        <a:cs typeface=""/>
      </a:majorFont>
      <a:minorFont>
        <a:latin typeface="Montserrat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09180"/>
        </a:solidFill>
        <a:ln w="12700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 sz="2400" dirty="0" smtClean="0">
            <a:solidFill>
              <a:srgbClr val="DDF6DD"/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173</Words>
  <Application>Microsoft Office PowerPoint</Application>
  <PresentationFormat>Widescreen</PresentationFormat>
  <Paragraphs>41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Microsoft YaHei</vt:lpstr>
      <vt:lpstr>Arial</vt:lpstr>
      <vt:lpstr>Arial-Rounded</vt:lpstr>
      <vt:lpstr>Calibri</vt:lpstr>
      <vt:lpstr>Cambria</vt:lpstr>
      <vt:lpstr>Montserrat Black</vt:lpstr>
      <vt:lpstr>Montserrat Light</vt:lpstr>
      <vt:lpstr>Times New Roman</vt:lpstr>
      <vt:lpstr>Verdana</vt:lpstr>
      <vt:lpstr>Wingdings</vt:lpstr>
      <vt:lpstr>2_Office Theme</vt:lpstr>
      <vt:lpstr>1_https://www.freeppt7.com</vt:lpstr>
      <vt:lpstr>2_sample</vt:lpstr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17</cp:revision>
  <dcterms:created xsi:type="dcterms:W3CDTF">2021-08-03T10:14:17Z</dcterms:created>
  <dcterms:modified xsi:type="dcterms:W3CDTF">2025-03-19T11:11:58Z</dcterms:modified>
</cp:coreProperties>
</file>