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42" r:id="rId2"/>
    <p:sldMasterId id="2147483754" r:id="rId3"/>
  </p:sldMasterIdLst>
  <p:notesMasterIdLst>
    <p:notesMasterId r:id="rId16"/>
  </p:notesMasterIdLst>
  <p:sldIdLst>
    <p:sldId id="319" r:id="rId4"/>
    <p:sldId id="330" r:id="rId5"/>
    <p:sldId id="300" r:id="rId6"/>
    <p:sldId id="328" r:id="rId7"/>
    <p:sldId id="329" r:id="rId8"/>
    <p:sldId id="270" r:id="rId9"/>
    <p:sldId id="277" r:id="rId10"/>
    <p:sldId id="323" r:id="rId11"/>
    <p:sldId id="325" r:id="rId12"/>
    <p:sldId id="318" r:id="rId13"/>
    <p:sldId id="301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70E1-5FEE-4E53-8106-E3985A7EA74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03E0-F15E-402C-9F2D-9AA0CB649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768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4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8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2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9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5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1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8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6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5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8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9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2597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4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4846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8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2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D8EC17B-153F-D6DC-DC32-595FC98FA5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2" y="233039"/>
            <a:ext cx="1479804" cy="14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90133955-04BF-431C-8FF6-0B91B8CDE44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5b704932184e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35" y="-36830"/>
            <a:ext cx="12204700" cy="692912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489585" y="334645"/>
            <a:ext cx="11212830" cy="6299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24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microsoft.com/office/2007/relationships/hdphoto" Target="../media/hdphoto2.wdp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TeacherDay">
            <a:extLst>
              <a:ext uri="{FF2B5EF4-FFF2-40B4-BE49-F238E27FC236}">
                <a16:creationId xmlns:a16="http://schemas.microsoft.com/office/drawing/2014/main" id="{90203FCD-176A-AC59-D61B-0B0C2606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495CC-10DE-DC8D-A376-2A7A370AEC4E}"/>
              </a:ext>
            </a:extLst>
          </p:cNvPr>
          <p:cNvSpPr txBox="1"/>
          <p:nvPr/>
        </p:nvSpPr>
        <p:spPr>
          <a:xfrm>
            <a:off x="342901" y="210286"/>
            <a:ext cx="1093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LIỆTCHÀO MỪNG CÁC THẦY CÔ VÀ CÁC EM!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E96BF-6583-FA56-1BA6-662D76BA0F5D}"/>
              </a:ext>
            </a:extLst>
          </p:cNvPr>
          <p:cNvSpPr txBox="1"/>
          <p:nvPr/>
        </p:nvSpPr>
        <p:spPr>
          <a:xfrm>
            <a:off x="38102" y="1533725"/>
            <a:ext cx="8715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CAM( TIẾT 5)</a:t>
            </a:r>
            <a:endParaRPr lang="vi-VN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1FC43-0E49-AA77-11D9-1CBBE3ECF512}"/>
              </a:ext>
            </a:extLst>
          </p:cNvPr>
          <p:cNvSpPr txBox="1"/>
          <p:nvPr/>
        </p:nvSpPr>
        <p:spPr>
          <a:xfrm>
            <a:off x="6629400" y="522974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Đinh Thị Thúy Mai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Bắc Hưng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803554" y="2767280"/>
            <a:ext cx="688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6000" b="1" i="0" u="none" strike="noStrike" kern="0" cap="none" spc="0" normalizeH="0" baseline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Trao</a:t>
            </a:r>
            <a:r>
              <a:rPr kumimoji="0" lang="en-US" sz="6000" b="1" i="0" u="none" strike="noStrike" kern="0" cap="none" spc="0" normalizeH="0" baseline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đổi</a:t>
            </a:r>
            <a:r>
              <a:rPr kumimoji="0" lang="en-US" sz="6000" b="1" i="0" u="none" strike="noStrike" kern="0" cap="none" spc="0" normalizeH="0" baseline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000" b="1" i="0" u="none" strike="noStrike" kern="0" cap="none" spc="0" normalizeH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6000" b="1" i="0" u="none" strike="noStrike" kern="0" cap="none" spc="0" normalizeH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6000" b="1" i="0" u="none" strike="noStrike" kern="0" cap="none" spc="0" normalizeH="0" noProof="0" dirty="0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12700">
                  <a:solidFill>
                    <a:srgbClr val="000000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bạn</a:t>
            </a:r>
            <a:endParaRPr kumimoji="0" lang="en-US" sz="6000" b="1" i="0" u="none" strike="noStrike" kern="0" cap="none" spc="0" normalizeH="0" baseline="0" noProof="0" dirty="0">
              <a:ln w="12700">
                <a:solidFill>
                  <a:srgbClr val="000000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rgbClr val="70AD47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unito black" pitchFamily="2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52" name="Picture 5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8749685-B15B-4DC0-A842-1685A7DF2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3162" r="63805" b="34730"/>
          <a:stretch/>
        </p:blipFill>
        <p:spPr>
          <a:xfrm>
            <a:off x="2195396" y="3472632"/>
            <a:ext cx="1921671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EA62AC6-BABB-4F93-BAD9-80BCB5A5E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40657" r="35244" b="9067"/>
          <a:stretch/>
        </p:blipFill>
        <p:spPr>
          <a:xfrm>
            <a:off x="5152417" y="3472632"/>
            <a:ext cx="1877823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B97AAD69-A5B5-439E-B7A3-6B58C782A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7" t="18459" r="7355" b="29956"/>
          <a:stretch/>
        </p:blipFill>
        <p:spPr>
          <a:xfrm>
            <a:off x="8074934" y="3474720"/>
            <a:ext cx="1846805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BCE19E76-0A43-417B-93AB-0312F0D16D49}"/>
              </a:ext>
            </a:extLst>
          </p:cNvPr>
          <p:cNvGrpSpPr/>
          <p:nvPr/>
        </p:nvGrpSpPr>
        <p:grpSpPr>
          <a:xfrm>
            <a:off x="7927824" y="1134348"/>
            <a:ext cx="4246802" cy="2468880"/>
            <a:chOff x="9026330" y="1381655"/>
            <a:chExt cx="3704506" cy="246888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D1B30BA-18D0-4519-96D9-9B9EBA52D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DBF6A3-FBEE-456E-AC72-4CEE00C24BFF}"/>
                </a:ext>
              </a:extLst>
            </p:cNvPr>
            <p:cNvSpPr txBox="1"/>
            <p:nvPr/>
          </p:nvSpPr>
          <p:spPr>
            <a:xfrm rot="79912">
              <a:off x="9553494" y="1992700"/>
              <a:ext cx="2182515" cy="1429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tạo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295693-4DB6-4D83-812C-822D88776558}"/>
              </a:ext>
            </a:extLst>
          </p:cNvPr>
          <p:cNvGrpSpPr/>
          <p:nvPr/>
        </p:nvGrpSpPr>
        <p:grpSpPr>
          <a:xfrm>
            <a:off x="4254832" y="997188"/>
            <a:ext cx="3672992" cy="2743200"/>
            <a:chOff x="4672461" y="1214043"/>
            <a:chExt cx="3672992" cy="27432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2E7656-5D14-46AB-985F-95DE3D25E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15296B-6A22-4053-8F0C-D35EB156F79B}"/>
                </a:ext>
              </a:extLst>
            </p:cNvPr>
            <p:cNvSpPr txBox="1"/>
            <p:nvPr/>
          </p:nvSpPr>
          <p:spPr>
            <a:xfrm flipH="1">
              <a:off x="5125998" y="1631171"/>
              <a:ext cx="276702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hay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hay)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13BA9A-0946-4B69-A149-7D04F82A48C5}"/>
              </a:ext>
            </a:extLst>
          </p:cNvPr>
          <p:cNvGrpSpPr/>
          <p:nvPr/>
        </p:nvGrpSpPr>
        <p:grpSpPr>
          <a:xfrm rot="10374921" flipV="1">
            <a:off x="419481" y="1206020"/>
            <a:ext cx="3550560" cy="2651760"/>
            <a:chOff x="1758356" y="1446550"/>
            <a:chExt cx="3550560" cy="265176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1F9E9D-E0EC-43AF-9DAF-924A23390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8D0B35-DBDB-4A50-B231-EC4D4D9508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cầu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3E2C173-101F-46AD-9189-B3BFADCF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61" y="75402"/>
            <a:ext cx="4676037" cy="131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1931" y="-35849"/>
            <a:ext cx="12230100" cy="6858000"/>
          </a:xfrm>
          <a:prstGeom prst="rect">
            <a:avLst/>
          </a:prstGeom>
          <a:solidFill>
            <a:srgbClr val="FCC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4990" y="568325"/>
            <a:ext cx="11053445" cy="5970270"/>
            <a:chOff x="874" y="895"/>
            <a:chExt cx="17407" cy="9402"/>
          </a:xfrm>
          <a:solidFill>
            <a:srgbClr val="FDFBEE"/>
          </a:solidFill>
        </p:grpSpPr>
        <p:sp>
          <p:nvSpPr>
            <p:cNvPr id="28" name="椭圆 27"/>
            <p:cNvSpPr/>
            <p:nvPr/>
          </p:nvSpPr>
          <p:spPr>
            <a:xfrm>
              <a:off x="936" y="1000"/>
              <a:ext cx="6690" cy="5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587" y="1000"/>
              <a:ext cx="5491" cy="52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626" y="895"/>
              <a:ext cx="10239" cy="80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2100000">
              <a:off x="14961" y="1435"/>
              <a:ext cx="3320" cy="2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74" y="5033"/>
              <a:ext cx="2690" cy="25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256" y="5303"/>
              <a:ext cx="8300" cy="47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503" y="4747"/>
              <a:ext cx="5550" cy="5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1101" y="6220"/>
              <a:ext cx="3859" cy="38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8301" y="1053"/>
              <a:ext cx="2382" cy="23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2565" y="4538"/>
              <a:ext cx="5550" cy="55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036" y="7954"/>
              <a:ext cx="2150" cy="2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17" name="图片 16" descr="6228a5fed7e38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255" y="-368299"/>
            <a:ext cx="1442745" cy="2402840"/>
          </a:xfrm>
          <a:prstGeom prst="rect">
            <a:avLst/>
          </a:prstGeom>
        </p:spPr>
      </p:pic>
      <p:pic>
        <p:nvPicPr>
          <p:cNvPr id="18" name="图片 17" descr="6228a5fed7e38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045" y="2762250"/>
            <a:ext cx="882650" cy="836295"/>
          </a:xfrm>
          <a:prstGeom prst="rect">
            <a:avLst/>
          </a:prstGeom>
        </p:spPr>
      </p:pic>
      <p:pic>
        <p:nvPicPr>
          <p:cNvPr id="19" name="图片 18" descr="6228a5fed7e38-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730" y="568325"/>
            <a:ext cx="1188720" cy="945515"/>
          </a:xfrm>
          <a:prstGeom prst="rect">
            <a:avLst/>
          </a:prstGeom>
        </p:spPr>
      </p:pic>
      <p:pic>
        <p:nvPicPr>
          <p:cNvPr id="20" name="图片 19" descr="6228a5fed7e38-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845" y="687070"/>
            <a:ext cx="1002665" cy="781685"/>
          </a:xfrm>
          <a:prstGeom prst="rect">
            <a:avLst/>
          </a:prstGeom>
        </p:spPr>
      </p:pic>
      <p:pic>
        <p:nvPicPr>
          <p:cNvPr id="21" name="图片 20" descr="6228a5fed7e38-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1351280"/>
            <a:ext cx="821055" cy="646430"/>
          </a:xfrm>
          <a:prstGeom prst="rect">
            <a:avLst/>
          </a:prstGeom>
        </p:spPr>
      </p:pic>
      <p:pic>
        <p:nvPicPr>
          <p:cNvPr id="22" name="图片 21" descr="6228a5fed7e38-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0985" y="4118882"/>
            <a:ext cx="803275" cy="759460"/>
          </a:xfrm>
          <a:prstGeom prst="rect">
            <a:avLst/>
          </a:prstGeom>
        </p:spPr>
      </p:pic>
      <p:pic>
        <p:nvPicPr>
          <p:cNvPr id="23" name="图片 22" descr="6228a5fed7e38-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8920" y="3782060"/>
            <a:ext cx="642620" cy="620395"/>
          </a:xfrm>
          <a:prstGeom prst="rect">
            <a:avLst/>
          </a:prstGeom>
        </p:spPr>
      </p:pic>
      <p:pic>
        <p:nvPicPr>
          <p:cNvPr id="24" name="图片 23" descr="6228a5fed7e38-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2562" y="2901950"/>
            <a:ext cx="817245" cy="648970"/>
          </a:xfrm>
          <a:prstGeom prst="rect">
            <a:avLst/>
          </a:prstGeom>
        </p:spPr>
      </p:pic>
      <p:pic>
        <p:nvPicPr>
          <p:cNvPr id="41" name="图片 40" descr="6228a5fed7e38-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4542" y="3705406"/>
            <a:ext cx="817245" cy="648970"/>
          </a:xfrm>
          <a:prstGeom prst="rect">
            <a:avLst/>
          </a:prstGeom>
        </p:spPr>
      </p:pic>
      <p:pic>
        <p:nvPicPr>
          <p:cNvPr id="42" name="图片 41" descr="6228a5fed7e38-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775" y="3705860"/>
            <a:ext cx="788670" cy="627380"/>
          </a:xfrm>
          <a:prstGeom prst="rect">
            <a:avLst/>
          </a:prstGeom>
        </p:spPr>
      </p:pic>
      <p:pic>
        <p:nvPicPr>
          <p:cNvPr id="8" name="图片 7" descr="6228a5fed7e38-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340" y="1909445"/>
            <a:ext cx="1071245" cy="890905"/>
          </a:xfrm>
          <a:prstGeom prst="rect">
            <a:avLst/>
          </a:prstGeom>
        </p:spPr>
      </p:pic>
      <p:pic>
        <p:nvPicPr>
          <p:cNvPr id="44" name="图片 43" descr="6228a5fed7e38-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284335" y="1909445"/>
            <a:ext cx="1071245" cy="890905"/>
          </a:xfrm>
          <a:prstGeom prst="rect">
            <a:avLst/>
          </a:prstGeom>
        </p:spPr>
      </p:pic>
      <p:pic>
        <p:nvPicPr>
          <p:cNvPr id="47" name="图片 46" descr="未标题-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205" y="455295"/>
            <a:ext cx="1210310" cy="895985"/>
          </a:xfrm>
          <a:prstGeom prst="rect">
            <a:avLst/>
          </a:prstGeom>
        </p:spPr>
      </p:pic>
      <p:pic>
        <p:nvPicPr>
          <p:cNvPr id="48" name="图片 47" descr="未标题-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44275" y="3193415"/>
            <a:ext cx="715010" cy="529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78" b="95326" l="9331" r="97711">
                        <a14:foregroundMark x1="89437" y1="25042" x2="94894" y2="32387"/>
                        <a14:foregroundMark x1="94894" y1="32387" x2="91725" y2="43573"/>
                        <a14:foregroundMark x1="79049" y1="6678" x2="83803" y2="7679"/>
                        <a14:foregroundMark x1="22711" y1="89316" x2="65845" y2="90651"/>
                        <a14:foregroundMark x1="32570" y1="92321" x2="51585" y2="95326"/>
                        <a14:foregroundMark x1="51585" y1="95326" x2="66549" y2="94491"/>
                        <a14:foregroundMark x1="96127" y1="29549" x2="97711" y2="34391"/>
                        <a14:foregroundMark x1="80810" y1="7012" x2="88380" y2="7679"/>
                        <a14:foregroundMark x1="27465" y1="90818" x2="57570" y2="9265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4102" y="2565914"/>
            <a:ext cx="3940613" cy="41556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0186" y="2351450"/>
            <a:ext cx="1932599" cy="3859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64866" y="4288478"/>
            <a:ext cx="12984571" cy="31333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70" b="39966" l="6932" r="42409">
                        <a14:foregroundMark x1="12227" y1="16140" x2="16205" y2="24509"/>
                        <a14:foregroundMark x1="16205" y1="24509" x2="20182" y2="37788"/>
                        <a14:foregroundMark x1="8386" y1="36934" x2="12864" y2="20666"/>
                        <a14:foregroundMark x1="12955" y1="14475" x2="14023" y2="16311"/>
                        <a14:foregroundMark x1="14023" y1="16311" x2="14295" y2="34757"/>
                        <a14:foregroundMark x1="14295" y1="34757" x2="14295" y2="34757"/>
                        <a14:foregroundMark x1="14205" y1="34073" x2="14295" y2="24039"/>
                        <a14:foregroundMark x1="15273" y1="28565" x2="19818" y2="36422"/>
                        <a14:foregroundMark x1="19818" y1="36422" x2="20364" y2="39966"/>
                        <a14:foregroundMark x1="12318" y1="28224" x2="10318" y2="37105"/>
                        <a14:foregroundMark x1="10318" y1="37105" x2="9386" y2="38642"/>
                        <a14:foregroundMark x1="8295" y1="34244" x2="10364" y2="26388"/>
                        <a14:foregroundMark x1="18045" y1="28053" x2="20091" y2="39624"/>
                        <a14:foregroundMark x1="17773" y1="35269" x2="19295" y2="37617"/>
                        <a14:foregroundMark x1="17955" y1="28395" x2="20045" y2="39453"/>
                        <a14:foregroundMark x1="20045" y1="39453" x2="19727" y2="38642"/>
                        <a14:foregroundMark x1="18227" y1="28053" x2="20091" y2="35440"/>
                        <a14:foregroundMark x1="20091" y1="35440" x2="20091" y2="35440"/>
                        <a14:foregroundMark x1="18477" y1="27882" x2="20545" y2="35611"/>
                        <a14:foregroundMark x1="20545" y1="35611" x2="20545" y2="35611"/>
                        <a14:foregroundMark x1="9114" y1="30060" x2="10977" y2="2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" t="-10685" r="76274" b="57021"/>
          <a:stretch>
            <a:fillRect/>
          </a:stretch>
        </p:blipFill>
        <p:spPr>
          <a:xfrm rot="16370168">
            <a:off x="2081326" y="4497798"/>
            <a:ext cx="1652467" cy="22236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67868" y="-148249"/>
            <a:ext cx="1524132" cy="1505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F13B8C-ED4C-5644-B6B4-6DBA28E53B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16113" y="2601632"/>
            <a:ext cx="8474174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61A77-9436-99F8-2522-20A8BB09F5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8338" y="379866"/>
            <a:ext cx="4895512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704930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089359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93C979-E216-4781-8AF7-79AF145F8512}"/>
              </a:ext>
            </a:extLst>
          </p:cNvPr>
          <p:cNvSpPr txBox="1"/>
          <p:nvPr/>
        </p:nvSpPr>
        <p:spPr>
          <a:xfrm>
            <a:off x="762001" y="487680"/>
            <a:ext cx="10118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tranh và nói về việc làm của từng người trong tranh.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716F2E6-C115-45CF-A197-E0E2607A1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8" y="2062480"/>
            <a:ext cx="10517650" cy="3345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C2A5EE65-8D2A-484D-4F81-967BAF2A1E7D}"/>
              </a:ext>
            </a:extLst>
          </p:cNvPr>
          <p:cNvGrpSpPr/>
          <p:nvPr/>
        </p:nvGrpSpPr>
        <p:grpSpPr>
          <a:xfrm>
            <a:off x="6258814" y="3177099"/>
            <a:ext cx="5813113" cy="3070838"/>
            <a:chOff x="1105359" y="1931305"/>
            <a:chExt cx="10205577" cy="3940857"/>
          </a:xfrm>
          <a:effectLst>
            <a:outerShdw blurRad="50800" dist="38100" dir="5400000" sx="101000" sy="101000" algn="t" rotWithShape="0">
              <a:srgbClr val="5FBDAC">
                <a:alpha val="40000"/>
              </a:srgbClr>
            </a:outerShdw>
          </a:effectLst>
        </p:grpSpPr>
        <p:sp>
          <p:nvSpPr>
            <p:cNvPr id="4" name="矩形: 圆角 5">
              <a:extLst>
                <a:ext uri="{FF2B5EF4-FFF2-40B4-BE49-F238E27FC236}">
                  <a16:creationId xmlns:a16="http://schemas.microsoft.com/office/drawing/2014/main" id="{8BC1B3CA-4427-6180-33A5-431AD7AA4FF9}"/>
                </a:ext>
              </a:extLst>
            </p:cNvPr>
            <p:cNvSpPr/>
            <p:nvPr/>
          </p:nvSpPr>
          <p:spPr>
            <a:xfrm>
              <a:off x="1105359" y="1931305"/>
              <a:ext cx="10205577" cy="3940857"/>
            </a:xfrm>
            <a:prstGeom prst="roundRect">
              <a:avLst>
                <a:gd name="adj" fmla="val 7241"/>
              </a:avLst>
            </a:prstGeom>
            <a:solidFill>
              <a:srgbClr val="20B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: 圆角 14">
              <a:extLst>
                <a:ext uri="{FF2B5EF4-FFF2-40B4-BE49-F238E27FC236}">
                  <a16:creationId xmlns:a16="http://schemas.microsoft.com/office/drawing/2014/main" id="{CFE2C388-2DBF-27BB-9339-49EDE80EB3FE}"/>
                </a:ext>
              </a:extLst>
            </p:cNvPr>
            <p:cNvSpPr/>
            <p:nvPr/>
          </p:nvSpPr>
          <p:spPr>
            <a:xfrm>
              <a:off x="1266825" y="2068164"/>
              <a:ext cx="9886950" cy="3642074"/>
            </a:xfrm>
            <a:prstGeom prst="roundRect">
              <a:avLst>
                <a:gd name="adj" fmla="val 72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矩形: 圆角 16">
              <a:extLst>
                <a:ext uri="{FF2B5EF4-FFF2-40B4-BE49-F238E27FC236}">
                  <a16:creationId xmlns:a16="http://schemas.microsoft.com/office/drawing/2014/main" id="{C8D0955A-3A2E-DBA7-1C51-55BEE4B17E56}"/>
                </a:ext>
              </a:extLst>
            </p:cNvPr>
            <p:cNvSpPr/>
            <p:nvPr/>
          </p:nvSpPr>
          <p:spPr>
            <a:xfrm>
              <a:off x="1199690" y="1993218"/>
              <a:ext cx="10030285" cy="3778932"/>
            </a:xfrm>
            <a:prstGeom prst="roundRect">
              <a:avLst>
                <a:gd name="adj" fmla="val 7241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5250262-CAE9-DF0B-FE14-F3FDD36323F7}"/>
              </a:ext>
            </a:extLst>
          </p:cNvPr>
          <p:cNvSpPr/>
          <p:nvPr/>
        </p:nvSpPr>
        <p:spPr>
          <a:xfrm>
            <a:off x="6356554" y="3392584"/>
            <a:ext cx="55491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 1: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bạn nhỏ đang bẻ cành và ngắt hoa trong vườn.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 là hành động không nên vì nó ảnh hướng xấu đến môi trường.</a:t>
            </a:r>
            <a:b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81214-CE79-8738-18DB-CFBFD3A0E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1" b="2078"/>
          <a:stretch>
            <a:fillRect/>
          </a:stretch>
        </p:blipFill>
        <p:spPr>
          <a:xfrm>
            <a:off x="304800" y="1571531"/>
            <a:ext cx="5615966" cy="356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8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>
            <a:extLst>
              <a:ext uri="{FF2B5EF4-FFF2-40B4-BE49-F238E27FC236}">
                <a16:creationId xmlns:a16="http://schemas.microsoft.com/office/drawing/2014/main" id="{55667946-4CB4-5954-E61E-4C31DB1A3C51}"/>
              </a:ext>
            </a:extLst>
          </p:cNvPr>
          <p:cNvGrpSpPr/>
          <p:nvPr/>
        </p:nvGrpSpPr>
        <p:grpSpPr>
          <a:xfrm>
            <a:off x="6258814" y="3177099"/>
            <a:ext cx="5813113" cy="3070838"/>
            <a:chOff x="1105359" y="1931305"/>
            <a:chExt cx="10205577" cy="3940857"/>
          </a:xfrm>
          <a:effectLst>
            <a:outerShdw blurRad="50800" dist="38100" dir="5400000" sx="101000" sy="101000" algn="t" rotWithShape="0">
              <a:srgbClr val="5FBDAC">
                <a:alpha val="40000"/>
              </a:srgb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02679B3-B999-55FF-21D2-7A29556F91DF}"/>
                </a:ext>
              </a:extLst>
            </p:cNvPr>
            <p:cNvSpPr/>
            <p:nvPr/>
          </p:nvSpPr>
          <p:spPr>
            <a:xfrm>
              <a:off x="1105359" y="1931305"/>
              <a:ext cx="10205577" cy="3940857"/>
            </a:xfrm>
            <a:prstGeom prst="roundRect">
              <a:avLst>
                <a:gd name="adj" fmla="val 7241"/>
              </a:avLst>
            </a:prstGeom>
            <a:solidFill>
              <a:srgbClr val="20B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矩形: 圆角 14">
              <a:extLst>
                <a:ext uri="{FF2B5EF4-FFF2-40B4-BE49-F238E27FC236}">
                  <a16:creationId xmlns:a16="http://schemas.microsoft.com/office/drawing/2014/main" id="{D3098567-A2C5-03F8-01FB-3AC3ABE2BD50}"/>
                </a:ext>
              </a:extLst>
            </p:cNvPr>
            <p:cNvSpPr/>
            <p:nvPr/>
          </p:nvSpPr>
          <p:spPr>
            <a:xfrm>
              <a:off x="1266825" y="2068164"/>
              <a:ext cx="9886950" cy="3642074"/>
            </a:xfrm>
            <a:prstGeom prst="roundRect">
              <a:avLst>
                <a:gd name="adj" fmla="val 72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矩形: 圆角 16">
              <a:extLst>
                <a:ext uri="{FF2B5EF4-FFF2-40B4-BE49-F238E27FC236}">
                  <a16:creationId xmlns:a16="http://schemas.microsoft.com/office/drawing/2014/main" id="{3807A111-E72F-D248-4767-ECE82FA8B7E1}"/>
                </a:ext>
              </a:extLst>
            </p:cNvPr>
            <p:cNvSpPr/>
            <p:nvPr/>
          </p:nvSpPr>
          <p:spPr>
            <a:xfrm>
              <a:off x="1199690" y="1993218"/>
              <a:ext cx="10030285" cy="3778932"/>
            </a:xfrm>
            <a:prstGeom prst="roundRect">
              <a:avLst>
                <a:gd name="adj" fmla="val 7241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F2792-B1F2-3A1C-1199-F893A3DE4FC4}"/>
              </a:ext>
            </a:extLst>
          </p:cNvPr>
          <p:cNvSpPr/>
          <p:nvPr/>
        </p:nvSpPr>
        <p:spPr>
          <a:xfrm>
            <a:off x="6250616" y="3413366"/>
            <a:ext cx="56932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 2: </a:t>
            </a: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bố con đang trồng 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ây xanh. </a:t>
            </a:r>
            <a:r>
              <a:rPr lang="en-US" sz="3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 hành động nên làm vì nó giúp bảo vệ môi trường.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CF59E-0764-3782-D760-C511A53949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0"/>
          <a:stretch>
            <a:fillRect/>
          </a:stretch>
        </p:blipFill>
        <p:spPr>
          <a:xfrm>
            <a:off x="296816" y="1656562"/>
            <a:ext cx="5618743" cy="3472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14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584639" y="818349"/>
            <a:ext cx="4577715" cy="1384995"/>
            <a:chOff x="3314700" y="5609052"/>
            <a:chExt cx="5377706" cy="741149"/>
          </a:xfrm>
        </p:grpSpPr>
        <p:sp>
          <p:nvSpPr>
            <p:cNvPr id="26" name="圆角矩形 25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图片 5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54" y="551074"/>
            <a:ext cx="1022985" cy="10979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49820" y="2589038"/>
            <a:ext cx="4577715" cy="1504413"/>
            <a:chOff x="3314700" y="5609052"/>
            <a:chExt cx="5377706" cy="741149"/>
          </a:xfrm>
        </p:grpSpPr>
        <p:sp>
          <p:nvSpPr>
            <p:cNvPr id="8" name="圆角矩形 7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图片 9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91" y="2182111"/>
            <a:ext cx="1022985" cy="10979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54489" y="4598564"/>
            <a:ext cx="4577715" cy="1546204"/>
            <a:chOff x="3314700" y="5609052"/>
            <a:chExt cx="5377706" cy="741149"/>
          </a:xfrm>
        </p:grpSpPr>
        <p:sp>
          <p:nvSpPr>
            <p:cNvPr id="12" name="圆角矩形 11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图片 13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04" y="4202959"/>
            <a:ext cx="1022985" cy="10979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4BE0AB-E229-4E3C-93F7-39585AE22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7" y="1721663"/>
            <a:ext cx="5167464" cy="3712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48CA51-2246-43FA-8883-AFA43E097228}"/>
              </a:ext>
            </a:extLst>
          </p:cNvPr>
          <p:cNvSpPr txBox="1"/>
          <p:nvPr/>
        </p:nvSpPr>
        <p:spPr>
          <a:xfrm>
            <a:off x="6806503" y="883059"/>
            <a:ext cx="4232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5F70DA-7DE9-4F9A-9AAC-D2DBCC7B1135}"/>
              </a:ext>
            </a:extLst>
          </p:cNvPr>
          <p:cNvSpPr txBox="1"/>
          <p:nvPr/>
        </p:nvSpPr>
        <p:spPr>
          <a:xfrm>
            <a:off x="6802526" y="2931730"/>
            <a:ext cx="4255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C7529-54E3-46A5-91AF-1695B5E82901}"/>
              </a:ext>
            </a:extLst>
          </p:cNvPr>
          <p:cNvSpPr txBox="1"/>
          <p:nvPr/>
        </p:nvSpPr>
        <p:spPr>
          <a:xfrm>
            <a:off x="6832747" y="4976367"/>
            <a:ext cx="4290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hưởng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fr-FR" sz="24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961005" y="2402540"/>
            <a:ext cx="6269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lang="vi-VN" sz="4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Viết 3 - 5 câu kể một việc em đã làm để bảo vệ môi trường.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unito black" pitchFamily="2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EA21C-ECAD-487A-BD0E-E650713E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071" y="1829031"/>
            <a:ext cx="4159297" cy="26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F112A-D447-476F-A768-5D50D0153440}"/>
              </a:ext>
            </a:extLst>
          </p:cNvPr>
          <p:cNvSpPr txBox="1"/>
          <p:nvPr/>
        </p:nvSpPr>
        <p:spPr>
          <a:xfrm>
            <a:off x="3692737" y="2596861"/>
            <a:ext cx="3321267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Viết 4-5 câu em đã làm để bảo vệ môi trường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3912BC-988D-42BE-84AD-792E4F87A423}"/>
              </a:ext>
            </a:extLst>
          </p:cNvPr>
          <p:cNvGrpSpPr/>
          <p:nvPr/>
        </p:nvGrpSpPr>
        <p:grpSpPr>
          <a:xfrm>
            <a:off x="2729544" y="312104"/>
            <a:ext cx="4414207" cy="1004536"/>
            <a:chOff x="6961239" y="589254"/>
            <a:chExt cx="3907763" cy="10045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6E11842-92CF-4B7D-8407-C5AC8100A4CD}"/>
                </a:ext>
              </a:extLst>
            </p:cNvPr>
            <p:cNvSpPr/>
            <p:nvPr/>
          </p:nvSpPr>
          <p:spPr>
            <a:xfrm>
              <a:off x="6961239" y="635145"/>
              <a:ext cx="3764416" cy="9586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BC63CD-EFD4-4DAA-87AD-F67A15992848}"/>
                </a:ext>
              </a:extLst>
            </p:cNvPr>
            <p:cNvSpPr txBox="1"/>
            <p:nvPr/>
          </p:nvSpPr>
          <p:spPr>
            <a:xfrm>
              <a:off x="7052198" y="589254"/>
              <a:ext cx="381680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vệ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102FA-CCDB-4A8A-B907-8192E1B66411}"/>
              </a:ext>
            </a:extLst>
          </p:cNvPr>
          <p:cNvCxnSpPr>
            <a:cxnSpLocks/>
          </p:cNvCxnSpPr>
          <p:nvPr/>
        </p:nvCxnSpPr>
        <p:spPr>
          <a:xfrm flipH="1" flipV="1">
            <a:off x="5232127" y="1350093"/>
            <a:ext cx="555190" cy="85537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B1B17-11D9-412F-90E3-E47E083F92FE}"/>
              </a:ext>
            </a:extLst>
          </p:cNvPr>
          <p:cNvGrpSpPr/>
          <p:nvPr/>
        </p:nvGrpSpPr>
        <p:grpSpPr>
          <a:xfrm>
            <a:off x="7826025" y="2301997"/>
            <a:ext cx="3975449" cy="1725948"/>
            <a:chOff x="8001419" y="2301997"/>
            <a:chExt cx="2107306" cy="17259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017603B-420C-497D-BCD9-17FF22D70A22}"/>
                </a:ext>
              </a:extLst>
            </p:cNvPr>
            <p:cNvSpPr/>
            <p:nvPr/>
          </p:nvSpPr>
          <p:spPr>
            <a:xfrm>
              <a:off x="8020716" y="2301997"/>
              <a:ext cx="2061677" cy="1725948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rgbClr val="FF66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  <a:ea typeface="微软雅黑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98802-7B3F-4E82-AADD-F24401AC7955}"/>
                </a:ext>
              </a:extLst>
            </p:cNvPr>
            <p:cNvSpPr txBox="1"/>
            <p:nvPr/>
          </p:nvSpPr>
          <p:spPr>
            <a:xfrm>
              <a:off x="8001419" y="2495354"/>
              <a:ext cx="210730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Ở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0D188A-F3F3-4962-9948-D7EC965DCDBE}"/>
              </a:ext>
            </a:extLst>
          </p:cNvPr>
          <p:cNvCxnSpPr>
            <a:cxnSpLocks/>
          </p:cNvCxnSpPr>
          <p:nvPr/>
        </p:nvCxnSpPr>
        <p:spPr>
          <a:xfrm>
            <a:off x="7002261" y="3037137"/>
            <a:ext cx="823765" cy="0"/>
          </a:xfrm>
          <a:prstGeom prst="straightConnector1">
            <a:avLst/>
          </a:prstGeom>
          <a:ln w="28575">
            <a:solidFill>
              <a:srgbClr val="FF44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9DF3D4-7704-4053-88B4-C0A69B415D47}"/>
              </a:ext>
            </a:extLst>
          </p:cNvPr>
          <p:cNvCxnSpPr>
            <a:cxnSpLocks/>
          </p:cNvCxnSpPr>
          <p:nvPr/>
        </p:nvCxnSpPr>
        <p:spPr>
          <a:xfrm flipH="1">
            <a:off x="5353371" y="4296518"/>
            <a:ext cx="274883" cy="1060314"/>
          </a:xfrm>
          <a:prstGeom prst="straightConnector1">
            <a:avLst/>
          </a:prstGeom>
          <a:ln w="28575">
            <a:solidFill>
              <a:srgbClr val="BE0F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E5B3FB-5782-42CB-9E46-535B0769A9B5}"/>
              </a:ext>
            </a:extLst>
          </p:cNvPr>
          <p:cNvGrpSpPr/>
          <p:nvPr/>
        </p:nvGrpSpPr>
        <p:grpSpPr>
          <a:xfrm>
            <a:off x="3571875" y="5131801"/>
            <a:ext cx="3871645" cy="961886"/>
            <a:chOff x="1362828" y="4771339"/>
            <a:chExt cx="3060025" cy="96188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699A5CC-3210-405A-B461-D28E2777B31E}"/>
                </a:ext>
              </a:extLst>
            </p:cNvPr>
            <p:cNvSpPr/>
            <p:nvPr/>
          </p:nvSpPr>
          <p:spPr>
            <a:xfrm>
              <a:off x="1451771" y="4771339"/>
              <a:ext cx="2971082" cy="958645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BE0FAA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  <a:ea typeface="微软雅黑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CB1FC0-CEF7-437B-9E20-36BDE2454092}"/>
                </a:ext>
              </a:extLst>
            </p:cNvPr>
            <p:cNvSpPr txBox="1"/>
            <p:nvPr/>
          </p:nvSpPr>
          <p:spPr>
            <a:xfrm>
              <a:off x="1362828" y="4779118"/>
              <a:ext cx="300377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Lợi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ích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6B039B-4520-4978-9B85-57E6C73D29E2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571750" y="3168509"/>
            <a:ext cx="769321" cy="0"/>
          </a:xfrm>
          <a:prstGeom prst="straightConnector1">
            <a:avLst/>
          </a:prstGeom>
          <a:ln w="28575">
            <a:solidFill>
              <a:srgbClr val="BE0F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4F601B-9E73-4865-8F75-A746E6823121}"/>
              </a:ext>
            </a:extLst>
          </p:cNvPr>
          <p:cNvGrpSpPr/>
          <p:nvPr/>
        </p:nvGrpSpPr>
        <p:grpSpPr>
          <a:xfrm>
            <a:off x="238125" y="2219323"/>
            <a:ext cx="2476501" cy="1638302"/>
            <a:chOff x="1716758" y="4771339"/>
            <a:chExt cx="2875692" cy="95864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7F7175B-193D-45AF-97B2-395260C0FE8E}"/>
                </a:ext>
              </a:extLst>
            </p:cNvPr>
            <p:cNvSpPr/>
            <p:nvPr/>
          </p:nvSpPr>
          <p:spPr>
            <a:xfrm>
              <a:off x="1716758" y="4771339"/>
              <a:ext cx="2706094" cy="9586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BE0FAA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  <a:ea typeface="微软雅黑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A8530-7A37-45F5-B0BB-59619D7FB6E3}"/>
                </a:ext>
              </a:extLst>
            </p:cNvPr>
            <p:cNvSpPr txBox="1"/>
            <p:nvPr/>
          </p:nvSpPr>
          <p:spPr>
            <a:xfrm>
              <a:off x="1794180" y="4779118"/>
              <a:ext cx="2798270" cy="6080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9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1F0D8-9111-69E3-32A2-B91766F3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60" y="463828"/>
            <a:ext cx="6736080" cy="60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265</Words>
  <Application>Microsoft Office PowerPoint</Application>
  <PresentationFormat>Widescreen</PresentationFormat>
  <Paragraphs>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Ikaros-Regular</vt:lpstr>
      <vt:lpstr>Nunito black</vt:lpstr>
      <vt:lpstr>Times New Roman</vt:lpstr>
      <vt:lpstr>1_Office 主题</vt:lpstr>
      <vt:lpstr>2_Office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18</cp:revision>
  <dcterms:created xsi:type="dcterms:W3CDTF">2021-08-03T10:42:59Z</dcterms:created>
  <dcterms:modified xsi:type="dcterms:W3CDTF">2025-03-19T11:18:32Z</dcterms:modified>
</cp:coreProperties>
</file>