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media/audio2.wav" ContentType="audio/wav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media/audio3.wav" ContentType="audio/wav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dia/audio40.wav" ContentType="audio/wav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15"/>
  </p:notesMasterIdLst>
  <p:sldIdLst>
    <p:sldId id="319" r:id="rId3"/>
    <p:sldId id="981" r:id="rId4"/>
    <p:sldId id="983" r:id="rId5"/>
    <p:sldId id="943" r:id="rId6"/>
    <p:sldId id="950" r:id="rId7"/>
    <p:sldId id="852" r:id="rId8"/>
    <p:sldId id="952" r:id="rId9"/>
    <p:sldId id="953" r:id="rId10"/>
    <p:sldId id="955" r:id="rId11"/>
    <p:sldId id="957" r:id="rId12"/>
    <p:sldId id="954" r:id="rId13"/>
    <p:sldId id="341" r:id="rId14"/>
  </p:sldIdLst>
  <p:sldSz cx="12192000" cy="6858000"/>
  <p:notesSz cx="6858000" cy="9144000"/>
  <p:defaultTextStyle>
    <a:defPPr>
      <a:defRPr lang="vi-V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heme" Target="theme/theme1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A1CD0D-6FAA-427F-AC07-152756D71ACA}" type="datetimeFigureOut">
              <a:rPr lang="vi-VN" smtClean="0"/>
              <a:t>19/03/2025</a:t>
            </a:fld>
            <a:endParaRPr lang="vi-VN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D93D5-3E0F-4BD5-BB5E-E93F6FC473A1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348615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5271AD9-BB67-40C7-8A36-6292A9008BE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345521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2.xml"/><Relationship Id="rId1" Type="http://schemas.openxmlformats.org/officeDocument/2006/relationships/audio" Target="../media/audio1.wav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7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46996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654948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58084" y="274640"/>
            <a:ext cx="3647016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684" y="274640"/>
            <a:ext cx="107442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93020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E7D09-0806-4397-BC56-0F38CF9AFE0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497766-B0EA-4D7C-8E55-41125A5A5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8DF99-228A-4A14-BF6D-8283B05CFB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AE43F6B-7977-45C1-A093-273BBA5AB8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86FC9F-78CF-4B84-A7FA-45FE84CBA5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712446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7248B3-F6C0-42BC-A89F-A2693A16B7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0AD11D-EB49-4222-91C2-C75A6AE6CA0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0EDA96-29BB-4258-8184-D9E1C1679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15D211-D27F-4EB8-B676-A727A6F4F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7D3EFE-8E7A-4AB6-B9F1-5D43C3F72B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900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1C7FA4-FA4C-46DE-9E2A-77E86904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77BD02B-78B6-4E86-830F-F1230AEB0E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7D014E7-7620-4269-9393-B08FF82B03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02DB69-4E58-49D3-9C56-FC81C72C2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0B4EA7-CF35-4090-933B-E4DD7C0CBF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3504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EE6224-BE82-4A1C-BEE5-44D934256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FE2965-2346-42F8-A068-85596BC313E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49DBBB0-E237-441E-AD57-B81657DEA1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638CD93-F004-4884-88BC-B64242E3CF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5583D01-BE3F-4BD8-8C4E-D5B55F4CEC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D7DE8A-14FE-4C07-BCAB-4BDA696620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2963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1884E8-86C3-4B18-8ECA-C0C3199CE6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4DDA317-444B-4661-ABBB-F04F1FBABA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06A19A3-51C3-46E7-AC75-96231A1ACD4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BF408D-E268-43FA-83B6-6A7E2EBBC6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5AB3A39-A2BA-4E24-AABF-75B544923C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8F6330D-9CFB-4B6C-81D8-3746E33292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1022C3-0CBA-4B41-9FEB-23049526F00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860DE5-25EA-4672-B171-1D20B15F2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64901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F5EFD2-BC04-460C-B51D-D1D6EA1CCB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2106C84-92C1-4545-B917-0A8C5E22E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42A1385-E537-44C7-B21B-23F153E7DD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08A8553-3817-4E60-81F2-0A389C1831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575749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13B286-6E0D-40ED-A76C-099365A263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5C13EE-3639-4193-9D48-CD6CBF9B31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2CDE25-6A37-4D8A-973B-9199F6D3A6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17674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0AA1C6-8BC8-4EB9-85E5-142BC9A32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2CA725-54B5-41E4-8BE3-27D6B85DFB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D51CB08-930B-4B18-8AB1-3458DB48E9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0B006A3-E49A-4490-A27B-623A085B0C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2A6AE0-E39E-430C-BF26-EFACAFC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12829F5-AA1B-4BFD-B7CC-9EA834B2A9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401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9859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AC94DC-9ED7-405A-9320-BDBA40E3DB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72AB3E4-0288-4855-B9D3-3DBA361D22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8E6C949-3092-49CB-9175-77DCF59178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DE8A2C0-C65B-4B88-87FD-26207800E7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8A9B1E-C807-45C8-A964-D0CEC1BA4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20F3A71-5C63-4400-A01B-43994B7B67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13269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EBEFF8-998A-4036-92EF-4FB8E2E5F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1E25E14-94C5-4DB2-AFCD-CC019A8984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27E84E-A35C-40E4-9902-0ACCF6EDED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F634AA-4BD9-4354-AAE8-61B71C42FA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C31ABB5-FF42-499B-A105-D1A45A37A5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71103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382CA53-FCD2-42A9-A5E3-65B6AEE4697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B0CD34A-0277-46EB-8FD4-B5C85EEA0E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CA405E2-0487-4FB4-9CC6-37FD14C07B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EE523C-561A-4723-859A-A7085344CF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447379-B71F-4FBC-BA2A-FF9A0C7E16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63014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1632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2025/3/19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604" y="6501344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35145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51215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2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1279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0684" y="1600202"/>
            <a:ext cx="71945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08433" y="1600202"/>
            <a:ext cx="719666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66137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30830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0835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71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2"/>
            <a:ext cx="6815666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598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34779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2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9D0918-B3BC-4D15-9AF8-385E8378AD06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1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638271-59F9-4398-B3B9-61938CFED4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088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9604BF7-981A-4070-9025-22568F380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7F9636-6255-4FB3-831D-725661918C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DB20D2-1715-4466-9AB8-2B45178E6D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BA6488-757A-4366-9D77-D57C9F1D4CB3}" type="datetimeFigureOut">
              <a:rPr lang="en-US" smtClean="0"/>
              <a:t>3/19/2025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FD718A-8D7F-4126-A061-187C8E65D54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08CC12-1B5B-4F92-8E78-51212A500D5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61D994-F09D-49EF-A576-14A34D58175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32530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gif"/><Relationship Id="rId5" Type="http://schemas.openxmlformats.org/officeDocument/2006/relationships/image" Target="../media/image5.jpeg"/><Relationship Id="rId4" Type="http://schemas.openxmlformats.org/officeDocument/2006/relationships/image" Target="../media/image4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13" Type="http://schemas.openxmlformats.org/officeDocument/2006/relationships/image" Target="../media/image36.pn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39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11" Type="http://schemas.openxmlformats.org/officeDocument/2006/relationships/image" Target="../media/image20.jpeg"/><Relationship Id="rId5" Type="http://schemas.openxmlformats.org/officeDocument/2006/relationships/image" Target="../media/image33.jpeg"/><Relationship Id="rId15" Type="http://schemas.openxmlformats.org/officeDocument/2006/relationships/image" Target="../media/image38.jpeg"/><Relationship Id="rId10" Type="http://schemas.openxmlformats.org/officeDocument/2006/relationships/image" Target="../media/image23.png"/><Relationship Id="rId4" Type="http://schemas.openxmlformats.org/officeDocument/2006/relationships/image" Target="../media/image32.jpeg"/><Relationship Id="rId9" Type="http://schemas.openxmlformats.org/officeDocument/2006/relationships/image" Target="../media/image35.jpeg"/><Relationship Id="rId1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1.png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emf"/><Relationship Id="rId3" Type="http://schemas.openxmlformats.org/officeDocument/2006/relationships/audio" Target="../media/audio2.wav"/><Relationship Id="rId7" Type="http://schemas.openxmlformats.org/officeDocument/2006/relationships/image" Target="../media/image1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9.emf"/><Relationship Id="rId11" Type="http://schemas.openxmlformats.org/officeDocument/2006/relationships/audio" Target="../media/audio40.wav"/><Relationship Id="rId5" Type="http://schemas.openxmlformats.org/officeDocument/2006/relationships/image" Target="../media/image8.emf"/><Relationship Id="rId10" Type="http://schemas.openxmlformats.org/officeDocument/2006/relationships/image" Target="../media/image12.png"/><Relationship Id="rId4" Type="http://schemas.openxmlformats.org/officeDocument/2006/relationships/image" Target="../media/image7.emf"/><Relationship Id="rId9" Type="http://schemas.openxmlformats.org/officeDocument/2006/relationships/slide" Target="slide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9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image" Target="../media/image14.jpeg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1.png"/><Relationship Id="rId11" Type="http://schemas.openxmlformats.org/officeDocument/2006/relationships/image" Target="../media/image26.jpeg"/><Relationship Id="rId5" Type="http://schemas.openxmlformats.org/officeDocument/2006/relationships/image" Target="../media/image20.jpeg"/><Relationship Id="rId10" Type="http://schemas.openxmlformats.org/officeDocument/2006/relationships/image" Target="../media/image25.png"/><Relationship Id="rId4" Type="http://schemas.openxmlformats.org/officeDocument/2006/relationships/image" Target="../media/image15.jpg"/><Relationship Id="rId9" Type="http://schemas.openxmlformats.org/officeDocument/2006/relationships/image" Target="../media/image2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audio" Target="../media/audio3.wav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9.jpeg"/><Relationship Id="rId5" Type="http://schemas.openxmlformats.org/officeDocument/2006/relationships/image" Target="../media/image15.jp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g"/><Relationship Id="rId3" Type="http://schemas.openxmlformats.org/officeDocument/2006/relationships/audio" Target="../media/audio3.wav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Relationship Id="rId9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3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5.jpg"/><Relationship Id="rId5" Type="http://schemas.openxmlformats.org/officeDocument/2006/relationships/image" Target="../media/image14.jpe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Hoa1">
            <a:extLst>
              <a:ext uri="{FF2B5EF4-FFF2-40B4-BE49-F238E27FC236}">
                <a16:creationId xmlns:a16="http://schemas.microsoft.com/office/drawing/2014/main" id="{BBFC5173-B683-48D2-BB57-8D2743ED665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2663" y="1686719"/>
            <a:ext cx="2696633" cy="4044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4" descr="Picture3">
            <a:extLst>
              <a:ext uri="{FF2B5EF4-FFF2-40B4-BE49-F238E27FC236}">
                <a16:creationId xmlns:a16="http://schemas.microsoft.com/office/drawing/2014/main" id="{23094F17-A91A-4FEC-91F8-9B66B996F8C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99048" y="2097750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5" descr="Hoa1">
            <a:extLst>
              <a:ext uri="{FF2B5EF4-FFF2-40B4-BE49-F238E27FC236}">
                <a16:creationId xmlns:a16="http://schemas.microsoft.com/office/drawing/2014/main" id="{02992285-56CD-430C-BA56-0A5BC968A965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798952" y="1934369"/>
            <a:ext cx="2366433" cy="354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Picture3">
            <a:extLst>
              <a:ext uri="{FF2B5EF4-FFF2-40B4-BE49-F238E27FC236}">
                <a16:creationId xmlns:a16="http://schemas.microsoft.com/office/drawing/2014/main" id="{E6E8C9D1-DA1F-46FC-BA9E-B62CA411634F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60213" y="2264569"/>
            <a:ext cx="522817" cy="156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0" descr="012">
            <a:extLst>
              <a:ext uri="{FF2B5EF4-FFF2-40B4-BE49-F238E27FC236}">
                <a16:creationId xmlns:a16="http://schemas.microsoft.com/office/drawing/2014/main" id="{EA3770E8-3377-4F75-B04B-26047812E6F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2" y="0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0" descr="012">
            <a:extLst>
              <a:ext uri="{FF2B5EF4-FFF2-40B4-BE49-F238E27FC236}">
                <a16:creationId xmlns:a16="http://schemas.microsoft.com/office/drawing/2014/main" id="{AF856C1F-0174-447E-BB82-7098CD574C1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155865" y="5173177"/>
            <a:ext cx="1544373" cy="18252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2" descr="012">
            <a:extLst>
              <a:ext uri="{FF2B5EF4-FFF2-40B4-BE49-F238E27FC236}">
                <a16:creationId xmlns:a16="http://schemas.microsoft.com/office/drawing/2014/main" id="{2EDABED8-14BB-4135-8809-D16BB21269E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441609" y="544638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2" descr="012">
            <a:extLst>
              <a:ext uri="{FF2B5EF4-FFF2-40B4-BE49-F238E27FC236}">
                <a16:creationId xmlns:a16="http://schemas.microsoft.com/office/drawing/2014/main" id="{C2D9987F-D313-4C63-9AD1-C7763404A1FE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10615880" y="-47954"/>
            <a:ext cx="1871133" cy="1243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27" descr="11_204">
            <a:extLst>
              <a:ext uri="{FF2B5EF4-FFF2-40B4-BE49-F238E27FC236}">
                <a16:creationId xmlns:a16="http://schemas.microsoft.com/office/drawing/2014/main" id="{F869C4D2-DD9C-4E35-881B-8F48BD0FAB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3312" y="1386683"/>
            <a:ext cx="4723636" cy="17676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WordArt 9">
            <a:extLst>
              <a:ext uri="{FF2B5EF4-FFF2-40B4-BE49-F238E27FC236}">
                <a16:creationId xmlns:a16="http://schemas.microsoft.com/office/drawing/2014/main" id="{09C232D3-ACAD-4FC6-BCA1-FFA90C66CC9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061987" y="821636"/>
            <a:ext cx="8356250" cy="4120678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Nhiệt</a:t>
            </a:r>
            <a:r>
              <a:rPr kumimoji="0" lang="en-US" sz="2800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0" i="1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liệt</a:t>
            </a:r>
            <a:r>
              <a:rPr kumimoji="0" lang="en-US" sz="2800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0" i="1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chào</a:t>
            </a:r>
            <a:r>
              <a:rPr kumimoji="0" lang="en-US" sz="2800" b="0" i="1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 </a:t>
            </a:r>
            <a:r>
              <a:rPr kumimoji="0" lang="en-US" sz="2800" b="0" i="1" u="none" strike="noStrike" kern="10" cap="none" spc="0" normalizeH="0" baseline="0" noProof="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FF"/>
                </a:solidFill>
                <a:effectLst/>
                <a:uLnTx/>
                <a:uFillTx/>
                <a:latin typeface="Times New Roman"/>
                <a:ea typeface="+mn-ea"/>
                <a:cs typeface="Times New Roman"/>
              </a:rPr>
              <a:t>mừng</a:t>
            </a:r>
            <a:endParaRPr kumimoji="0" lang="en-US" sz="2800" b="0" i="1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0000FF"/>
              </a:solidFill>
              <a:effectLst/>
              <a:uLnTx/>
              <a:uFillTx/>
              <a:latin typeface="Times New Roman"/>
              <a:ea typeface="+mn-ea"/>
              <a:cs typeface="Times New Roman"/>
            </a:endParaRPr>
          </a:p>
        </p:txBody>
      </p:sp>
      <p:sp>
        <p:nvSpPr>
          <p:cNvPr id="13" name="Text Box 15">
            <a:extLst>
              <a:ext uri="{FF2B5EF4-FFF2-40B4-BE49-F238E27FC236}">
                <a16:creationId xmlns:a16="http://schemas.microsoft.com/office/drawing/2014/main" id="{737BBD74-5DF7-49FA-8B95-F9BC3373242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65615" y="4508424"/>
            <a:ext cx="10346267" cy="14925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TIẾNG VIỆT – LỚP 2C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: </a:t>
            </a:r>
            <a:r>
              <a:rPr kumimoji="0" lang="vi-VN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Phạm Thị Nguyệt</a:t>
            </a:r>
            <a:endParaRPr kumimoji="0" lang="en-US" sz="30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Trường </a:t>
            </a:r>
            <a:r>
              <a:rPr kumimoji="0" lang="en-US" sz="30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Tiểu</a:t>
            </a: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33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kumimoji="0" lang="en-US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vi-VN" sz="3033" b="1" i="0" u="none" strike="noStrike" kern="1200" cap="none" spc="0" normalizeH="0" baseline="0" noProof="0" dirty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 Hưng</a:t>
            </a:r>
            <a:endParaRPr kumimoji="0" lang="en-US" sz="3033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4" name="Picture 16" descr="N3">
            <a:extLst>
              <a:ext uri="{FF2B5EF4-FFF2-40B4-BE49-F238E27FC236}">
                <a16:creationId xmlns:a16="http://schemas.microsoft.com/office/drawing/2014/main" id="{A43B7862-9B1C-4773-BA4D-778C75208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-260261" y="-308935"/>
            <a:ext cx="12772142" cy="3575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7" descr="N3">
            <a:extLst>
              <a:ext uri="{FF2B5EF4-FFF2-40B4-BE49-F238E27FC236}">
                <a16:creationId xmlns:a16="http://schemas.microsoft.com/office/drawing/2014/main" id="{97256CCA-D860-4501-9266-419C837D59A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3699670" y="3347421"/>
            <a:ext cx="7429500" cy="339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N3">
            <a:extLst>
              <a:ext uri="{FF2B5EF4-FFF2-40B4-BE49-F238E27FC236}">
                <a16:creationId xmlns:a16="http://schemas.microsoft.com/office/drawing/2014/main" id="{A363FE93-9B08-457C-AECF-1AC3C8215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8624917" y="3059085"/>
            <a:ext cx="7339792" cy="331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9" descr="N3">
            <a:extLst>
              <a:ext uri="{FF2B5EF4-FFF2-40B4-BE49-F238E27FC236}">
                <a16:creationId xmlns:a16="http://schemas.microsoft.com/office/drawing/2014/main" id="{A397CD9E-537A-4951-8CAB-330B887F7B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6316" y="6781246"/>
            <a:ext cx="12425611" cy="2265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7DD02216-302A-62A1-F1FC-93CE027A7C92}"/>
              </a:ext>
            </a:extLst>
          </p:cNvPr>
          <p:cNvSpPr txBox="1"/>
          <p:nvPr/>
        </p:nvSpPr>
        <p:spPr>
          <a:xfrm>
            <a:off x="3278539" y="3504574"/>
            <a:ext cx="548566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92D05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NHIỆT CHÀO MỪNG  QUÝ THẦY CÔ </a:t>
            </a:r>
          </a:p>
        </p:txBody>
      </p:sp>
    </p:spTree>
    <p:extLst>
      <p:ext uri="{BB962C8B-B14F-4D97-AF65-F5344CB8AC3E}">
        <p14:creationId xmlns:p14="http://schemas.microsoft.com/office/powerpoint/2010/main" val="381272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4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941" y="1552875"/>
            <a:ext cx="1208074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 1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1007435" y="1509879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10046319" y="1988840"/>
            <a:ext cx="1042236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2639617" y="1988840"/>
            <a:ext cx="1248137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43237" y="4198636"/>
            <a:ext cx="2436539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Phần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an</a:t>
            </a: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3239" y="4774701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xe b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uýt</a:t>
            </a: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75498" y="3428999"/>
            <a:ext cx="5228481" cy="672074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itchFamily="18" charset="0"/>
                  <a:ea typeface="+mn-ea"/>
                  <a:cs typeface="+mn-cs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7056108" y="231960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6096000" y="2746897"/>
            <a:ext cx="309517" cy="473139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2" name="Straight Connector 41"/>
          <p:cNvCxnSpPr/>
          <p:nvPr/>
        </p:nvCxnSpPr>
        <p:spPr>
          <a:xfrm flipH="1">
            <a:off x="9360364" y="231960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6185733" y="2347665"/>
            <a:ext cx="5094844" cy="409260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3308022" y="2688521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8" name="Rounded Rectangle 47"/>
          <p:cNvSpPr/>
          <p:nvPr/>
        </p:nvSpPr>
        <p:spPr>
          <a:xfrm>
            <a:off x="1654061" y="2756925"/>
            <a:ext cx="4921992" cy="38404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743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31" grpId="0"/>
      <p:bldP spid="32" grpId="0"/>
      <p:bldP spid="44" grpId="0" animBg="1"/>
      <p:bldP spid="44" grpId="1" animBg="1"/>
      <p:bldP spid="48" grpId="0" animBg="1"/>
      <p:bldP spid="48" grpId="1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" y="1316766"/>
            <a:ext cx="12178871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15"/>
            <a:ext cx="1214467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" y="4206709"/>
            <a:ext cx="1208074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 1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5906518" y="2144812"/>
            <a:ext cx="2205705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Rounded Rectangular Callout 30"/>
          <p:cNvSpPr/>
          <p:nvPr/>
        </p:nvSpPr>
        <p:spPr>
          <a:xfrm>
            <a:off x="5519936" y="3088219"/>
            <a:ext cx="5756307" cy="2560339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66FFF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2" name="Picture 4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1246" y="3168020"/>
            <a:ext cx="3200983" cy="24007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5906517" y="2756926"/>
            <a:ext cx="1821665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4" name="Rounded Rectangular Callout 33"/>
          <p:cNvSpPr/>
          <p:nvPr/>
        </p:nvSpPr>
        <p:spPr>
          <a:xfrm>
            <a:off x="5086883" y="3540985"/>
            <a:ext cx="5756307" cy="2560339"/>
          </a:xfrm>
          <a:prstGeom prst="wedgeRoundRectCallout">
            <a:avLst>
              <a:gd name="adj1" fmla="val -14734"/>
              <a:gd name="adj2" fmla="val -67923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5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9990" y="3660865"/>
            <a:ext cx="4058068" cy="23205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6" name="Rounded Rectangle 35"/>
          <p:cNvSpPr/>
          <p:nvPr/>
        </p:nvSpPr>
        <p:spPr>
          <a:xfrm>
            <a:off x="5519936" y="4206710"/>
            <a:ext cx="2208245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Rounded Rectangular Callout 36"/>
          <p:cNvSpPr/>
          <p:nvPr/>
        </p:nvSpPr>
        <p:spPr>
          <a:xfrm>
            <a:off x="8112224" y="1627365"/>
            <a:ext cx="4032449" cy="2560339"/>
          </a:xfrm>
          <a:prstGeom prst="wedgeRoundRectCallout">
            <a:avLst>
              <a:gd name="adj1" fmla="val -64581"/>
              <a:gd name="adj2" fmla="val 4545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38" name="Picture 5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9486" y="1825474"/>
            <a:ext cx="3817921" cy="2285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9" name="Rounded Rectangle 38"/>
          <p:cNvSpPr/>
          <p:nvPr/>
        </p:nvSpPr>
        <p:spPr>
          <a:xfrm>
            <a:off x="8880309" y="4581128"/>
            <a:ext cx="1152128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ounded Rectangular Callout 39"/>
          <p:cNvSpPr/>
          <p:nvPr/>
        </p:nvSpPr>
        <p:spPr>
          <a:xfrm>
            <a:off x="1284040" y="3591232"/>
            <a:ext cx="4032449" cy="2560339"/>
          </a:xfrm>
          <a:prstGeom prst="wedgeRoundRectCallout">
            <a:avLst>
              <a:gd name="adj1" fmla="val 130745"/>
              <a:gd name="adj2" fmla="val 6905"/>
              <a:gd name="adj3" fmla="val 16667"/>
            </a:avLst>
          </a:prstGeom>
          <a:solidFill>
            <a:srgbClr val="BDFFDB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5666" y="3661130"/>
            <a:ext cx="3492500" cy="23241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2" name="Rounded Rectangle 41"/>
          <p:cNvSpPr/>
          <p:nvPr/>
        </p:nvSpPr>
        <p:spPr>
          <a:xfrm>
            <a:off x="5039884" y="4947479"/>
            <a:ext cx="907401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3" name="Rounded Rectangle 42"/>
          <p:cNvSpPr/>
          <p:nvPr/>
        </p:nvSpPr>
        <p:spPr>
          <a:xfrm>
            <a:off x="2345891" y="5391239"/>
            <a:ext cx="925252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4" name="Rounded Rectangular Callout 43"/>
          <p:cNvSpPr/>
          <p:nvPr/>
        </p:nvSpPr>
        <p:spPr>
          <a:xfrm>
            <a:off x="1487489" y="1507076"/>
            <a:ext cx="4757228" cy="2560339"/>
          </a:xfrm>
          <a:prstGeom prst="wedgeRoundRectCallout">
            <a:avLst>
              <a:gd name="adj1" fmla="val 30828"/>
              <a:gd name="adj2" fmla="val 84004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59563" y="1543315"/>
            <a:ext cx="3365500" cy="241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5" name="Rounded Rectangular Callout 44"/>
          <p:cNvSpPr/>
          <p:nvPr/>
        </p:nvSpPr>
        <p:spPr>
          <a:xfrm>
            <a:off x="1487489" y="1538723"/>
            <a:ext cx="4757228" cy="2560339"/>
          </a:xfrm>
          <a:prstGeom prst="wedgeRoundRectCallout">
            <a:avLst>
              <a:gd name="adj1" fmla="val -8632"/>
              <a:gd name="adj2" fmla="val 99121"/>
              <a:gd name="adj3" fmla="val 16667"/>
            </a:avLst>
          </a:prstGeom>
          <a:solidFill>
            <a:srgbClr val="FCFDCF"/>
          </a:solidFill>
          <a:ln w="25400" cap="flat" cmpd="sng" algn="ctr">
            <a:solidFill>
              <a:srgbClr val="BBE0E3">
                <a:shade val="50000"/>
              </a:srgbClr>
            </a:solidFill>
            <a:prstDash val="solid"/>
          </a:ln>
          <a:effectLst/>
        </p:spPr>
        <p:txBody>
          <a:bodyPr lIns="121909" tIns="60955" rIns="121909" bIns="60955"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pic>
        <p:nvPicPr>
          <p:cNvPr id="27" name="Picture 26"/>
          <p:cNvPicPr>
            <a:picLocks noChangeAspect="1"/>
          </p:cNvPicPr>
          <p:nvPr/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4258" y="1701899"/>
            <a:ext cx="2455483" cy="466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5521" y="1677584"/>
            <a:ext cx="4137745" cy="2327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461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6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4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7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3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91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94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3" dur="1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3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9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32" dur="10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1" grpId="0" animBg="1"/>
      <p:bldP spid="31" grpId="1" animBg="1"/>
      <p:bldP spid="33" grpId="0" animBg="1"/>
      <p:bldP spid="34" grpId="0" animBg="1"/>
      <p:bldP spid="34" grpId="1" animBg="1"/>
      <p:bldP spid="36" grpId="0" animBg="1"/>
      <p:bldP spid="37" grpId="0" animBg="1"/>
      <p:bldP spid="37" grpId="1" animBg="1"/>
      <p:bldP spid="39" grpId="0" animBg="1"/>
      <p:bldP spid="40" grpId="0" animBg="1"/>
      <p:bldP spid="40" grpId="1" animBg="1"/>
      <p:bldP spid="42" grpId="0" animBg="1"/>
      <p:bldP spid="43" grpId="0" animBg="1"/>
      <p:bldP spid="44" grpId="0" animBg="1"/>
      <p:bldP spid="44" grpId="1" animBg="1"/>
      <p:bldP spid="4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1" descr="flower-art-06">
            <a:extLst>
              <a:ext uri="{FF2B5EF4-FFF2-40B4-BE49-F238E27FC236}">
                <a16:creationId xmlns:a16="http://schemas.microsoft.com/office/drawing/2014/main" id="{2E47D25A-D1F6-4F95-8D0D-1E0163D845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81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23">
            <a:extLst>
              <a:ext uri="{FF2B5EF4-FFF2-40B4-BE49-F238E27FC236}">
                <a16:creationId xmlns:a16="http://schemas.microsoft.com/office/drawing/2014/main" id="{A320F94B-4FBE-4789-8F49-9CECDFEFF99A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97442" y="4292600"/>
            <a:ext cx="9093796" cy="2209800"/>
          </a:xfrm>
          <a:prstGeom prst="rect">
            <a:avLst/>
          </a:prstGeom>
        </p:spPr>
        <p:txBody>
          <a:bodyPr wrap="none" fromWordArt="1">
            <a:prstTxWarp prst="textSlantUp">
              <a:avLst>
                <a:gd name="adj" fmla="val 32056"/>
              </a:avLst>
            </a:prstTxWarp>
          </a:bodyPr>
          <a:lstStyle/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CÁC THẦY CÔ MẠNH KHỎE, </a:t>
            </a:r>
          </a:p>
          <a:p>
            <a:pPr algn="ctr"/>
            <a:r>
              <a:rPr lang="en-US" sz="3900" b="1" kern="10" dirty="0">
                <a:ln w="9525">
                  <a:solidFill>
                    <a:srgbClr val="CC99FF"/>
                  </a:solidFill>
                  <a:round/>
                  <a:headEnd/>
                  <a:tailEnd/>
                </a:ln>
                <a:solidFill>
                  <a:srgbClr val="000099"/>
                </a:solidFill>
                <a:effectLst>
                  <a:outerShdw dist="53882" dir="2700000" algn="ctr" rotWithShape="0">
                    <a:srgbClr val="9999FF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CHÚC EM LUÔN CHĂM NGOAN  HỌC GIỎI !</a:t>
            </a:r>
          </a:p>
        </p:txBody>
      </p:sp>
      <p:pic>
        <p:nvPicPr>
          <p:cNvPr id="4" name="YeuLamLopMotOiBeat-AnHieu-6791900_hq.mp3">
            <a:hlinkClick r:id="" action="ppaction://media"/>
            <a:extLst>
              <a:ext uri="{FF2B5EF4-FFF2-40B4-BE49-F238E27FC236}">
                <a16:creationId xmlns:a16="http://schemas.microsoft.com/office/drawing/2014/main" id="{95AFC5F4-8C78-40FB-AA3B-ED6D9E080E7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083131" y="152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581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8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1509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614363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96852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25155" y="303790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95759" y="419669"/>
            <a:ext cx="1482495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36185" y="4485120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9721848" y="293695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marL="0" marR="0" lvl="0" indent="0" algn="l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4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749456" y="1594154"/>
            <a:ext cx="4693091" cy="1195390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178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4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UTM Avo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64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UTM Avo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  <p:sp>
        <p:nvSpPr>
          <p:cNvPr id="19" name="WordArt 27"/>
          <p:cNvSpPr>
            <a:spLocks noChangeArrowheads="1" noChangeShapeType="1" noTextEdit="1"/>
          </p:cNvSpPr>
          <p:nvPr/>
        </p:nvSpPr>
        <p:spPr bwMode="auto">
          <a:xfrm>
            <a:off x="4751853" y="2816162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0" cap="none" spc="0" normalizeH="0" baseline="0" noProof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/>
              </a:rPr>
              <a:t>Câu đố: </a:t>
            </a:r>
          </a:p>
        </p:txBody>
      </p:sp>
      <p:sp>
        <p:nvSpPr>
          <p:cNvPr id="20" name="WordArt 27"/>
          <p:cNvSpPr>
            <a:spLocks noChangeArrowheads="1" noChangeShapeType="1" noTextEdit="1"/>
          </p:cNvSpPr>
          <p:nvPr/>
        </p:nvSpPr>
        <p:spPr bwMode="auto">
          <a:xfrm>
            <a:off x="2690975" y="3639686"/>
            <a:ext cx="6844061" cy="771681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733" b="0" i="0" u="none" strike="noStrike" kern="10" cap="none" spc="0" normalizeH="0" baseline="0" noProof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/>
              </a:rPr>
              <a:t>Nơi nào </a:t>
            </a:r>
            <a:r>
              <a:rPr kumimoji="0" lang="en-US" sz="3733" b="0" i="0" u="none" strike="noStrike" kern="10" cap="none" spc="0" normalizeH="0" baseline="0" noProof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/>
              </a:rPr>
              <a:t>ấy nhỉ?</a:t>
            </a:r>
          </a:p>
        </p:txBody>
      </p:sp>
      <p:pic>
        <p:nvPicPr>
          <p:cNvPr id="21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61091" y="5256597"/>
            <a:ext cx="1681872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30174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>
        <p:sndAc>
          <p:stSnd>
            <p:snd r:embed="rId3" name="Nhac ne ma mi.wav"/>
          </p:stSnd>
        </p:sndAc>
      </p:transition>
    </mc:Choice>
    <mc:Fallback xmlns="">
      <p:transition advClick="0" advTm="0">
        <p:sndAc>
          <p:stSnd>
            <p:snd r:embed="rId11" name="Nhac ne ma mi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0"/>
                            </p:stCondLst>
                            <p:childTnLst>
                              <p:par>
                                <p:cTn id="3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000"/>
                            </p:stCondLst>
                            <p:childTnLst>
                              <p:par>
                                <p:cTn id="4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Nhac ne ma m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19" grpId="0"/>
      <p:bldP spid="2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6196" y="1435008"/>
            <a:ext cx="4364736" cy="46336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CÁI GÌ ẤY NHỈ ?</a:t>
            </a:r>
            <a:endParaRPr kumimoji="0" lang="vi-VN" sz="2933" b="1" i="0" u="none" strike="noStrike" kern="1200" cap="none" spc="0" normalizeH="0" baseline="0" noProof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573461" y="1494693"/>
            <a:ext cx="6191560" cy="4573968"/>
          </a:xfrm>
          <a:prstGeom prst="rect">
            <a:avLst/>
          </a:prstGeom>
          <a:solidFill>
            <a:srgbClr val="FFFFCC"/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7125632" y="1494693"/>
            <a:ext cx="4731008" cy="457396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solidFill>
              <a:srgbClr val="F36C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07" tIns="60953" rIns="121907" bIns="60953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/>
        </p:nvSpPr>
        <p:spPr bwMode="auto">
          <a:xfrm>
            <a:off x="692911" y="1604798"/>
            <a:ext cx="5952661" cy="3741138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Bao nhiêu sách truyện về đây</a:t>
            </a:r>
          </a:p>
          <a:p>
            <a:pPr marL="0" marR="0" lvl="0" indent="3872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Bốn phương thế giới nằm ngay trong mình</a:t>
            </a:r>
          </a:p>
          <a:p>
            <a:pPr marL="0" marR="0" lvl="0" indent="3872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Giúp em hiểu biết thông minh</a:t>
            </a:r>
          </a:p>
          <a:p>
            <a:pPr marL="0" marR="0" lvl="0" indent="3872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Em đến tìm sách </a:t>
            </a:r>
          </a:p>
          <a:p>
            <a:pPr marL="0" marR="0" lvl="0" indent="387294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               - Đố mình nơi đâu?</a:t>
            </a:r>
          </a:p>
        </p:txBody>
      </p:sp>
      <p:sp>
        <p:nvSpPr>
          <p:cNvPr id="15" name="WordArt 27"/>
          <p:cNvSpPr>
            <a:spLocks noChangeArrowheads="1" noChangeShapeType="1" noTextEdit="1"/>
          </p:cNvSpPr>
          <p:nvPr/>
        </p:nvSpPr>
        <p:spPr bwMode="auto">
          <a:xfrm>
            <a:off x="631506" y="740702"/>
            <a:ext cx="2850441" cy="519735"/>
          </a:xfrm>
          <a:prstGeom prst="rect">
            <a:avLst/>
          </a:prstGeom>
        </p:spPr>
        <p:txBody>
          <a:bodyPr wrap="none" lIns="121917" tIns="60959" rIns="121917" bIns="60959" numCol="1" fromWordArt="1">
            <a:prstTxWarp prst="textPlain">
              <a:avLst>
                <a:gd name="adj" fmla="val 50000"/>
              </a:avLst>
            </a:prstTxWarp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733" b="0" i="0" u="none" strike="noStrike" kern="10" cap="none" spc="0" normalizeH="0" baseline="0" noProof="0">
                <a:ln w="19050">
                  <a:solidFill>
                    <a:srgbClr val="FF00FF"/>
                  </a:solidFill>
                  <a:round/>
                  <a:headEnd/>
                  <a:tailEnd/>
                </a:ln>
                <a:solidFill>
                  <a:srgbClr val="002060"/>
                </a:solidFill>
                <a:effectLst/>
                <a:uLnTx/>
                <a:uFillTx/>
                <a:latin typeface="UTM Avo" pitchFamily="18" charset="0"/>
                <a:ea typeface="+mn-ea"/>
                <a:cs typeface="Times New Roman"/>
              </a:rPr>
              <a:t>Câu đố: </a:t>
            </a:r>
          </a:p>
        </p:txBody>
      </p:sp>
      <p:sp>
        <p:nvSpPr>
          <p:cNvPr id="16" name="Text Box 11"/>
          <p:cNvSpPr txBox="1">
            <a:spLocks noChangeArrowheads="1"/>
          </p:cNvSpPr>
          <p:nvPr/>
        </p:nvSpPr>
        <p:spPr bwMode="auto">
          <a:xfrm>
            <a:off x="3669243" y="5535197"/>
            <a:ext cx="3075931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Đó là  </a:t>
            </a:r>
            <a:r>
              <a:rPr kumimoji="0" lang="vi-VN" sz="2667" b="1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nơi nào</a:t>
            </a:r>
          </a:p>
        </p:txBody>
      </p:sp>
      <p:sp>
        <p:nvSpPr>
          <p:cNvPr id="17" name="Text Box 11"/>
          <p:cNvSpPr txBox="1">
            <a:spLocks noChangeArrowheads="1"/>
          </p:cNvSpPr>
          <p:nvPr/>
        </p:nvSpPr>
        <p:spPr bwMode="auto">
          <a:xfrm>
            <a:off x="8504381" y="5516296"/>
            <a:ext cx="2680185" cy="533530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121907" tIns="60953" rIns="121907" bIns="60953">
            <a:spAutoFit/>
          </a:bodyPr>
          <a:lstStyle/>
          <a:p>
            <a:pPr marL="0" marR="0" lvl="0" indent="387294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 (Body)"/>
                <a:ea typeface="+mn-ea"/>
                <a:cs typeface="+mn-cs"/>
              </a:rPr>
              <a:t>Thư viện</a:t>
            </a:r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45" r="21696"/>
          <a:stretch/>
        </p:blipFill>
        <p:spPr bwMode="auto">
          <a:xfrm>
            <a:off x="7248128" y="1892829"/>
            <a:ext cx="4564701" cy="3529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5174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3" dur="10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2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6" dur="2000"/>
                                        <p:tgtEl>
                                          <p:spTgt spid="163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1" grpId="1" animBg="1"/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1957" y="562771"/>
            <a:ext cx="5930091" cy="54230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947" y="356659"/>
            <a:ext cx="6240693" cy="5835317"/>
          </a:xfrm>
          <a:prstGeom prst="rect">
            <a:avLst/>
          </a:prstGeom>
        </p:spPr>
      </p:pic>
      <p:sp>
        <p:nvSpPr>
          <p:cNvPr id="8" name="Rectangle 1"/>
          <p:cNvSpPr/>
          <p:nvPr/>
        </p:nvSpPr>
        <p:spPr>
          <a:xfrm>
            <a:off x="143340" y="4773149"/>
            <a:ext cx="6048672" cy="1418828"/>
          </a:xfrm>
          <a:custGeom>
            <a:avLst/>
            <a:gdLst/>
            <a:ahLst/>
            <a:cxnLst/>
            <a:rect l="l" t="t" r="r" b="b"/>
            <a:pathLst>
              <a:path w="8060926" h="4254574">
                <a:moveTo>
                  <a:pt x="4714428" y="0"/>
                </a:moveTo>
                <a:cubicBezTo>
                  <a:pt x="5025846" y="0"/>
                  <a:pt x="5301746" y="152068"/>
                  <a:pt x="5469855" y="387502"/>
                </a:cubicBezTo>
                <a:cubicBezTo>
                  <a:pt x="5556472" y="404180"/>
                  <a:pt x="5638209" y="434660"/>
                  <a:pt x="5713343" y="476075"/>
                </a:cubicBezTo>
                <a:cubicBezTo>
                  <a:pt x="5854090" y="389529"/>
                  <a:pt x="6019866" y="340246"/>
                  <a:pt x="6197152" y="340246"/>
                </a:cubicBezTo>
                <a:cubicBezTo>
                  <a:pt x="6714148" y="340246"/>
                  <a:pt x="7133256" y="759354"/>
                  <a:pt x="7133256" y="1276350"/>
                </a:cubicBezTo>
                <a:lnTo>
                  <a:pt x="7132004" y="1292208"/>
                </a:lnTo>
                <a:cubicBezTo>
                  <a:pt x="7350427" y="1460456"/>
                  <a:pt x="7488832" y="1725228"/>
                  <a:pt x="7488832" y="2022326"/>
                </a:cubicBezTo>
                <a:cubicBezTo>
                  <a:pt x="7488832" y="2166021"/>
                  <a:pt x="7456455" y="2302153"/>
                  <a:pt x="7396438" y="2422715"/>
                </a:cubicBezTo>
                <a:cubicBezTo>
                  <a:pt x="7781021" y="2538840"/>
                  <a:pt x="8060926" y="2895967"/>
                  <a:pt x="8060926" y="3318470"/>
                </a:cubicBezTo>
                <a:cubicBezTo>
                  <a:pt x="8060926" y="3809866"/>
                  <a:pt x="7682297" y="4212828"/>
                  <a:pt x="7200800" y="4250738"/>
                </a:cubicBezTo>
                <a:lnTo>
                  <a:pt x="7200800" y="4254574"/>
                </a:lnTo>
                <a:lnTo>
                  <a:pt x="7124822" y="4254574"/>
                </a:lnTo>
                <a:lnTo>
                  <a:pt x="936104" y="4254574"/>
                </a:lnTo>
                <a:lnTo>
                  <a:pt x="648072" y="4254574"/>
                </a:lnTo>
                <a:lnTo>
                  <a:pt x="648072" y="4208952"/>
                </a:lnTo>
                <a:cubicBezTo>
                  <a:pt x="271941" y="4087853"/>
                  <a:pt x="0" y="3734919"/>
                  <a:pt x="0" y="3318470"/>
                </a:cubicBezTo>
                <a:cubicBezTo>
                  <a:pt x="0" y="2801474"/>
                  <a:pt x="419108" y="2382366"/>
                  <a:pt x="936104" y="2382366"/>
                </a:cubicBezTo>
                <a:cubicBezTo>
                  <a:pt x="936104" y="2134792"/>
                  <a:pt x="1032213" y="1909665"/>
                  <a:pt x="1190917" y="1743911"/>
                </a:cubicBezTo>
                <a:cubicBezTo>
                  <a:pt x="1120144" y="1612431"/>
                  <a:pt x="1080120" y="1462012"/>
                  <a:pt x="1080120" y="1302246"/>
                </a:cubicBezTo>
                <a:cubicBezTo>
                  <a:pt x="1080120" y="785250"/>
                  <a:pt x="1499228" y="366142"/>
                  <a:pt x="2016224" y="366142"/>
                </a:cubicBezTo>
                <a:cubicBezTo>
                  <a:pt x="2284251" y="366142"/>
                  <a:pt x="2525969" y="478786"/>
                  <a:pt x="2695568" y="660162"/>
                </a:cubicBezTo>
                <a:cubicBezTo>
                  <a:pt x="2849950" y="357194"/>
                  <a:pt x="3164988" y="150118"/>
                  <a:pt x="3528392" y="150118"/>
                </a:cubicBezTo>
                <a:cubicBezTo>
                  <a:pt x="3714279" y="150118"/>
                  <a:pt x="3887512" y="204299"/>
                  <a:pt x="4032135" y="298864"/>
                </a:cubicBezTo>
                <a:cubicBezTo>
                  <a:pt x="4201147" y="114299"/>
                  <a:pt x="4444439" y="0"/>
                  <a:pt x="4714428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rgbClr val="FFCC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344" y="2756925"/>
            <a:ext cx="4671053" cy="3722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35249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/>
    </mc:Choice>
    <mc:Fallback xmlns="">
      <p:transition spd="slow" advTm="3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 1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335361" y="811808"/>
            <a:ext cx="11422063" cy="5305491"/>
          </a:xfrm>
          <a:prstGeom prst="roundRect">
            <a:avLst/>
          </a:prstGeom>
          <a:solidFill>
            <a:srgbClr val="FFFFD9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2" name="Picture 11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3608" y="932723"/>
            <a:ext cx="7874840" cy="45031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3" name="TextBox 42"/>
          <p:cNvSpPr txBox="1"/>
          <p:nvPr/>
        </p:nvSpPr>
        <p:spPr>
          <a:xfrm>
            <a:off x="2447595" y="5541235"/>
            <a:ext cx="7177443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Thư viện trên </a:t>
            </a: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tàu</a:t>
            </a:r>
            <a:endParaRPr kumimoji="0" lang="en-US" sz="2667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4433"/>
          <a:stretch/>
        </p:blipFill>
        <p:spPr bwMode="auto">
          <a:xfrm>
            <a:off x="2493135" y="932723"/>
            <a:ext cx="7177443" cy="46061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8" name="Picture 5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4626" y="932723"/>
            <a:ext cx="7635844" cy="45714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9" name="TextBox 48"/>
          <p:cNvSpPr txBox="1"/>
          <p:nvPr/>
        </p:nvSpPr>
        <p:spPr>
          <a:xfrm>
            <a:off x="6565944" y="5779421"/>
            <a:ext cx="7748445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Thư viện trên </a:t>
            </a: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xe như cái nhà</a:t>
            </a:r>
            <a:endParaRPr kumimoji="0" lang="en-US" sz="266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pic>
        <p:nvPicPr>
          <p:cNvPr id="50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2444" y="1091816"/>
            <a:ext cx="5804545" cy="435340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3" name="Picture 10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3363" y="976983"/>
            <a:ext cx="6477000" cy="4597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9455" y="980125"/>
            <a:ext cx="7793723" cy="430321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4" name="Picture 7" descr="Elephant Mobile Library :: LaoAmerican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3305" y="923679"/>
            <a:ext cx="6828105" cy="45476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4512" y="1020022"/>
            <a:ext cx="8694689" cy="45543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8" name="Picture 3"/>
          <p:cNvPicPr>
            <a:picLocks noChangeAspect="1" noChangeArrowheads="1"/>
          </p:cNvPicPr>
          <p:nvPr/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916"/>
          <a:stretch/>
        </p:blipFill>
        <p:spPr bwMode="auto">
          <a:xfrm>
            <a:off x="2598242" y="1008096"/>
            <a:ext cx="7935405" cy="4378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85024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0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8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3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9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3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0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5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5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67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7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8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9" grpId="0" animBg="1"/>
      <p:bldP spid="43" grpId="0"/>
      <p:bldP spid="43" grpId="1"/>
      <p:bldP spid="49" grpId="0"/>
      <p:bldP spid="4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ounded Rectangle 20"/>
          <p:cNvSpPr/>
          <p:nvPr/>
        </p:nvSpPr>
        <p:spPr>
          <a:xfrm>
            <a:off x="623393" y="1780559"/>
            <a:ext cx="10794588" cy="4240731"/>
          </a:xfrm>
          <a:prstGeom prst="roundRect">
            <a:avLst/>
          </a:prstGeom>
          <a:solidFill>
            <a:srgbClr val="00B0F0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3424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 1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THƯ VIỆN BIẾT ĐI</a:t>
            </a:r>
          </a:p>
        </p:txBody>
      </p:sp>
      <p:sp>
        <p:nvSpPr>
          <p:cNvPr id="119" name="Rounded Rectangle 118"/>
          <p:cNvSpPr/>
          <p:nvPr/>
        </p:nvSpPr>
        <p:spPr>
          <a:xfrm>
            <a:off x="143339" y="732059"/>
            <a:ext cx="11905323" cy="968749"/>
          </a:xfrm>
          <a:prstGeom prst="roundRect">
            <a:avLst/>
          </a:prstGeom>
          <a:solidFill>
            <a:srgbClr val="FFD347"/>
          </a:solidFill>
          <a:ln w="1270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7" name="TextBox 116"/>
          <p:cNvSpPr txBox="1"/>
          <p:nvPr/>
        </p:nvSpPr>
        <p:spPr>
          <a:xfrm>
            <a:off x="2883742" y="761523"/>
            <a:ext cx="8534239" cy="533542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667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Bức tranh vẽ cảnh gì? Mọi người trong tranh đang làm gì?</a:t>
            </a:r>
            <a:endParaRPr kumimoji="0" lang="en-US" sz="2667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pic>
        <p:nvPicPr>
          <p:cNvPr id="8199" name="Picture 7" descr="C:\Users\Administrator\Application Data\Zamaan's Software\psc\screenshot.JPG"/>
          <p:cNvPicPr>
            <a:picLocks noChangeAspect="1" noChangeArrowheads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830"/>
          <a:stretch/>
        </p:blipFill>
        <p:spPr bwMode="auto">
          <a:xfrm>
            <a:off x="32459" y="716592"/>
            <a:ext cx="1600200" cy="792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595" y="1796820"/>
            <a:ext cx="7501908" cy="42407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499" y="681907"/>
            <a:ext cx="1101548" cy="9228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29585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1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10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119" grpId="0" animBg="1"/>
      <p:bldP spid="1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30" y="1316766"/>
            <a:ext cx="12178871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0915"/>
            <a:ext cx="1214467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4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" y="4206709"/>
            <a:ext cx="12080743" cy="200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 1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1461709" y="1412777"/>
            <a:ext cx="9818867" cy="1135919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7435" y="1509879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1557720" y="2660914"/>
            <a:ext cx="9818867" cy="1454073"/>
          </a:xfrm>
          <a:prstGeom prst="roundRect">
            <a:avLst/>
          </a:prstGeom>
          <a:solidFill>
            <a:srgbClr val="00B05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Oval 20"/>
          <p:cNvSpPr/>
          <p:nvPr/>
        </p:nvSpPr>
        <p:spPr>
          <a:xfrm>
            <a:off x="911425" y="2852937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1510229" y="4197086"/>
            <a:ext cx="9866359" cy="1632181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Oval 22"/>
          <p:cNvSpPr/>
          <p:nvPr/>
        </p:nvSpPr>
        <p:spPr>
          <a:xfrm>
            <a:off x="1007435" y="4678231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 dirty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09023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3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6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4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132202" y="740701"/>
            <a:ext cx="12059799" cy="718872"/>
            <a:chOff x="2489068" y="520428"/>
            <a:chExt cx="4963251" cy="539154"/>
          </a:xfrm>
        </p:grpSpPr>
        <p:sp>
          <p:nvSpPr>
            <p:cNvPr id="44" name="Rectangle 43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5" name="TextBox 44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THƯ VIỆN BIẾT ĐI</a:t>
              </a:r>
            </a:p>
          </p:txBody>
        </p:sp>
      </p:grpSp>
      <p:pic>
        <p:nvPicPr>
          <p:cNvPr id="42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29" y="1508787"/>
            <a:ext cx="12178871" cy="1308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 1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Oval 18"/>
          <p:cNvSpPr/>
          <p:nvPr/>
        </p:nvSpPr>
        <p:spPr>
          <a:xfrm>
            <a:off x="1125161" y="1488947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267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1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141603" y="1627366"/>
            <a:ext cx="8732404" cy="48005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5" name="Straight Connector 24"/>
          <p:cNvCxnSpPr/>
          <p:nvPr/>
        </p:nvCxnSpPr>
        <p:spPr>
          <a:xfrm>
            <a:off x="8784299" y="2372883"/>
            <a:ext cx="92261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>
            <a:off x="4226151" y="1994757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643238" y="4294648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ưu giữ</a:t>
            </a: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1643239" y="4870712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s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ách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báo</a:t>
            </a: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grpSp>
        <p:nvGrpSpPr>
          <p:cNvPr id="31" name="Group 30"/>
          <p:cNvGrpSpPr/>
          <p:nvPr/>
        </p:nvGrpSpPr>
        <p:grpSpPr>
          <a:xfrm>
            <a:off x="675498" y="3525010"/>
            <a:ext cx="5228481" cy="672074"/>
            <a:chOff x="506623" y="2139702"/>
            <a:chExt cx="3921361" cy="504056"/>
          </a:xfrm>
        </p:grpSpPr>
        <p:sp>
          <p:nvSpPr>
            <p:cNvPr id="32" name="Rounded Rectangle 31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itchFamily="18" charset="0"/>
                  <a:ea typeface="+mn-ea"/>
                  <a:cs typeface="+mn-cs"/>
                </a:rPr>
                <a:t>Luyện đọc: </a:t>
              </a:r>
            </a:p>
          </p:txBody>
        </p:sp>
      </p:grpSp>
      <p:cxnSp>
        <p:nvCxnSpPr>
          <p:cNvPr id="34" name="Straight Connector 33"/>
          <p:cNvCxnSpPr/>
          <p:nvPr/>
        </p:nvCxnSpPr>
        <p:spPr>
          <a:xfrm flipH="1">
            <a:off x="3279850" y="1533434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/>
          <p:cNvCxnSpPr/>
          <p:nvPr/>
        </p:nvCxnSpPr>
        <p:spPr>
          <a:xfrm flipH="1">
            <a:off x="6288021" y="1587869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4079776" y="1899744"/>
            <a:ext cx="309517" cy="473139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40" name="Straight Connector 39"/>
          <p:cNvCxnSpPr/>
          <p:nvPr/>
        </p:nvCxnSpPr>
        <p:spPr>
          <a:xfrm flipH="1">
            <a:off x="10032438" y="162736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Rounded Rectangle 40"/>
          <p:cNvSpPr/>
          <p:nvPr/>
        </p:nvSpPr>
        <p:spPr>
          <a:xfrm>
            <a:off x="1546476" y="2084851"/>
            <a:ext cx="2753085" cy="288032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>
            <a:off x="5410043" y="1994757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1687144" y="5451284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n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>
                    <a:lumMod val="95000"/>
                    <a:lumOff val="5000"/>
                  </a:prstClr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ằm im</a:t>
            </a: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63917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4" grpId="1" animBg="1"/>
      <p:bldP spid="27" grpId="0"/>
      <p:bldP spid="28" grpId="0"/>
      <p:bldP spid="41" grpId="0" animBg="1"/>
      <p:bldP spid="41" grpId="1" animBg="1"/>
      <p:bldP spid="4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3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048" y="1533163"/>
            <a:ext cx="12144672" cy="129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oup 2"/>
          <p:cNvGrpSpPr/>
          <p:nvPr/>
        </p:nvGrpSpPr>
        <p:grpSpPr>
          <a:xfrm>
            <a:off x="1" y="693904"/>
            <a:ext cx="12204492" cy="718872"/>
            <a:chOff x="2489068" y="520428"/>
            <a:chExt cx="4963251" cy="539154"/>
          </a:xfrm>
        </p:grpSpPr>
        <p:sp>
          <p:nvSpPr>
            <p:cNvPr id="2" name="Rectangle 1"/>
            <p:cNvSpPr/>
            <p:nvPr/>
          </p:nvSpPr>
          <p:spPr>
            <a:xfrm>
              <a:off x="2489068" y="520428"/>
              <a:ext cx="4963251" cy="539154"/>
            </a:xfrm>
            <a:prstGeom prst="rect">
              <a:avLst/>
            </a:prstGeom>
            <a:solidFill>
              <a:srgbClr val="FDFED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093991" y="587466"/>
              <a:ext cx="3670235" cy="400157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667" b="1" i="0" u="none" strike="noStrike" kern="1200" cap="none" spc="0" normalizeH="0" baseline="0" noProof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THƯ VIỆN BIẾT ĐI</a:t>
              </a:r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-48683" y="-95612"/>
            <a:ext cx="12289365" cy="6980998"/>
            <a:chOff x="-108519" y="-20241"/>
            <a:chExt cx="9217024" cy="5235749"/>
          </a:xfrm>
        </p:grpSpPr>
        <p:sp>
          <p:nvSpPr>
            <p:cNvPr id="2059" name="Rectangle 18"/>
            <p:cNvSpPr>
              <a:spLocks noChangeArrowheads="1"/>
            </p:cNvSpPr>
            <p:nvPr/>
          </p:nvSpPr>
          <p:spPr bwMode="auto">
            <a:xfrm>
              <a:off x="-108519" y="-20241"/>
              <a:ext cx="9180513" cy="519113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Rectangle 18"/>
            <p:cNvSpPr>
              <a:spLocks noChangeArrowheads="1"/>
            </p:cNvSpPr>
            <p:nvPr/>
          </p:nvSpPr>
          <p:spPr bwMode="auto">
            <a:xfrm>
              <a:off x="-72008" y="4731989"/>
              <a:ext cx="9180513" cy="483519"/>
            </a:xfrm>
            <a:prstGeom prst="rect">
              <a:avLst/>
            </a:prstGeom>
            <a:gradFill rotWithShape="1">
              <a:gsLst>
                <a:gs pos="0">
                  <a:srgbClr val="2F0018"/>
                </a:gs>
                <a:gs pos="100000">
                  <a:srgbClr val="660033"/>
                </a:gs>
              </a:gsLst>
              <a:lin ang="5400000" scaled="1"/>
            </a:gra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1027" name="Picture 3" descr="C:\Users\Administrator\Application Data\Zamaan's Software\psc\screenshot.JP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496" y="123478"/>
              <a:ext cx="360040" cy="30464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8" name="Picture 4" descr="I:\USB__Data\logo_tieuhocvn.jpg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158" y="4738594"/>
              <a:ext cx="361378" cy="3534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/>
            <p:cNvSpPr txBox="1"/>
            <p:nvPr/>
          </p:nvSpPr>
          <p:spPr>
            <a:xfrm>
              <a:off x="827584" y="4738594"/>
              <a:ext cx="2448272" cy="346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rgbClr val="4C0000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http://tieuhocvn.info</a:t>
              </a:r>
            </a:p>
          </p:txBody>
        </p:sp>
      </p:grpSp>
      <p:sp>
        <p:nvSpPr>
          <p:cNvPr id="12" name="Text Box 19"/>
          <p:cNvSpPr txBox="1">
            <a:spLocks noChangeArrowheads="1"/>
          </p:cNvSpPr>
          <p:nvPr/>
        </p:nvSpPr>
        <p:spPr bwMode="auto">
          <a:xfrm>
            <a:off x="799101" y="-27382"/>
            <a:ext cx="10891233" cy="574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21907" tIns="60953" rIns="121907" bIns="60953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BÀI 1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8</a:t>
            </a: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: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THƯ VIỆN BIẾT ĐI</a:t>
            </a:r>
          </a:p>
        </p:txBody>
      </p:sp>
      <p:pic>
        <p:nvPicPr>
          <p:cNvPr id="30" name="Picture 2" descr="C:\Users\Administrator\Application Data\Zamaan's Software\psc\screenshot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5" y="598666"/>
            <a:ext cx="1193800" cy="102870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9648395" y="1604797"/>
            <a:ext cx="1344149" cy="38404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1007435" y="1509879"/>
            <a:ext cx="673100" cy="670983"/>
          </a:xfrm>
          <a:prstGeom prst="ellipse">
            <a:avLst/>
          </a:prstGeom>
          <a:solidFill>
            <a:srgbClr val="C00000"/>
          </a:solidFill>
          <a:ln w="6350" cap="flat" cmpd="sng" algn="ctr">
            <a:solidFill>
              <a:srgbClr val="70AD47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4267" b="1" i="0" u="none" strike="noStrike" kern="0" cap="none" spc="0" normalizeH="0" baseline="0" noProof="0">
                <a:ln>
                  <a:noFill/>
                </a:ln>
                <a:solidFill>
                  <a:sysClr val="window" lastClr="FFFFFF"/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2</a:t>
            </a:r>
            <a:endParaRPr kumimoji="0" lang="en-US" sz="4267" b="1" i="0" u="none" strike="noStrike" kern="0" cap="none" spc="0" normalizeH="0" baseline="0" noProof="0" dirty="0">
              <a:ln>
                <a:noFill/>
              </a:ln>
              <a:solidFill>
                <a:sysClr val="window" lastClr="FFFFFF"/>
              </a:solidFill>
              <a:effectLst/>
              <a:uLnTx/>
              <a:uFillTx/>
              <a:latin typeface="UTM Avo" panose="02040603050506020204" pitchFamily="18" charset="0"/>
              <a:ea typeface="+mn-ea"/>
              <a:cs typeface="+mn-cs"/>
            </a:endParaRPr>
          </a:p>
        </p:txBody>
      </p:sp>
      <p:cxnSp>
        <p:nvCxnSpPr>
          <p:cNvPr id="27" name="Straight Connector 26"/>
          <p:cNvCxnSpPr/>
          <p:nvPr/>
        </p:nvCxnSpPr>
        <p:spPr>
          <a:xfrm>
            <a:off x="8592278" y="2372883"/>
            <a:ext cx="1344149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3379938" y="1988840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643238" y="3910604"/>
            <a:ext cx="2244516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Lô-gô-xơ</a:t>
            </a: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643239" y="4486669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khổng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l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ồ</a:t>
            </a: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grpSp>
        <p:nvGrpSpPr>
          <p:cNvPr id="33" name="Group 32"/>
          <p:cNvGrpSpPr/>
          <p:nvPr/>
        </p:nvGrpSpPr>
        <p:grpSpPr>
          <a:xfrm>
            <a:off x="675498" y="3140967"/>
            <a:ext cx="5228481" cy="672074"/>
            <a:chOff x="506623" y="2139702"/>
            <a:chExt cx="3921361" cy="504056"/>
          </a:xfrm>
        </p:grpSpPr>
        <p:sp>
          <p:nvSpPr>
            <p:cNvPr id="34" name="Rounded Rectangle 33"/>
            <p:cNvSpPr/>
            <p:nvPr/>
          </p:nvSpPr>
          <p:spPr>
            <a:xfrm>
              <a:off x="506623" y="2139702"/>
              <a:ext cx="2985257" cy="504056"/>
            </a:xfrm>
            <a:prstGeom prst="roundRect">
              <a:avLst/>
            </a:prstGeom>
            <a:solidFill>
              <a:srgbClr val="00B050">
                <a:alpha val="16863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4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35" name="TextBox 34"/>
            <p:cNvSpPr txBox="1"/>
            <p:nvPr/>
          </p:nvSpPr>
          <p:spPr>
            <a:xfrm>
              <a:off x="809098" y="2139702"/>
              <a:ext cx="3618886" cy="430838"/>
            </a:xfrm>
            <a:prstGeom prst="rect">
              <a:avLst/>
            </a:prstGeom>
            <a:noFill/>
          </p:spPr>
          <p:txBody>
            <a:bodyPr wrap="square" lIns="121917" tIns="60959" rIns="121917" bIns="60959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933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UTM Avo" pitchFamily="18" charset="0"/>
                  <a:ea typeface="+mn-ea"/>
                  <a:cs typeface="+mn-cs"/>
                </a:rPr>
                <a:t>Luyện đọc: </a:t>
              </a:r>
            </a:p>
          </p:txBody>
        </p:sp>
      </p:grpSp>
      <p:cxnSp>
        <p:nvCxnSpPr>
          <p:cNvPr id="36" name="Straight Connector 35"/>
          <p:cNvCxnSpPr/>
          <p:nvPr/>
        </p:nvCxnSpPr>
        <p:spPr>
          <a:xfrm flipH="1">
            <a:off x="5547701" y="2064352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37" name="Group 36"/>
          <p:cNvGrpSpPr/>
          <p:nvPr/>
        </p:nvGrpSpPr>
        <p:grpSpPr>
          <a:xfrm>
            <a:off x="5792728" y="2372883"/>
            <a:ext cx="309517" cy="473139"/>
            <a:chOff x="6952973" y="2932952"/>
            <a:chExt cx="232138" cy="354854"/>
          </a:xfrm>
        </p:grpSpPr>
        <p:cxnSp>
          <p:nvCxnSpPr>
            <p:cNvPr id="38" name="Straight Connector 37"/>
            <p:cNvCxnSpPr/>
            <p:nvPr/>
          </p:nvCxnSpPr>
          <p:spPr>
            <a:xfrm flipH="1">
              <a:off x="6952973" y="2932953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/>
            <p:nvPr/>
          </p:nvCxnSpPr>
          <p:spPr>
            <a:xfrm flipH="1">
              <a:off x="7020272" y="2932952"/>
              <a:ext cx="164839" cy="354853"/>
            </a:xfrm>
            <a:prstGeom prst="line">
              <a:avLst/>
            </a:prstGeom>
            <a:ln>
              <a:solidFill>
                <a:srgbClr val="0086EA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0" name="TextBox 39"/>
          <p:cNvSpPr txBox="1"/>
          <p:nvPr/>
        </p:nvSpPr>
        <p:spPr>
          <a:xfrm>
            <a:off x="1591132" y="5253203"/>
            <a:ext cx="2872685" cy="574451"/>
          </a:xfrm>
          <a:prstGeom prst="rect">
            <a:avLst/>
          </a:prstGeom>
          <a:noFill/>
        </p:spPr>
        <p:txBody>
          <a:bodyPr wrap="square" lIns="121917" tIns="60959" rIns="121917" bIns="60959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-  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h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ành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 kh</a:t>
            </a:r>
            <a:r>
              <a:rPr kumimoji="0" lang="vi-VN" sz="2933" b="1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itchFamily="18" charset="0"/>
                <a:ea typeface="+mn-ea"/>
                <a:cs typeface="+mn-cs"/>
              </a:rPr>
              <a:t>ách</a:t>
            </a:r>
            <a:endParaRPr kumimoji="0" lang="en-US" sz="2933" b="1" i="0" u="none" strike="noStrike" kern="1200" cap="none" spc="0" normalizeH="0" baseline="0" noProof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UTM Avo" pitchFamily="18" charset="0"/>
              <a:ea typeface="+mn-ea"/>
              <a:cs typeface="+mn-cs"/>
            </a:endParaRPr>
          </a:p>
        </p:txBody>
      </p:sp>
      <p:cxnSp>
        <p:nvCxnSpPr>
          <p:cNvPr id="41" name="Straight Connector 40"/>
          <p:cNvCxnSpPr/>
          <p:nvPr/>
        </p:nvCxnSpPr>
        <p:spPr>
          <a:xfrm>
            <a:off x="4559830" y="2372883"/>
            <a:ext cx="987871" cy="0"/>
          </a:xfrm>
          <a:prstGeom prst="line">
            <a:avLst/>
          </a:prstGeom>
          <a:ln w="28575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 flipH="1">
            <a:off x="9936428" y="2025157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ounded Rectangle 43"/>
          <p:cNvSpPr/>
          <p:nvPr/>
        </p:nvSpPr>
        <p:spPr>
          <a:xfrm>
            <a:off x="1761637" y="1988840"/>
            <a:ext cx="9230907" cy="384043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1520183" y="2372883"/>
            <a:ext cx="4479807" cy="366584"/>
          </a:xfrm>
          <a:prstGeom prst="roundRect">
            <a:avLst/>
          </a:prstGeom>
          <a:solidFill>
            <a:srgbClr val="FF0000">
              <a:alpha val="16863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46" name="Straight Connector 45"/>
          <p:cNvCxnSpPr/>
          <p:nvPr/>
        </p:nvCxnSpPr>
        <p:spPr>
          <a:xfrm flipH="1">
            <a:off x="3088237" y="2319606"/>
            <a:ext cx="219785" cy="473137"/>
          </a:xfrm>
          <a:prstGeom prst="line">
            <a:avLst/>
          </a:prstGeom>
          <a:ln>
            <a:solidFill>
              <a:srgbClr val="0086E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952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6" presetClass="exit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8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4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6" presetClass="exit" presetSubtype="21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0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8" grpId="1" animBg="1"/>
      <p:bldP spid="19" grpId="0" animBg="1"/>
      <p:bldP spid="31" grpId="0"/>
      <p:bldP spid="32" grpId="0"/>
      <p:bldP spid="40" grpId="0"/>
      <p:bldP spid="44" grpId="0" animBg="1"/>
      <p:bldP spid="44" grpId="1" animBg="1"/>
      <p:bldP spid="45" grpId="0" animBg="1"/>
      <p:bldP spid="45" grpId="1" animBg="1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287</Words>
  <Application>Microsoft Office PowerPoint</Application>
  <PresentationFormat>Widescreen</PresentationFormat>
  <Paragraphs>68</Paragraphs>
  <Slides>12</Slides>
  <Notes>9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22" baseType="lpstr">
      <vt:lpstr>等线</vt:lpstr>
      <vt:lpstr>Aptos</vt:lpstr>
      <vt:lpstr>Arial</vt:lpstr>
      <vt:lpstr>Arial (Body)</vt:lpstr>
      <vt:lpstr>Calibri</vt:lpstr>
      <vt:lpstr>Calibri Light</vt:lpstr>
      <vt:lpstr>Times New Roman</vt:lpstr>
      <vt:lpstr>UTM Avo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Nguyễn Văn Chiến</dc:creator>
  <cp:lastModifiedBy>Nguyễn Văn Chiến</cp:lastModifiedBy>
  <cp:revision>1</cp:revision>
  <dcterms:created xsi:type="dcterms:W3CDTF">2025-03-19T13:09:00Z</dcterms:created>
  <dcterms:modified xsi:type="dcterms:W3CDTF">2025-03-19T13:38:29Z</dcterms:modified>
</cp:coreProperties>
</file>