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509" r:id="rId3"/>
    <p:sldId id="517" r:id="rId4"/>
    <p:sldId id="516" r:id="rId5"/>
    <p:sldId id="519" r:id="rId6"/>
    <p:sldId id="518" r:id="rId7"/>
    <p:sldId id="294" r:id="rId8"/>
    <p:sldId id="515" r:id="rId9"/>
    <p:sldId id="520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chữ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>
                <a:solidFill>
                  <a:srgbClr val="00B050"/>
                </a:solidFill>
              </a:rPr>
              <a:t>hoa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Ô</a:t>
            </a:r>
            <a:r>
              <a:rPr lang="en-US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ng </a:t>
            </a:r>
            <a:r>
              <a:rPr lang="en-US" alt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cháu</a:t>
            </a:r>
            <a:r>
              <a:rPr lang="en-US" altLang="en-US" sz="40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11CD3F-03D5-9CFA-F73E-CC4D843D85A9}"/>
              </a:ext>
            </a:extLst>
          </p:cNvPr>
          <p:cNvGrpSpPr/>
          <p:nvPr/>
        </p:nvGrpSpPr>
        <p:grpSpPr>
          <a:xfrm>
            <a:off x="1199959" y="2792095"/>
            <a:ext cx="106362" cy="53181"/>
            <a:chOff x="-386556" y="1543050"/>
            <a:chExt cx="106362" cy="5318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5A0FB3F-F633-A1CB-325B-8B7EBD2CD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F8E2576-4306-EA3D-E6F0-7BA2C21C3D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266759" y="163122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145</Words>
  <Application>Microsoft Office PowerPoint</Application>
  <PresentationFormat>Widescreen</PresentationFormat>
  <Paragraphs>23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HP001</vt:lpstr>
      <vt:lpstr>HP001 4 hàng</vt:lpstr>
      <vt:lpstr>HP001 4 hang 1 ô ly</vt:lpstr>
      <vt:lpstr>UTM Avo</vt:lpstr>
      <vt:lpstr>UTM Cookies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Văn Chiến</cp:lastModifiedBy>
  <cp:revision>27</cp:revision>
  <dcterms:created xsi:type="dcterms:W3CDTF">2021-07-20T01:55:21Z</dcterms:created>
  <dcterms:modified xsi:type="dcterms:W3CDTF">2024-12-22T14:04:26Z</dcterms:modified>
</cp:coreProperties>
</file>