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49" r:id="rId2"/>
    <p:sldMasterId id="2147483761" r:id="rId3"/>
    <p:sldMasterId id="2147483773" r:id="rId4"/>
    <p:sldMasterId id="2147483786" r:id="rId5"/>
  </p:sldMasterIdLst>
  <p:notesMasterIdLst>
    <p:notesMasterId r:id="rId24"/>
  </p:notesMasterIdLst>
  <p:sldIdLst>
    <p:sldId id="279" r:id="rId6"/>
    <p:sldId id="2007577082" r:id="rId7"/>
    <p:sldId id="2007577078" r:id="rId8"/>
    <p:sldId id="2007577081" r:id="rId9"/>
    <p:sldId id="2007577068" r:id="rId10"/>
    <p:sldId id="2007577077" r:id="rId11"/>
    <p:sldId id="265" r:id="rId12"/>
    <p:sldId id="284" r:id="rId13"/>
    <p:sldId id="2007577080" r:id="rId14"/>
    <p:sldId id="266" r:id="rId15"/>
    <p:sldId id="257" r:id="rId16"/>
    <p:sldId id="2007577069" r:id="rId17"/>
    <p:sldId id="258" r:id="rId18"/>
    <p:sldId id="259" r:id="rId19"/>
    <p:sldId id="260" r:id="rId20"/>
    <p:sldId id="261" r:id="rId21"/>
    <p:sldId id="2007577070" r:id="rId22"/>
    <p:sldId id="28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>
      <p:cViewPr varScale="1">
        <p:scale>
          <a:sx n="67" d="100"/>
          <a:sy n="67" d="100"/>
        </p:scale>
        <p:origin x="3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91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84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6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4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1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40CCBE4B-9852-44E0-9450-C771F365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104E8DB-55C9-4157-B524-B07CFD3276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1E3E032-DB90-4982-9EE2-0E76CE23E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994A2C9E-4FB3-42E7-A97B-BB755348B8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3D94BCE5-A3A7-4029-96A6-9B806A1E56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41EA842-BDD1-4DB5-B638-84182AFE1C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FC891CDC-CEA9-4CDB-868B-11B1EEE46A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CAB006BE-769F-4523-B49D-032E050360B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2CE33BC2-C3DB-4FCC-B554-790083B58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4D66C725-7540-4880-98F5-15ECC40A71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EDC5FF0C-DC02-415C-8C2E-9AEFBE096C8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483C6BC3-0DA5-4486-8104-A244D97555C8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78B134FC-FA21-46EA-9265-2C63993D0B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F3A18B-F83A-4688-B713-34EB50D6A0A6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18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66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9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5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8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91252-0EB1-492F-97DE-2958980B0A8B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06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665" r:id="rId13"/>
    <p:sldLayoutId id="2147483666" r:id="rId14"/>
    <p:sldLayoutId id="2147483659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7" r:id="rId24"/>
    <p:sldLayoutId id="2147483668" r:id="rId25"/>
    <p:sldLayoutId id="2147483669" r:id="rId26"/>
    <p:sldLayoutId id="2147483660" r:id="rId27"/>
    <p:sldLayoutId id="2147483658" r:id="rId28"/>
    <p:sldLayoutId id="214748366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microsoft.com/office/2007/relationships/hdphoto" Target="../media/hdphoto7.wdp"/><Relationship Id="rId3" Type="http://schemas.openxmlformats.org/officeDocument/2006/relationships/image" Target="../media/image44.png"/><Relationship Id="rId21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microsoft.com/office/2007/relationships/hdphoto" Target="../media/hdphoto4.wdp"/><Relationship Id="rId17" Type="http://schemas.openxmlformats.org/officeDocument/2006/relationships/image" Target="../media/image52.png"/><Relationship Id="rId2" Type="http://schemas.openxmlformats.org/officeDocument/2006/relationships/image" Target="../media/image43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11" Type="http://schemas.openxmlformats.org/officeDocument/2006/relationships/image" Target="../media/image49.png"/><Relationship Id="rId24" Type="http://schemas.openxmlformats.org/officeDocument/2006/relationships/image" Target="../media/image56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23" Type="http://schemas.openxmlformats.org/officeDocument/2006/relationships/slide" Target="slide11.xml"/><Relationship Id="rId10" Type="http://schemas.microsoft.com/office/2007/relationships/hdphoto" Target="../media/hdphoto3.wdp"/><Relationship Id="rId19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48.png"/><Relationship Id="rId14" Type="http://schemas.microsoft.com/office/2007/relationships/hdphoto" Target="../media/hdphoto5.wdp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slide" Target="slide12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4" Type="http://schemas.microsoft.com/office/2007/relationships/hdphoto" Target="../media/hdphoto9.wdp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microsoft.com/office/2007/relationships/hdphoto" Target="../media/hdphoto6.wdp"/><Relationship Id="rId26" Type="http://schemas.openxmlformats.org/officeDocument/2006/relationships/image" Target="../media/image62.png"/><Relationship Id="rId39" Type="http://schemas.openxmlformats.org/officeDocument/2006/relationships/image" Target="../media/image54.png"/><Relationship Id="rId21" Type="http://schemas.openxmlformats.org/officeDocument/2006/relationships/image" Target="../media/image53.png"/><Relationship Id="rId34" Type="http://schemas.openxmlformats.org/officeDocument/2006/relationships/slide" Target="slide17.xml"/><Relationship Id="rId7" Type="http://schemas.openxmlformats.org/officeDocument/2006/relationships/image" Target="../media/image45.png"/><Relationship Id="rId12" Type="http://schemas.microsoft.com/office/2007/relationships/hdphoto" Target="../media/hdphoto3.wdp"/><Relationship Id="rId17" Type="http://schemas.openxmlformats.org/officeDocument/2006/relationships/image" Target="../media/image51.png"/><Relationship Id="rId25" Type="http://schemas.openxmlformats.org/officeDocument/2006/relationships/image" Target="../media/image61.png"/><Relationship Id="rId33" Type="http://schemas.openxmlformats.org/officeDocument/2006/relationships/slide" Target="slide13.xml"/><Relationship Id="rId38" Type="http://schemas.openxmlformats.org/officeDocument/2006/relationships/slide" Target="slide16.xml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6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24" Type="http://schemas.microsoft.com/office/2007/relationships/hdphoto" Target="../media/hdphoto10.wdp"/><Relationship Id="rId32" Type="http://schemas.openxmlformats.org/officeDocument/2006/relationships/image" Target="../media/image68.png"/><Relationship Id="rId37" Type="http://schemas.openxmlformats.org/officeDocument/2006/relationships/slide" Target="slide15.xml"/><Relationship Id="rId40" Type="http://schemas.openxmlformats.org/officeDocument/2006/relationships/image" Target="../media/image36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slide" Target="slide18.xml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31" Type="http://schemas.openxmlformats.org/officeDocument/2006/relationships/image" Target="../media/image6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slide" Target="slide14.xml"/><Relationship Id="rId8" Type="http://schemas.microsoft.com/office/2007/relationships/hdphoto" Target="../media/hdphoto2.wdp"/><Relationship Id="rId3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5" Type="http://schemas.openxmlformats.org/officeDocument/2006/relationships/slide" Target="slide1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5" Type="http://schemas.openxmlformats.org/officeDocument/2006/relationships/slide" Target="slide1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5" Type="http://schemas.openxmlformats.org/officeDocument/2006/relationships/slide" Target="slide1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5" Type="http://schemas.openxmlformats.org/officeDocument/2006/relationships/slide" Target="slide12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5" Type="http://schemas.openxmlformats.org/officeDocument/2006/relationships/slide" Target="slide12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52399" y="-114300"/>
            <a:ext cx="12225337" cy="7086600"/>
            <a:chOff x="0" y="0"/>
            <a:chExt cx="12192000" cy="6858001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896600" y="0"/>
              <a:ext cx="1295400" cy="304106"/>
            </a:xfrm>
            <a:prstGeom prst="rect">
              <a:avLst/>
            </a:prstGeom>
            <a:solidFill>
              <a:srgbClr val="8ED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561755" y="4955396"/>
            <a:ext cx="558165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825837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6800" y="210287"/>
            <a:ext cx="1021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LIỆTCHÀO MỪNG CÁC QUÝ THẦY CÔ VÀ CÁC EM!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324351" y="42672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24351" y="41910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54188" y="1971676"/>
            <a:ext cx="1052108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(TIẾT 4) TUẦN 28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57" y="4886325"/>
            <a:ext cx="2743201" cy="19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Oval 35">
            <a:hlinkClick r:id="" action="ppaction://noaction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Oval 36">
            <a:hlinkClick r:id="rId34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  (!)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6581222" y="2721620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495803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? 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6932644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3993" y="1925328"/>
            <a:ext cx="750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. )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8360641" y="2622684"/>
            <a:ext cx="589565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888502" y="1664779"/>
            <a:ext cx="8414996" cy="11037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KIẾN THỨC</a:t>
            </a:r>
            <a:endParaRPr kumimoji="0" lang="vi-VN" sz="8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Em yêu cây xanh">
            <a:hlinkClick r:id="" action="ppaction://media"/>
            <a:extLst>
              <a:ext uri="{FF2B5EF4-FFF2-40B4-BE49-F238E27FC236}">
                <a16:creationId xmlns:a16="http://schemas.microsoft.com/office/drawing/2014/main" id="{F8129CF5-F0A3-4D27-A890-F0A37ACE4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1" y="123825"/>
            <a:ext cx="11858624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7">
            <a:extLst>
              <a:ext uri="{FF2B5EF4-FFF2-40B4-BE49-F238E27FC236}">
                <a16:creationId xmlns:a16="http://schemas.microsoft.com/office/drawing/2014/main" id="{73FEB010-EE8B-41A5-80F1-7AE67E525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936" y="394890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đố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26118-C14D-4389-97B6-5B100060808F}"/>
              </a:ext>
            </a:extLst>
          </p:cNvPr>
          <p:cNvSpPr/>
          <p:nvPr/>
        </p:nvSpPr>
        <p:spPr>
          <a:xfrm>
            <a:off x="551911" y="1267645"/>
            <a:ext cx="6191560" cy="457396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A8AB82AB-4597-4552-B224-617789773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105" y="1834834"/>
            <a:ext cx="5952661" cy="2509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Trông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như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tai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nhỏ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ở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cuối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câu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Trên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cong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dưới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chấm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Hỏi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đâu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dùng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D87E5-8608-468B-A8BE-B14EECB45B5A}"/>
              </a:ext>
            </a:extLst>
          </p:cNvPr>
          <p:cNvSpPr/>
          <p:nvPr/>
        </p:nvSpPr>
        <p:spPr>
          <a:xfrm>
            <a:off x="7153646" y="1276098"/>
            <a:ext cx="4731008" cy="4573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A5F1652-93EE-416B-BEC0-232CE2EB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6" y="1795271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15C86B-9295-43A4-825B-71A290DE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072" y="2054109"/>
            <a:ext cx="1993243" cy="298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C52B0B72-CBED-4970-B648-CBF34319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16" y="5305677"/>
            <a:ext cx="4489600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Đó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là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dấu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câu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gì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?</a:t>
            </a:r>
            <a:endParaRPr lang="vi-VN" sz="2667" b="1" i="1" dirty="0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49FAA0B9-67D9-4E80-912A-49E0B587C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960" y="5284214"/>
            <a:ext cx="3360379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Dấu</a:t>
            </a:r>
            <a:r>
              <a:rPr lang="en-US" sz="2667" b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chấm</a:t>
            </a:r>
            <a:r>
              <a:rPr lang="en-US" sz="2667" b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hỏi</a:t>
            </a:r>
            <a:endParaRPr lang="vi-VN" sz="2667" b="1" dirty="0">
              <a:solidFill>
                <a:srgbClr val="002060"/>
              </a:solidFill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5428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CCA-9F77-414C-A27E-652A2344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92635" y="1189478"/>
            <a:ext cx="1177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than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513863" y="1975039"/>
            <a:ext cx="9224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Đèn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rủ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041505" y="200476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5607496" y="2666075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105357" y="3222994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22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ABCF617B-3517-45E8-9970-B9A98DC1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" y="183473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E883D6-C6AA-4EAF-BBD0-7E2F871C75D3}"/>
              </a:ext>
            </a:extLst>
          </p:cNvPr>
          <p:cNvCxnSpPr>
            <a:cxnSpLocks/>
          </p:cNvCxnSpPr>
          <p:nvPr/>
        </p:nvCxnSpPr>
        <p:spPr>
          <a:xfrm>
            <a:off x="1814890" y="1816759"/>
            <a:ext cx="4762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CCA-9F77-414C-A27E-652A2344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418120" y="379984"/>
            <a:ext cx="1112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phẩy</a:t>
            </a:r>
            <a:r>
              <a:rPr lang="en-US" sz="3600" b="1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2B886F-06C2-47E3-AD16-9F4C5FAA67AA}"/>
              </a:ext>
            </a:extLst>
          </p:cNvPr>
          <p:cNvSpPr/>
          <p:nvPr/>
        </p:nvSpPr>
        <p:spPr>
          <a:xfrm>
            <a:off x="479151" y="1393448"/>
            <a:ext cx="11294729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tạp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gàng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Mai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khoa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1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75CA8-2264-49B3-AAA8-1DC9762C6D79}"/>
              </a:ext>
            </a:extLst>
          </p:cNvPr>
          <p:cNvSpPr txBox="1"/>
          <p:nvPr/>
        </p:nvSpPr>
        <p:spPr>
          <a:xfrm>
            <a:off x="1694013" y="155609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A22D3-9FE2-428A-8F51-0C92E597B82D}"/>
              </a:ext>
            </a:extLst>
          </p:cNvPr>
          <p:cNvSpPr txBox="1"/>
          <p:nvPr/>
        </p:nvSpPr>
        <p:spPr>
          <a:xfrm>
            <a:off x="2598888" y="155609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4D679-3A77-4A5F-AAF8-4F191DD0B899}"/>
              </a:ext>
            </a:extLst>
          </p:cNvPr>
          <p:cNvSpPr txBox="1"/>
          <p:nvPr/>
        </p:nvSpPr>
        <p:spPr>
          <a:xfrm>
            <a:off x="3475188" y="321344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E9AFF-746B-49C8-A32D-983CD8B5886D}"/>
              </a:ext>
            </a:extLst>
          </p:cNvPr>
          <p:cNvSpPr txBox="1"/>
          <p:nvPr/>
        </p:nvSpPr>
        <p:spPr>
          <a:xfrm>
            <a:off x="2398863" y="2365081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6AE7C8-4AA5-45D0-B683-B16B7FC13C8E}"/>
              </a:ext>
            </a:extLst>
          </p:cNvPr>
          <p:cNvCxnSpPr/>
          <p:nvPr/>
        </p:nvCxnSpPr>
        <p:spPr>
          <a:xfrm>
            <a:off x="1033436" y="2165751"/>
            <a:ext cx="7911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49D008-D873-49BB-88EF-8BB13D26A673}"/>
              </a:ext>
            </a:extLst>
          </p:cNvPr>
          <p:cNvCxnSpPr>
            <a:cxnSpLocks/>
          </p:cNvCxnSpPr>
          <p:nvPr/>
        </p:nvCxnSpPr>
        <p:spPr>
          <a:xfrm>
            <a:off x="2115323" y="2150277"/>
            <a:ext cx="56708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73581A-6AF9-49A0-A795-FC752990F7A5}"/>
              </a:ext>
            </a:extLst>
          </p:cNvPr>
          <p:cNvCxnSpPr>
            <a:cxnSpLocks/>
          </p:cNvCxnSpPr>
          <p:nvPr/>
        </p:nvCxnSpPr>
        <p:spPr>
          <a:xfrm>
            <a:off x="3013199" y="2165751"/>
            <a:ext cx="117636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458D80-3319-40D5-A831-9BF3125118F1}"/>
              </a:ext>
            </a:extLst>
          </p:cNvPr>
          <p:cNvCxnSpPr/>
          <p:nvPr/>
        </p:nvCxnSpPr>
        <p:spPr>
          <a:xfrm>
            <a:off x="2740344" y="3792371"/>
            <a:ext cx="7911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0194E1-6B1E-444B-85D7-D1E3EF9278E3}"/>
              </a:ext>
            </a:extLst>
          </p:cNvPr>
          <p:cNvCxnSpPr>
            <a:cxnSpLocks/>
          </p:cNvCxnSpPr>
          <p:nvPr/>
        </p:nvCxnSpPr>
        <p:spPr>
          <a:xfrm>
            <a:off x="1033436" y="2974733"/>
            <a:ext cx="1462114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AB5CD2-4A72-45A2-8E27-60085861D3B4}"/>
              </a:ext>
            </a:extLst>
          </p:cNvPr>
          <p:cNvCxnSpPr>
            <a:cxnSpLocks/>
          </p:cNvCxnSpPr>
          <p:nvPr/>
        </p:nvCxnSpPr>
        <p:spPr>
          <a:xfrm>
            <a:off x="4012214" y="3792371"/>
            <a:ext cx="88363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FA8013-E710-4B3E-BF39-9A9B7A5EB486}"/>
              </a:ext>
            </a:extLst>
          </p:cNvPr>
          <p:cNvCxnSpPr>
            <a:cxnSpLocks/>
          </p:cNvCxnSpPr>
          <p:nvPr/>
        </p:nvCxnSpPr>
        <p:spPr>
          <a:xfrm>
            <a:off x="2912050" y="2974733"/>
            <a:ext cx="13646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776416" y="93211"/>
            <a:ext cx="1063916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phẩy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EA0318-BB4B-4948-851C-DEE8616A7DBF}"/>
              </a:ext>
            </a:extLst>
          </p:cNvPr>
          <p:cNvCxnSpPr/>
          <p:nvPr/>
        </p:nvCxnSpPr>
        <p:spPr>
          <a:xfrm>
            <a:off x="6621525" y="872415"/>
            <a:ext cx="20520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FF8B947-2650-4196-8B55-291ACD681737}"/>
              </a:ext>
            </a:extLst>
          </p:cNvPr>
          <p:cNvSpPr txBox="1"/>
          <p:nvPr/>
        </p:nvSpPr>
        <p:spPr>
          <a:xfrm>
            <a:off x="776416" y="1120678"/>
            <a:ext cx="10065996" cy="230832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dùng dấu phẩy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dùng dấu phẩy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4F3E5-1156-71D5-6201-EAF5556243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75378"/>
            <a:ext cx="10515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xét</a:t>
            </a:r>
            <a:endParaRPr lang="en-US" sz="4000" b="1" dirty="0"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427</Words>
  <Application>Microsoft Office PowerPoint</Application>
  <PresentationFormat>Widescreen</PresentationFormat>
  <Paragraphs>66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Arial</vt:lpstr>
      <vt:lpstr>Arial (Body)</vt:lpstr>
      <vt:lpstr>Arial-Rounded</vt:lpstr>
      <vt:lpstr>Calibri</vt:lpstr>
      <vt:lpstr>Calibri Light</vt:lpstr>
      <vt:lpstr>Times New Roman</vt:lpstr>
      <vt:lpstr>UTM Avo</vt:lpstr>
      <vt:lpstr>1_Office 主题</vt:lpstr>
      <vt:lpstr>https://www.freeppt7.com</vt:lpstr>
      <vt:lpstr>2_Office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74</cp:revision>
  <dcterms:created xsi:type="dcterms:W3CDTF">2021-07-20T01:55:21Z</dcterms:created>
  <dcterms:modified xsi:type="dcterms:W3CDTF">2025-03-11T08:55:20Z</dcterms:modified>
</cp:coreProperties>
</file>