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05" r:id="rId4"/>
    <p:sldMasterId id="2147483719" r:id="rId5"/>
    <p:sldMasterId id="2147483731" r:id="rId6"/>
  </p:sldMasterIdLst>
  <p:notesMasterIdLst>
    <p:notesMasterId r:id="rId29"/>
  </p:notesMasterIdLst>
  <p:handoutMasterIdLst>
    <p:handoutMasterId r:id="rId30"/>
  </p:handoutMasterIdLst>
  <p:sldIdLst>
    <p:sldId id="293" r:id="rId7"/>
    <p:sldId id="372" r:id="rId8"/>
    <p:sldId id="2007577115" r:id="rId9"/>
    <p:sldId id="2007577127" r:id="rId10"/>
    <p:sldId id="292" r:id="rId11"/>
    <p:sldId id="300" r:id="rId12"/>
    <p:sldId id="2007577114" r:id="rId13"/>
    <p:sldId id="2007577113" r:id="rId14"/>
    <p:sldId id="2007577116" r:id="rId15"/>
    <p:sldId id="2007577119" r:id="rId16"/>
    <p:sldId id="258" r:id="rId17"/>
    <p:sldId id="2007577118" r:id="rId18"/>
    <p:sldId id="2007577120" r:id="rId19"/>
    <p:sldId id="2007577123" r:id="rId20"/>
    <p:sldId id="2007577124" r:id="rId21"/>
    <p:sldId id="374" r:id="rId22"/>
    <p:sldId id="2007577122" r:id="rId23"/>
    <p:sldId id="2007577126" r:id="rId24"/>
    <p:sldId id="396" r:id="rId25"/>
    <p:sldId id="406" r:id="rId26"/>
    <p:sldId id="273" r:id="rId27"/>
    <p:sldId id="20075771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3-24T07:26:0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13568 11088 0,'25'0'265,"25"0"-249,-50 24 0,24 1-16,26 0 15,24 0 1,-24 0 15,0-50 282,-50 0-298,0-25 1,0 26-16,0-26 15,0 25 1,0-24 0,0 24-16,0 0 15,0 0 17,0 0-17,0-24 1,0-26 15,0 51-15,0-26 31,0 25-32,0 0 16,0 1-15,0-1 15,0 0 1,0 0-32,0 0 31,0-24-16,0 24 32</inkml:trace>
  <inkml:trace contextRef="#ctx0" brushRef="#br0" timeOffset="16415.34">7268 6970 0,'0'25'579,"0"0"-564,25 0-15,-1-25 16,-24 24 109,25 1-110,-25 0 1,25-25 0,0 25 15,0 0 16,-1-25 265,-24-25-296,0-25 0,0 25-16,50-24 15,-50 24 16,0-25-15,0 26 0,25-1-16,-25 0 47,25 25-47,-25-25 15,0-49 1,24 74 15,-24-25-15,0 0-1,25-25 17,-25 26-17,25-51 1,0 26-1,0-1 17,-25 25-17,24-24 1,-24-1 31,0 25-32,25 25 1,-25-25 15,25 1-15</inkml:trace>
  <inkml:trace contextRef="#ctx0" brushRef="#br0" timeOffset="53157.52">19943 7094 0,'0'-25'187,"25"50"-171,24 0-1,-49 49-15,50-49 16,-25 50 0,0-51-16,-1 51 15,1-50 1,0-25 187,0-75-203,24 1 16,1-25-1,0-1 1,-26 51-16,51-125 16,24-24 15,-74 123-16,0-24 1,24 25 0,-49 24 15,25 25-15,-25 0-1,25 1 32,-25-1-31,25 0-1,-25 0 17</inkml:trace>
  <inkml:trace contextRef="#ctx0" brushRef="#br0" timeOffset="82250.89">27384 11137 0,'0'25'204,"0"0"-204,0 25 15,0-26 1,0 1 15,0 0 16,25 25-31,-25-26-1,25 1-15,-25-50 219,0 1-203,0-1-16,0-25 15,0-24 1,0-1-1,25 50-15,0-24 16,-1-1 15,-24 25-15,50-74 0,0 25 15,-50 49-16,0-25 1,49-24 0,-24 49-1,25-24 17,-26-1-17,26-24 1,-25 24 15,49-24-15,-49-1-1,25 26 17,-50 24-1,24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3-24T07:38:3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21258 13519 0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4488;gb3480b2f36_1_10169:notes">
            <a:extLst>
              <a:ext uri="{FF2B5EF4-FFF2-40B4-BE49-F238E27FC236}">
                <a16:creationId xmlns:a16="http://schemas.microsoft.com/office/drawing/2014/main" id="{E61892A2-62DB-4441-AC9B-6B47EAAD8C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4489;gb3480b2f36_1_10169:notes">
            <a:extLst>
              <a:ext uri="{FF2B5EF4-FFF2-40B4-BE49-F238E27FC236}">
                <a16:creationId xmlns:a16="http://schemas.microsoft.com/office/drawing/2014/main" id="{150EF866-0A98-4594-80B9-DF53D684C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9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2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1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8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1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0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3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4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8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5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1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1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430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89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51"/>
            <a:ext cx="12206818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1"/>
            <a:ext cx="9218084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7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7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22D4729-2D1D-4523-A4FA-34ACCC228108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413750754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09802574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90345559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1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1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29604727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80556817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329664745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  <p:sp>
        <p:nvSpPr>
          <p:cNvPr id="5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6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9" name="Freeform 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3" name="Oval 1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1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  <p:sp>
        <p:nvSpPr>
          <p:cNvPr id="1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9" name="Freeform 1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3" name="Oval 2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2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9" name="Freeform 2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33" name="Oval 3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Oval 3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Oval 34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3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39" name="Freeform 3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43" name="Oval 4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47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4889901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09532942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6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371134097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4188895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183307927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026CE120-B2C7-4A10-9DDF-9E6C7BF40C0B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6A9A03BA-EAB7-4810-8224-3FAEF6EAE150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7689E2-A215-488A-B55E-737C1F692349}"/>
                </a:ext>
              </a:extLst>
            </p:cNvPr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A22A466-E111-4B2B-AEE8-83C6922EA506}"/>
                </a:ext>
              </a:extLst>
            </p:cNvPr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57165001-3985-4E80-A05C-35FA1EB2A051}"/>
                </a:ext>
              </a:extLst>
            </p:cNvPr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4FB9AB20-312B-4CE8-A624-23DB0A36F56A}"/>
                </a:ext>
              </a:extLst>
            </p:cNvPr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7D79D-0788-48B2-A23A-3CD0FFBD0012}"/>
                </a:ext>
              </a:extLst>
            </p:cNvPr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3B134884-C862-47CD-8E29-B7981BDBEFFD}"/>
                </a:ext>
              </a:extLst>
            </p:cNvPr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C038E0E5-909E-4AAF-ABE6-3290811CD7E0}"/>
                </a:ext>
              </a:extLst>
            </p:cNvPr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FC6C028E-CB57-4B3E-9130-6EFCF8801532}"/>
                </a:ext>
              </a:extLst>
            </p:cNvPr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AEE1D9E-2045-4314-906D-CD3D22FB1CCD}"/>
                </a:ext>
              </a:extLst>
            </p:cNvPr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5"/>
            <a:ext cx="7766936" cy="1646303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FD9C100-F6F0-4C62-9F9B-BA9D15B4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EF00-9795-49CA-A703-CF52B8B251AC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DE12648-A9FD-4770-AC0D-2E1A0E96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ECDB266-FC4E-4336-BF61-4967C19E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C006-2C01-442C-9009-27659BA3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94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BF12-2DD8-4077-8B48-7947D86F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C905-869F-4EF0-8DAF-272FE155606A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2DFE5-1E4E-4560-8A93-36036182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E8FC-F1E1-4DD2-BA07-27FF9D8F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279B-7DFD-4941-B696-8FC6BAFD0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79911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CC3C6-DD4C-4DE8-9E9D-EDBC5289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E089-7F11-4526-A2ED-54615FB66391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179EA-A62A-4EAA-93D6-DF7B73DA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A7D28-28F4-4DF4-96DB-02CBA7A7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F8F2-6729-4E4B-9CAA-0DD60AD7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1317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0260E7-05F9-4DD9-BDE9-0C921038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6869-09C8-44A6-B57F-5514286F3DE3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BF535B-695E-42D8-8BE1-1AF32DA3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1AF608-3287-48A6-B403-79DF0D3C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7F7-522C-4C58-8772-3FBE5EF4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22685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4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7"/>
            <a:ext cx="4185623" cy="3304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4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7"/>
            <a:ext cx="4185617" cy="3304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3CD7DA-1700-4174-BEAE-45EC8B3F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1DC9E-0DC1-494A-862B-2022D8EACDF1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A9A631-045B-4B42-AEA1-C19A3ADE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3F5C47-7DF8-4CD8-8D1B-690EB07A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363E-07C1-4780-A2BE-65E6D6248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976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66379F-750C-4665-A777-E1BDBBAC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58E1-16BA-4B77-B706-2E6EA37D708B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944890-5E6B-4BF5-87E5-CFFB2199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1DD83D-C05B-4AAE-A892-894CCD1C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FC2E-6415-42FB-A53F-7C1EBE5F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947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83415E-8539-4ECA-88B4-9EA3ED9D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559F-44F4-49C4-8506-163083B76A31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78B1A0-EAE9-4A23-B5D4-1BAC9011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33987B-EB86-4321-BB65-89097491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A628-D387-4E3D-A432-BCE0C0159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31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5"/>
            <a:ext cx="3854528" cy="127846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5"/>
            <a:ext cx="4513541" cy="552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6E67A4-F7C4-400C-B062-447D79B4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2C41-28DB-4B61-943C-31E0DF684D18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A85A58-F747-44B5-941E-7204EC1A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BBC530-AFF8-4442-8E38-95F847DB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C12B-2D02-4A74-9EF0-BA8A5EE50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372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1"/>
            <a:ext cx="8596667" cy="56673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7" y="609602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D44847-906B-4C06-8425-A36B9E30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19CF-83C7-4E52-B573-4C87166626EB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1E042B-50E9-4A93-92B8-D12E2EA3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4E8DF0-FC06-4979-AC51-3FD4BFEC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89F8-2AFD-4135-9353-FFBBF834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03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1"/>
            <a:ext cx="8596668" cy="1570963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43F8-F109-4376-9D8A-7C66D3EE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FC3F-6354-4507-AD41-CDD3960CB3EB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BC163-0007-4F5A-9C59-96C67708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4A53A-835F-48EE-9DF6-386904A0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85C7-2577-47C4-8997-C96D32DF8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9173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8BE04F-9025-4D21-AAE0-8EDD3F42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0A12-944B-428D-928F-6EE8DB43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117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1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1"/>
            <a:ext cx="8596668" cy="1570963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01D874-C930-4495-8CFC-B82D4F0864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823F-86BA-4BDE-B197-C3B164377C7A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787E54-8387-4ABB-A7EC-290B0FFFE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C89DD-C418-4AA3-A0F1-90BCE8563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3888-0465-4E31-BCF4-7375B934E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8880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9"/>
            <a:ext cx="8596668" cy="1513915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5266-5A5E-4610-94F9-43777F57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3E03-5F8B-4A46-95E4-A6D2B0B5116A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934C0-962E-414B-8888-FDEFBF32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DAF41-B88E-49C5-A8D3-C632B457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8D4F-E754-455B-9C26-1FCAE960D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39329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86BFBF-2677-4306-8B1E-B327CB57C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A5F71-3FE7-431C-8A9A-E4D9665B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117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9"/>
            <a:ext cx="8596668" cy="1513915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791649-E7A7-4E0F-B888-298FD90586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2F49-4FBB-4BA7-ABBF-D6852891F715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CC24CB-09C0-4EEC-A412-78CF89F46E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212C46-8672-4D42-970B-DEFE834DA0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0E9A-035B-4D3D-818B-97479B892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059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9"/>
            <a:ext cx="8596668" cy="1513915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459E9E-A73F-4A80-8212-72AF5C0289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98EF-4246-4628-B5D7-A00587086716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FB3E22-3843-44A6-9F1B-C426D5C5CF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F792FE-5F40-4553-89A2-222EFBE275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7A7D-65AA-4907-837E-92CEAC2E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0252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7625-6A4C-4D69-B838-052FB42C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67D0-05EA-4338-96DF-9F9032FE2B0C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49B1-CA71-4C21-A3FF-11A261B1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7916C-F7F3-4D8F-B08A-A30C62B7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3990-363A-4047-8F9A-94E33310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9119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1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3CFC9-65CE-4E88-99BB-BE410665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1C09-B7D0-4463-8D78-73ADBC3928D1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0EA6-AB88-4590-87FD-D284C357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1841-701A-4EB9-913D-086A32ED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FBC5-CFCE-4CE2-A310-2BD5645B0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72242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C3846-D4BC-4BDC-BEDA-B9CB6335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4517" y="638333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F807-EECB-8347-B866-A813F0A8BD34}" type="datetime1">
              <a:rPr lang="en-US"/>
              <a:pPr>
                <a:defRPr/>
              </a:pPr>
              <a:t>3/19/2025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EA905-DEB7-410C-BBD5-D46A98A3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FC08-91EE-4007-B520-66B19238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84B3-E044-4437-A767-F1ED33E4415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75469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4129767" y="3556544"/>
            <a:ext cx="3508800" cy="7636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1"/>
          </p:nvPr>
        </p:nvSpPr>
        <p:spPr>
          <a:xfrm>
            <a:off x="4129767" y="4293404"/>
            <a:ext cx="3508800" cy="7636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title" idx="2"/>
          </p:nvPr>
        </p:nvSpPr>
        <p:spPr>
          <a:xfrm>
            <a:off x="4679167" y="1105836"/>
            <a:ext cx="2410000" cy="16700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100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03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208-91C4-4FFE-9ADC-6D7DAF1D625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1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28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609585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219170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828754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438339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891" indent="-342891" algn="l" rtl="0" fontAlgn="base">
        <a:spcBef>
          <a:spcPct val="15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355" indent="-285320" algn="l" rtl="0" fontAlgn="base">
        <a:spcBef>
          <a:spcPct val="15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15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15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3">
            <a:extLst>
              <a:ext uri="{FF2B5EF4-FFF2-40B4-BE49-F238E27FC236}">
                <a16:creationId xmlns:a16="http://schemas.microsoft.com/office/drawing/2014/main" id="{E68CEFEC-0F91-4981-891A-CD96B9FC8ECA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4B6D74-5BFE-4CC8-8636-BDD9BF95E5AE}"/>
                </a:ext>
              </a:extLst>
            </p:cNvPr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F72FD2-E177-4C87-AF9C-FA69F15604CC}"/>
                </a:ext>
              </a:extLst>
            </p:cNvPr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208413B6-483A-495E-887A-EE4EEBA6C52A}"/>
                </a:ext>
              </a:extLst>
            </p:cNvPr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CEE940A5-75FC-4B15-9956-3B9871A3BEAD}"/>
                </a:ext>
              </a:extLst>
            </p:cNvPr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ED6294B-0104-4DE6-A988-DEC286A3A062}"/>
                </a:ext>
              </a:extLst>
            </p:cNvPr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C964203A-BBBF-4B0F-BD0F-64714D33ECF5}"/>
                </a:ext>
              </a:extLst>
            </p:cNvPr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C4A73299-729E-418F-8767-2B78D0FD7C70}"/>
                </a:ext>
              </a:extLst>
            </p:cNvPr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BADFA61B-28E7-4594-83E5-4B6D4664140D}"/>
                </a:ext>
              </a:extLst>
            </p:cNvPr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AC95E9F-EC3F-486D-AEA1-7EECC64B1BA1}"/>
                </a:ext>
              </a:extLst>
            </p:cNvPr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BC678F2-19E4-4AA4-BB66-E57A46ACAB86}"/>
                </a:ext>
              </a:extLst>
            </p:cNvPr>
            <p:cNvSpPr/>
            <p:nvPr/>
          </p:nvSpPr>
          <p:spPr>
            <a:xfrm>
              <a:off x="0" y="4012981"/>
              <a:ext cx="44873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B9B8059F-D999-43B2-AFFF-B999FE725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E65DE022-874E-4943-8E31-AD65DEC75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2160589"/>
            <a:ext cx="859578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C8229-E326-41D5-B00B-132A4D838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134" y="6042026"/>
            <a:ext cx="912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36DD6E-0614-4F26-A653-D9E361B5A6B7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EA97-3CA1-4636-9CB6-D75076C6C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2026"/>
            <a:ext cx="6297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F6864-656F-4FE5-929C-EB406ECE7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1" y="6042026"/>
            <a:ext cx="68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CCCB88-066F-4D3D-96D9-5642BC1D5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5" Type="http://schemas.openxmlformats.org/officeDocument/2006/relationships/customXml" Target="../ink/ink1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4492;p69">
            <a:extLst>
              <a:ext uri="{FF2B5EF4-FFF2-40B4-BE49-F238E27FC236}">
                <a16:creationId xmlns:a16="http://schemas.microsoft.com/office/drawing/2014/main" id="{093571CB-C3BC-400F-B3A1-1D711039DB93}"/>
              </a:ext>
            </a:extLst>
          </p:cNvPr>
          <p:cNvSpPr>
            <a:spLocks/>
          </p:cNvSpPr>
          <p:nvPr/>
        </p:nvSpPr>
        <p:spPr bwMode="auto">
          <a:xfrm>
            <a:off x="6213476" y="5461001"/>
            <a:ext cx="563563" cy="144463"/>
          </a:xfrm>
          <a:custGeom>
            <a:avLst/>
            <a:gdLst>
              <a:gd name="T0" fmla="*/ 25 w 22587"/>
              <a:gd name="T1" fmla="*/ 25 h 5788"/>
              <a:gd name="T2" fmla="*/ 25 w 22587"/>
              <a:gd name="T3" fmla="*/ 144438 h 5788"/>
              <a:gd name="T4" fmla="*/ 563563 w 22587"/>
              <a:gd name="T5" fmla="*/ 144438 h 5788"/>
              <a:gd name="T6" fmla="*/ 563563 w 22587"/>
              <a:gd name="T7" fmla="*/ 25 h 5788"/>
              <a:gd name="T8" fmla="*/ 25 w 22587"/>
              <a:gd name="T9" fmla="*/ 25 h 5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87" h="5788" extrusionOk="0">
                <a:moveTo>
                  <a:pt x="1" y="1"/>
                </a:moveTo>
                <a:lnTo>
                  <a:pt x="1" y="5787"/>
                </a:lnTo>
                <a:lnTo>
                  <a:pt x="22587" y="5787"/>
                </a:lnTo>
                <a:lnTo>
                  <a:pt x="22587" y="1"/>
                </a:lnTo>
                <a:lnTo>
                  <a:pt x="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Google Shape;4493;p69">
            <a:extLst>
              <a:ext uri="{FF2B5EF4-FFF2-40B4-BE49-F238E27FC236}">
                <a16:creationId xmlns:a16="http://schemas.microsoft.com/office/drawing/2014/main" id="{10773BFE-1888-4532-AEF5-1FB4B832DD31}"/>
              </a:ext>
            </a:extLst>
          </p:cNvPr>
          <p:cNvSpPr>
            <a:spLocks/>
          </p:cNvSpPr>
          <p:nvPr/>
        </p:nvSpPr>
        <p:spPr bwMode="auto">
          <a:xfrm>
            <a:off x="1836739" y="4708525"/>
            <a:ext cx="655637" cy="598488"/>
          </a:xfrm>
          <a:custGeom>
            <a:avLst/>
            <a:gdLst>
              <a:gd name="T0" fmla="*/ 327819 w 26266"/>
              <a:gd name="T1" fmla="*/ 25 h 23939"/>
              <a:gd name="T2" fmla="*/ 116520 w 26266"/>
              <a:gd name="T3" fmla="*/ 87752 h 23939"/>
              <a:gd name="T4" fmla="*/ 116520 w 26266"/>
              <a:gd name="T5" fmla="*/ 510736 h 23939"/>
              <a:gd name="T6" fmla="*/ 327819 w 26266"/>
              <a:gd name="T7" fmla="*/ 598463 h 23939"/>
              <a:gd name="T8" fmla="*/ 539142 w 26266"/>
              <a:gd name="T9" fmla="*/ 510736 h 23939"/>
              <a:gd name="T10" fmla="*/ 539142 w 26266"/>
              <a:gd name="T11" fmla="*/ 87752 h 23939"/>
              <a:gd name="T12" fmla="*/ 327819 w 26266"/>
              <a:gd name="T13" fmla="*/ 25 h 239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266" h="23939" extrusionOk="0">
                <a:moveTo>
                  <a:pt x="13133" y="1"/>
                </a:moveTo>
                <a:cubicBezTo>
                  <a:pt x="10070" y="1"/>
                  <a:pt x="7007" y="1171"/>
                  <a:pt x="4668" y="3510"/>
                </a:cubicBezTo>
                <a:cubicBezTo>
                  <a:pt x="1" y="8178"/>
                  <a:pt x="1" y="15762"/>
                  <a:pt x="4668" y="20429"/>
                </a:cubicBezTo>
                <a:cubicBezTo>
                  <a:pt x="7007" y="22769"/>
                  <a:pt x="10070" y="23938"/>
                  <a:pt x="13133" y="23938"/>
                </a:cubicBezTo>
                <a:cubicBezTo>
                  <a:pt x="16196" y="23938"/>
                  <a:pt x="19259" y="22769"/>
                  <a:pt x="21599" y="20429"/>
                </a:cubicBezTo>
                <a:cubicBezTo>
                  <a:pt x="26266" y="15762"/>
                  <a:pt x="26266" y="8178"/>
                  <a:pt x="21599" y="3510"/>
                </a:cubicBezTo>
                <a:cubicBezTo>
                  <a:pt x="19259" y="1171"/>
                  <a:pt x="16196" y="1"/>
                  <a:pt x="1313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4580" name="Google Shape;4494;p69">
            <a:extLst>
              <a:ext uri="{FF2B5EF4-FFF2-40B4-BE49-F238E27FC236}">
                <a16:creationId xmlns:a16="http://schemas.microsoft.com/office/drawing/2014/main" id="{08426037-6831-4ED2-8F5B-868534346B2B}"/>
              </a:ext>
            </a:extLst>
          </p:cNvPr>
          <p:cNvGrpSpPr>
            <a:grpSpLocks/>
          </p:cNvGrpSpPr>
          <p:nvPr/>
        </p:nvGrpSpPr>
        <p:grpSpPr bwMode="auto">
          <a:xfrm>
            <a:off x="2244726" y="3209926"/>
            <a:ext cx="766763" cy="841375"/>
            <a:chOff x="720000" y="2352900"/>
            <a:chExt cx="766775" cy="840900"/>
          </a:xfrm>
        </p:grpSpPr>
        <p:sp>
          <p:nvSpPr>
            <p:cNvPr id="24610" name="Google Shape;4495;p69">
              <a:extLst>
                <a:ext uri="{FF2B5EF4-FFF2-40B4-BE49-F238E27FC236}">
                  <a16:creationId xmlns:a16="http://schemas.microsoft.com/office/drawing/2014/main" id="{C81CC815-109F-425B-BD40-EB328CB2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175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56"/>
                    <a:pt x="477" y="2144"/>
                    <a:pt x="1072" y="2144"/>
                  </a:cubicBezTo>
                  <a:cubicBezTo>
                    <a:pt x="1668" y="2144"/>
                    <a:pt x="2144" y="1656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1" name="Google Shape;4496;p69">
              <a:extLst>
                <a:ext uri="{FF2B5EF4-FFF2-40B4-BE49-F238E27FC236}">
                  <a16:creationId xmlns:a16="http://schemas.microsoft.com/office/drawing/2014/main" id="{0685B2CC-16A6-4ABF-8F49-945306A02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2" name="Google Shape;4497;p69">
              <a:extLst>
                <a:ext uri="{FF2B5EF4-FFF2-40B4-BE49-F238E27FC236}">
                  <a16:creationId xmlns:a16="http://schemas.microsoft.com/office/drawing/2014/main" id="{DE323116-E2AC-4558-8CFD-8AC88398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175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89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89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3" name="Google Shape;4498;p69">
              <a:extLst>
                <a:ext uri="{FF2B5EF4-FFF2-40B4-BE49-F238E27FC236}">
                  <a16:creationId xmlns:a16="http://schemas.microsoft.com/office/drawing/2014/main" id="{E8408E10-4984-4CF4-9A7E-FE33BF4D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4" name="Google Shape;4499;p69">
              <a:extLst>
                <a:ext uri="{FF2B5EF4-FFF2-40B4-BE49-F238E27FC236}">
                  <a16:creationId xmlns:a16="http://schemas.microsoft.com/office/drawing/2014/main" id="{24B052AF-4C5E-445B-9833-4A0200E5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5" name="Google Shape;4500;p69">
              <a:extLst>
                <a:ext uri="{FF2B5EF4-FFF2-40B4-BE49-F238E27FC236}">
                  <a16:creationId xmlns:a16="http://schemas.microsoft.com/office/drawing/2014/main" id="{95734493-2F5E-46CD-A3CB-198589C2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6" name="Google Shape;4501;p69">
              <a:extLst>
                <a:ext uri="{FF2B5EF4-FFF2-40B4-BE49-F238E27FC236}">
                  <a16:creationId xmlns:a16="http://schemas.microsoft.com/office/drawing/2014/main" id="{CD2B189E-B33F-4AB8-8599-5E157A28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7" name="Google Shape;4502;p69">
              <a:extLst>
                <a:ext uri="{FF2B5EF4-FFF2-40B4-BE49-F238E27FC236}">
                  <a16:creationId xmlns:a16="http://schemas.microsoft.com/office/drawing/2014/main" id="{626E6C45-EFC1-4769-9204-A7197F98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8" name="Google Shape;4503;p69">
              <a:extLst>
                <a:ext uri="{FF2B5EF4-FFF2-40B4-BE49-F238E27FC236}">
                  <a16:creationId xmlns:a16="http://schemas.microsoft.com/office/drawing/2014/main" id="{11DAD13D-243F-40F4-8EF4-CB02DE6D2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300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2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9" name="Google Shape;4504;p69">
              <a:extLst>
                <a:ext uri="{FF2B5EF4-FFF2-40B4-BE49-F238E27FC236}">
                  <a16:creationId xmlns:a16="http://schemas.microsoft.com/office/drawing/2014/main" id="{30FE4F56-59D0-4DD7-8D57-9EB9C720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300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2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0" name="Google Shape;4505;p69">
              <a:extLst>
                <a:ext uri="{FF2B5EF4-FFF2-40B4-BE49-F238E27FC236}">
                  <a16:creationId xmlns:a16="http://schemas.microsoft.com/office/drawing/2014/main" id="{A09818BA-DEE5-486A-8DB7-93203694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1" name="Google Shape;4506;p69">
              <a:extLst>
                <a:ext uri="{FF2B5EF4-FFF2-40B4-BE49-F238E27FC236}">
                  <a16:creationId xmlns:a16="http://schemas.microsoft.com/office/drawing/2014/main" id="{1025A32C-BCBC-4135-8FF5-BDD523306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2" name="Google Shape;4507;p69">
              <a:extLst>
                <a:ext uri="{FF2B5EF4-FFF2-40B4-BE49-F238E27FC236}">
                  <a16:creationId xmlns:a16="http://schemas.microsoft.com/office/drawing/2014/main" id="{66169682-D643-4903-BCF1-C4145442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3" name="Google Shape;4508;p69">
              <a:extLst>
                <a:ext uri="{FF2B5EF4-FFF2-40B4-BE49-F238E27FC236}">
                  <a16:creationId xmlns:a16="http://schemas.microsoft.com/office/drawing/2014/main" id="{3B00EBBC-44FE-42F5-BC86-387269084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4" name="Google Shape;4509;p69">
              <a:extLst>
                <a:ext uri="{FF2B5EF4-FFF2-40B4-BE49-F238E27FC236}">
                  <a16:creationId xmlns:a16="http://schemas.microsoft.com/office/drawing/2014/main" id="{7CF78595-8844-447B-BAD8-4780B0E2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5" name="Google Shape;4510;p69">
              <a:extLst>
                <a:ext uri="{FF2B5EF4-FFF2-40B4-BE49-F238E27FC236}">
                  <a16:creationId xmlns:a16="http://schemas.microsoft.com/office/drawing/2014/main" id="{38C9264E-EAF1-489D-AC50-F1F883E2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56"/>
                    <a:pt x="476" y="2144"/>
                    <a:pt x="1072" y="2144"/>
                  </a:cubicBezTo>
                  <a:cubicBezTo>
                    <a:pt x="1655" y="2144"/>
                    <a:pt x="2143" y="1656"/>
                    <a:pt x="2143" y="1072"/>
                  </a:cubicBezTo>
                  <a:cubicBezTo>
                    <a:pt x="2143" y="477"/>
                    <a:pt x="1655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6" name="Google Shape;4511;p69">
              <a:extLst>
                <a:ext uri="{FF2B5EF4-FFF2-40B4-BE49-F238E27FC236}">
                  <a16:creationId xmlns:a16="http://schemas.microsoft.com/office/drawing/2014/main" id="{A4C03E39-E785-4A25-AA66-34A8D4D3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488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7" name="Google Shape;4512;p69">
              <a:extLst>
                <a:ext uri="{FF2B5EF4-FFF2-40B4-BE49-F238E27FC236}">
                  <a16:creationId xmlns:a16="http://schemas.microsoft.com/office/drawing/2014/main" id="{FA91D8AF-3D94-46CC-829B-2241B524B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89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89"/>
                    <a:pt x="1655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8" name="Google Shape;4513;p69">
              <a:extLst>
                <a:ext uri="{FF2B5EF4-FFF2-40B4-BE49-F238E27FC236}">
                  <a16:creationId xmlns:a16="http://schemas.microsoft.com/office/drawing/2014/main" id="{7FEC8957-D867-476E-A51A-D9385593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575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9" name="Google Shape;4514;p69">
              <a:extLst>
                <a:ext uri="{FF2B5EF4-FFF2-40B4-BE49-F238E27FC236}">
                  <a16:creationId xmlns:a16="http://schemas.microsoft.com/office/drawing/2014/main" id="{D6562005-6E17-4F74-8AAA-AD804E88F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575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0" name="Google Shape;4515;p69">
              <a:extLst>
                <a:ext uri="{FF2B5EF4-FFF2-40B4-BE49-F238E27FC236}">
                  <a16:creationId xmlns:a16="http://schemas.microsoft.com/office/drawing/2014/main" id="{E73FB3FB-6122-4C28-8286-A7D4A28C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1" name="Google Shape;4516;p69">
              <a:extLst>
                <a:ext uri="{FF2B5EF4-FFF2-40B4-BE49-F238E27FC236}">
                  <a16:creationId xmlns:a16="http://schemas.microsoft.com/office/drawing/2014/main" id="{C510A394-5437-4E2F-853C-DD49D4B58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2" name="Google Shape;4517;p69">
              <a:extLst>
                <a:ext uri="{FF2B5EF4-FFF2-40B4-BE49-F238E27FC236}">
                  <a16:creationId xmlns:a16="http://schemas.microsoft.com/office/drawing/2014/main" id="{B40981FA-A9D4-4FF8-BEE8-3847C675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3" name="Google Shape;4518;p69">
              <a:extLst>
                <a:ext uri="{FF2B5EF4-FFF2-40B4-BE49-F238E27FC236}">
                  <a16:creationId xmlns:a16="http://schemas.microsoft.com/office/drawing/2014/main" id="{684F555F-62B7-4A61-8156-5D18625E1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4" name="Google Shape;4519;p69">
              <a:extLst>
                <a:ext uri="{FF2B5EF4-FFF2-40B4-BE49-F238E27FC236}">
                  <a16:creationId xmlns:a16="http://schemas.microsoft.com/office/drawing/2014/main" id="{C97B08CC-20E8-4E1A-BF41-56D5CD35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581" name="Google Shape;4520;p69">
            <a:extLst>
              <a:ext uri="{FF2B5EF4-FFF2-40B4-BE49-F238E27FC236}">
                <a16:creationId xmlns:a16="http://schemas.microsoft.com/office/drawing/2014/main" id="{1A9E1F0D-3491-45B7-9574-83D7F7F4B9E3}"/>
              </a:ext>
            </a:extLst>
          </p:cNvPr>
          <p:cNvGrpSpPr>
            <a:grpSpLocks/>
          </p:cNvGrpSpPr>
          <p:nvPr/>
        </p:nvGrpSpPr>
        <p:grpSpPr bwMode="auto">
          <a:xfrm>
            <a:off x="2244726" y="4192589"/>
            <a:ext cx="765175" cy="447675"/>
            <a:chOff x="720000" y="3335175"/>
            <a:chExt cx="766475" cy="447100"/>
          </a:xfrm>
        </p:grpSpPr>
        <p:sp>
          <p:nvSpPr>
            <p:cNvPr id="24595" name="Google Shape;4521;p69">
              <a:extLst>
                <a:ext uri="{FF2B5EF4-FFF2-40B4-BE49-F238E27FC236}">
                  <a16:creationId xmlns:a16="http://schemas.microsoft.com/office/drawing/2014/main" id="{75E879A3-F835-49EF-88B9-C5569021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6" name="Google Shape;4522;p69">
              <a:extLst>
                <a:ext uri="{FF2B5EF4-FFF2-40B4-BE49-F238E27FC236}">
                  <a16:creationId xmlns:a16="http://schemas.microsoft.com/office/drawing/2014/main" id="{B4F9C97C-AA89-457E-8266-97EDA151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7" name="Google Shape;4523;p69">
              <a:extLst>
                <a:ext uri="{FF2B5EF4-FFF2-40B4-BE49-F238E27FC236}">
                  <a16:creationId xmlns:a16="http://schemas.microsoft.com/office/drawing/2014/main" id="{2747177E-65CD-493C-83BB-FDDC6BAB5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8" name="Google Shape;4524;p69">
              <a:extLst>
                <a:ext uri="{FF2B5EF4-FFF2-40B4-BE49-F238E27FC236}">
                  <a16:creationId xmlns:a16="http://schemas.microsoft.com/office/drawing/2014/main" id="{FC6C7655-C08A-45AE-A44F-0E4C79CE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9" name="Google Shape;4525;p69">
              <a:extLst>
                <a:ext uri="{FF2B5EF4-FFF2-40B4-BE49-F238E27FC236}">
                  <a16:creationId xmlns:a16="http://schemas.microsoft.com/office/drawing/2014/main" id="{4020EEDF-C443-4E21-900B-C56AB9A3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0" name="Google Shape;4526;p69">
              <a:extLst>
                <a:ext uri="{FF2B5EF4-FFF2-40B4-BE49-F238E27FC236}">
                  <a16:creationId xmlns:a16="http://schemas.microsoft.com/office/drawing/2014/main" id="{8471A516-EFD0-4E92-9920-935A3891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1" name="Google Shape;4527;p69">
              <a:extLst>
                <a:ext uri="{FF2B5EF4-FFF2-40B4-BE49-F238E27FC236}">
                  <a16:creationId xmlns:a16="http://schemas.microsoft.com/office/drawing/2014/main" id="{647DED70-E72C-45C9-8F8D-FFE155B7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2" name="Google Shape;4528;p69">
              <a:extLst>
                <a:ext uri="{FF2B5EF4-FFF2-40B4-BE49-F238E27FC236}">
                  <a16:creationId xmlns:a16="http://schemas.microsoft.com/office/drawing/2014/main" id="{22440631-53AA-46E4-95F7-5D51FBA35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3" name="Google Shape;4529;p69">
              <a:extLst>
                <a:ext uri="{FF2B5EF4-FFF2-40B4-BE49-F238E27FC236}">
                  <a16:creationId xmlns:a16="http://schemas.microsoft.com/office/drawing/2014/main" id="{513F50F3-A373-4948-AF11-5FFA827A9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4" name="Google Shape;4530;p69">
              <a:extLst>
                <a:ext uri="{FF2B5EF4-FFF2-40B4-BE49-F238E27FC236}">
                  <a16:creationId xmlns:a16="http://schemas.microsoft.com/office/drawing/2014/main" id="{4D167037-BDD9-44B4-86AD-C1C2F2EDE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5" name="Google Shape;4531;p69">
              <a:extLst>
                <a:ext uri="{FF2B5EF4-FFF2-40B4-BE49-F238E27FC236}">
                  <a16:creationId xmlns:a16="http://schemas.microsoft.com/office/drawing/2014/main" id="{DCE4EBBA-8F64-421A-A1D5-36E50C7E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6" name="Google Shape;4532;p69">
              <a:extLst>
                <a:ext uri="{FF2B5EF4-FFF2-40B4-BE49-F238E27FC236}">
                  <a16:creationId xmlns:a16="http://schemas.microsoft.com/office/drawing/2014/main" id="{FFB8A9E7-6058-4301-9DB7-55D98298D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7" name="Google Shape;4533;p69">
              <a:extLst>
                <a:ext uri="{FF2B5EF4-FFF2-40B4-BE49-F238E27FC236}">
                  <a16:creationId xmlns:a16="http://schemas.microsoft.com/office/drawing/2014/main" id="{2377BB28-2F4B-4425-AE8C-A72FCEE73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8" name="Google Shape;4534;p69">
              <a:extLst>
                <a:ext uri="{FF2B5EF4-FFF2-40B4-BE49-F238E27FC236}">
                  <a16:creationId xmlns:a16="http://schemas.microsoft.com/office/drawing/2014/main" id="{A00A603A-C5C7-4FC6-A5A3-23C39AD5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9" name="Google Shape;4535;p69">
              <a:extLst>
                <a:ext uri="{FF2B5EF4-FFF2-40B4-BE49-F238E27FC236}">
                  <a16:creationId xmlns:a16="http://schemas.microsoft.com/office/drawing/2014/main" id="{577E8052-0F71-46FB-805D-E27AA49E0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4582" name="Google Shape;4536;p69">
            <a:extLst>
              <a:ext uri="{FF2B5EF4-FFF2-40B4-BE49-F238E27FC236}">
                <a16:creationId xmlns:a16="http://schemas.microsoft.com/office/drawing/2014/main" id="{C65285A6-5D8B-434B-8D22-C089E9A116A8}"/>
              </a:ext>
            </a:extLst>
          </p:cNvPr>
          <p:cNvSpPr>
            <a:spLocks/>
          </p:cNvSpPr>
          <p:nvPr/>
        </p:nvSpPr>
        <p:spPr bwMode="auto">
          <a:xfrm>
            <a:off x="4332289" y="3240089"/>
            <a:ext cx="333375" cy="333375"/>
          </a:xfrm>
          <a:custGeom>
            <a:avLst/>
            <a:gdLst>
              <a:gd name="T0" fmla="*/ 0 w 7490"/>
              <a:gd name="T1" fmla="*/ 0 h 13074"/>
              <a:gd name="T2" fmla="*/ 0 w 7490"/>
              <a:gd name="T3" fmla="*/ 333350 h 13074"/>
              <a:gd name="T4" fmla="*/ 333330 w 7490"/>
              <a:gd name="T5" fmla="*/ 166688 h 13074"/>
              <a:gd name="T6" fmla="*/ 0 w 7490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90" h="13074" extrusionOk="0">
                <a:moveTo>
                  <a:pt x="0" y="0"/>
                </a:moveTo>
                <a:lnTo>
                  <a:pt x="0" y="13073"/>
                </a:lnTo>
                <a:lnTo>
                  <a:pt x="7489" y="65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3" name="Google Shape;4537;p69">
            <a:extLst>
              <a:ext uri="{FF2B5EF4-FFF2-40B4-BE49-F238E27FC236}">
                <a16:creationId xmlns:a16="http://schemas.microsoft.com/office/drawing/2014/main" id="{F09FE2BC-9642-409E-BFED-10D4D0FF518D}"/>
              </a:ext>
            </a:extLst>
          </p:cNvPr>
          <p:cNvSpPr>
            <a:spLocks/>
          </p:cNvSpPr>
          <p:nvPr/>
        </p:nvSpPr>
        <p:spPr bwMode="auto">
          <a:xfrm>
            <a:off x="3917951" y="3240089"/>
            <a:ext cx="333375" cy="333375"/>
          </a:xfrm>
          <a:custGeom>
            <a:avLst/>
            <a:gdLst>
              <a:gd name="T0" fmla="*/ 44 w 7502"/>
              <a:gd name="T1" fmla="*/ 0 h 13074"/>
              <a:gd name="T2" fmla="*/ 44 w 7502"/>
              <a:gd name="T3" fmla="*/ 333350 h 13074"/>
              <a:gd name="T4" fmla="*/ 333375 w 7502"/>
              <a:gd name="T5" fmla="*/ 166688 h 13074"/>
              <a:gd name="T6" fmla="*/ 44 w 7502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02" h="13074" extrusionOk="0">
                <a:moveTo>
                  <a:pt x="1" y="0"/>
                </a:moveTo>
                <a:lnTo>
                  <a:pt x="1" y="13073"/>
                </a:lnTo>
                <a:lnTo>
                  <a:pt x="7502" y="653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Google Shape;4538;p69">
            <a:extLst>
              <a:ext uri="{FF2B5EF4-FFF2-40B4-BE49-F238E27FC236}">
                <a16:creationId xmlns:a16="http://schemas.microsoft.com/office/drawing/2014/main" id="{D49BC001-2667-43E6-BF16-B6DB606919EA}"/>
              </a:ext>
            </a:extLst>
          </p:cNvPr>
          <p:cNvSpPr>
            <a:spLocks/>
          </p:cNvSpPr>
          <p:nvPr/>
        </p:nvSpPr>
        <p:spPr bwMode="auto">
          <a:xfrm>
            <a:off x="3524250" y="3240089"/>
            <a:ext cx="331788" cy="333375"/>
          </a:xfrm>
          <a:custGeom>
            <a:avLst/>
            <a:gdLst>
              <a:gd name="T0" fmla="*/ 0 w 7478"/>
              <a:gd name="T1" fmla="*/ 0 h 13074"/>
              <a:gd name="T2" fmla="*/ 0 w 7478"/>
              <a:gd name="T3" fmla="*/ 333350 h 13074"/>
              <a:gd name="T4" fmla="*/ 331744 w 7478"/>
              <a:gd name="T5" fmla="*/ 166688 h 13074"/>
              <a:gd name="T6" fmla="*/ 0 w 7478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78" h="13074" extrusionOk="0">
                <a:moveTo>
                  <a:pt x="0" y="0"/>
                </a:moveTo>
                <a:lnTo>
                  <a:pt x="0" y="13073"/>
                </a:lnTo>
                <a:lnTo>
                  <a:pt x="7477" y="6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5" name="Google Shape;4541;p69">
            <a:extLst>
              <a:ext uri="{FF2B5EF4-FFF2-40B4-BE49-F238E27FC236}">
                <a16:creationId xmlns:a16="http://schemas.microsoft.com/office/drawing/2014/main" id="{D36C6990-6C8F-458C-96AF-0E809BA11BCA}"/>
              </a:ext>
            </a:extLst>
          </p:cNvPr>
          <p:cNvSpPr>
            <a:spLocks/>
          </p:cNvSpPr>
          <p:nvPr/>
        </p:nvSpPr>
        <p:spPr bwMode="auto">
          <a:xfrm>
            <a:off x="4797425" y="4613275"/>
            <a:ext cx="0" cy="0"/>
          </a:xfrm>
          <a:custGeom>
            <a:avLst/>
            <a:gdLst/>
            <a:ahLst/>
            <a:cxnLst/>
            <a:rect l="0" t="0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14875" cap="flat" cmpd="sng">
            <a:solidFill>
              <a:srgbClr val="000326"/>
            </a:solidFill>
            <a:prstDash val="solid"/>
            <a:miter lim="11906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6" name="Google Shape;4542;p69">
            <a:extLst>
              <a:ext uri="{FF2B5EF4-FFF2-40B4-BE49-F238E27FC236}">
                <a16:creationId xmlns:a16="http://schemas.microsoft.com/office/drawing/2014/main" id="{02DC2072-1992-478A-8F37-F6F68DEB0B4A}"/>
              </a:ext>
            </a:extLst>
          </p:cNvPr>
          <p:cNvSpPr>
            <a:spLocks/>
          </p:cNvSpPr>
          <p:nvPr/>
        </p:nvSpPr>
        <p:spPr bwMode="auto">
          <a:xfrm>
            <a:off x="8985250" y="4443414"/>
            <a:ext cx="903288" cy="822325"/>
          </a:xfrm>
          <a:custGeom>
            <a:avLst/>
            <a:gdLst>
              <a:gd name="T0" fmla="*/ 451757 w 36125"/>
              <a:gd name="T1" fmla="*/ 25 h 32922"/>
              <a:gd name="T2" fmla="*/ 160779 w 36125"/>
              <a:gd name="T3" fmla="*/ 120469 h 32922"/>
              <a:gd name="T4" fmla="*/ 160779 w 36125"/>
              <a:gd name="T5" fmla="*/ 701881 h 32922"/>
              <a:gd name="T6" fmla="*/ 451757 w 36125"/>
              <a:gd name="T7" fmla="*/ 822325 h 32922"/>
              <a:gd name="T8" fmla="*/ 742509 w 36125"/>
              <a:gd name="T9" fmla="*/ 701881 h 32922"/>
              <a:gd name="T10" fmla="*/ 742509 w 36125"/>
              <a:gd name="T11" fmla="*/ 120469 h 32922"/>
              <a:gd name="T12" fmla="*/ 451757 w 36125"/>
              <a:gd name="T13" fmla="*/ 25 h 32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125" h="32922" extrusionOk="0">
                <a:moveTo>
                  <a:pt x="18067" y="1"/>
                </a:moveTo>
                <a:cubicBezTo>
                  <a:pt x="13856" y="1"/>
                  <a:pt x="9645" y="1608"/>
                  <a:pt x="6430" y="4823"/>
                </a:cubicBezTo>
                <a:cubicBezTo>
                  <a:pt x="1" y="11252"/>
                  <a:pt x="1" y="21670"/>
                  <a:pt x="6430" y="28100"/>
                </a:cubicBezTo>
                <a:cubicBezTo>
                  <a:pt x="9645" y="31314"/>
                  <a:pt x="13856" y="32922"/>
                  <a:pt x="18067" y="32922"/>
                </a:cubicBezTo>
                <a:cubicBezTo>
                  <a:pt x="22277" y="32922"/>
                  <a:pt x="26486" y="31314"/>
                  <a:pt x="29695" y="28100"/>
                </a:cubicBezTo>
                <a:cubicBezTo>
                  <a:pt x="36124" y="21670"/>
                  <a:pt x="36124" y="11252"/>
                  <a:pt x="29695" y="4823"/>
                </a:cubicBezTo>
                <a:cubicBezTo>
                  <a:pt x="26486" y="1608"/>
                  <a:pt x="22277" y="1"/>
                  <a:pt x="18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543" name="Google Shape;4543;p69">
            <a:extLst>
              <a:ext uri="{FF2B5EF4-FFF2-40B4-BE49-F238E27FC236}">
                <a16:creationId xmlns:a16="http://schemas.microsoft.com/office/drawing/2014/main" id="{C653CF9B-C344-49FA-987D-4AE7B04A9B1D}"/>
              </a:ext>
            </a:extLst>
          </p:cNvPr>
          <p:cNvSpPr/>
          <p:nvPr/>
        </p:nvSpPr>
        <p:spPr>
          <a:xfrm>
            <a:off x="5372101" y="5224464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13336" h="13336" extrusionOk="0">
                <a:moveTo>
                  <a:pt x="1" y="1"/>
                </a:moveTo>
                <a:lnTo>
                  <a:pt x="1" y="13336"/>
                </a:lnTo>
                <a:lnTo>
                  <a:pt x="13336" y="13336"/>
                </a:lnTo>
                <a:lnTo>
                  <a:pt x="133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defTabSz="457200">
              <a:defRPr/>
            </a:pPr>
            <a:endParaRPr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24588" name="Google Shape;4544;p69">
            <a:extLst>
              <a:ext uri="{FF2B5EF4-FFF2-40B4-BE49-F238E27FC236}">
                <a16:creationId xmlns:a16="http://schemas.microsoft.com/office/drawing/2014/main" id="{BF6B0750-A152-44E8-B581-C064C7D499EC}"/>
              </a:ext>
            </a:extLst>
          </p:cNvPr>
          <p:cNvSpPr>
            <a:spLocks/>
          </p:cNvSpPr>
          <p:nvPr/>
        </p:nvSpPr>
        <p:spPr bwMode="auto">
          <a:xfrm>
            <a:off x="2060575" y="1300163"/>
            <a:ext cx="2287588" cy="125412"/>
          </a:xfrm>
          <a:custGeom>
            <a:avLst/>
            <a:gdLst>
              <a:gd name="T0" fmla="*/ 25 w 91501"/>
              <a:gd name="T1" fmla="*/ 0 h 4989"/>
              <a:gd name="T2" fmla="*/ 25 w 91501"/>
              <a:gd name="T3" fmla="*/ 125412 h 4989"/>
              <a:gd name="T4" fmla="*/ 2287563 w 91501"/>
              <a:gd name="T5" fmla="*/ 125412 h 4989"/>
              <a:gd name="T6" fmla="*/ 2287563 w 91501"/>
              <a:gd name="T7" fmla="*/ 0 h 4989"/>
              <a:gd name="T8" fmla="*/ 25 w 91501"/>
              <a:gd name="T9" fmla="*/ 0 h 49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501" h="4989" extrusionOk="0">
                <a:moveTo>
                  <a:pt x="1" y="0"/>
                </a:moveTo>
                <a:lnTo>
                  <a:pt x="1" y="4989"/>
                </a:lnTo>
                <a:lnTo>
                  <a:pt x="91500" y="4989"/>
                </a:lnTo>
                <a:lnTo>
                  <a:pt x="91500" y="0"/>
                </a:lnTo>
                <a:lnTo>
                  <a:pt x="1" y="0"/>
                </a:lnTo>
                <a:close/>
              </a:path>
            </a:pathLst>
          </a:custGeom>
          <a:solidFill>
            <a:srgbClr val="EF4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9" name="Google Shape;4545;p69">
            <a:extLst>
              <a:ext uri="{FF2B5EF4-FFF2-40B4-BE49-F238E27FC236}">
                <a16:creationId xmlns:a16="http://schemas.microsoft.com/office/drawing/2014/main" id="{2E02E410-27C9-4DA8-A6B6-51FCCB88CC37}"/>
              </a:ext>
            </a:extLst>
          </p:cNvPr>
          <p:cNvSpPr>
            <a:spLocks/>
          </p:cNvSpPr>
          <p:nvPr/>
        </p:nvSpPr>
        <p:spPr bwMode="auto">
          <a:xfrm>
            <a:off x="1982789" y="5329238"/>
            <a:ext cx="1176337" cy="228600"/>
          </a:xfrm>
          <a:custGeom>
            <a:avLst/>
            <a:gdLst>
              <a:gd name="T0" fmla="*/ 25 w 47090"/>
              <a:gd name="T1" fmla="*/ 0 h 9145"/>
              <a:gd name="T2" fmla="*/ 25 w 47090"/>
              <a:gd name="T3" fmla="*/ 228575 h 9145"/>
              <a:gd name="T4" fmla="*/ 1176337 w 47090"/>
              <a:gd name="T5" fmla="*/ 228575 h 9145"/>
              <a:gd name="T6" fmla="*/ 1176337 w 47090"/>
              <a:gd name="T7" fmla="*/ 0 h 9145"/>
              <a:gd name="T8" fmla="*/ 25 w 47090"/>
              <a:gd name="T9" fmla="*/ 0 h 9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90" h="9145" extrusionOk="0">
                <a:moveTo>
                  <a:pt x="1" y="0"/>
                </a:moveTo>
                <a:lnTo>
                  <a:pt x="1" y="9144"/>
                </a:lnTo>
                <a:lnTo>
                  <a:pt x="47090" y="9144"/>
                </a:lnTo>
                <a:lnTo>
                  <a:pt x="4709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0" name="Google Shape;4546;p69">
            <a:extLst>
              <a:ext uri="{FF2B5EF4-FFF2-40B4-BE49-F238E27FC236}">
                <a16:creationId xmlns:a16="http://schemas.microsoft.com/office/drawing/2014/main" id="{F7EC7DDE-0749-4AC3-94E0-EF7768239482}"/>
              </a:ext>
            </a:extLst>
          </p:cNvPr>
          <p:cNvSpPr>
            <a:spLocks/>
          </p:cNvSpPr>
          <p:nvPr/>
        </p:nvSpPr>
        <p:spPr bwMode="auto">
          <a:xfrm>
            <a:off x="3097213" y="2660651"/>
            <a:ext cx="296862" cy="296863"/>
          </a:xfrm>
          <a:custGeom>
            <a:avLst/>
            <a:gdLst>
              <a:gd name="T0" fmla="*/ 148443 w 11907"/>
              <a:gd name="T1" fmla="*/ 25 h 11884"/>
              <a:gd name="T2" fmla="*/ 25 w 11907"/>
              <a:gd name="T3" fmla="*/ 148432 h 11884"/>
              <a:gd name="T4" fmla="*/ 148443 w 11907"/>
              <a:gd name="T5" fmla="*/ 296838 h 11884"/>
              <a:gd name="T6" fmla="*/ 296264 w 11907"/>
              <a:gd name="T7" fmla="*/ 148432 h 11884"/>
              <a:gd name="T8" fmla="*/ 148443 w 11907"/>
              <a:gd name="T9" fmla="*/ 25 h 118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07" h="11884" extrusionOk="0">
                <a:moveTo>
                  <a:pt x="5954" y="1"/>
                </a:moveTo>
                <a:cubicBezTo>
                  <a:pt x="2656" y="1"/>
                  <a:pt x="1" y="2656"/>
                  <a:pt x="1" y="5942"/>
                </a:cubicBezTo>
                <a:cubicBezTo>
                  <a:pt x="1" y="9216"/>
                  <a:pt x="2656" y="11883"/>
                  <a:pt x="5954" y="11883"/>
                </a:cubicBezTo>
                <a:cubicBezTo>
                  <a:pt x="9240" y="11883"/>
                  <a:pt x="11907" y="9216"/>
                  <a:pt x="11883" y="5942"/>
                </a:cubicBezTo>
                <a:cubicBezTo>
                  <a:pt x="11883" y="2668"/>
                  <a:pt x="9240" y="1"/>
                  <a:pt x="5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1" name="Google Shape;4547;p69">
            <a:extLst>
              <a:ext uri="{FF2B5EF4-FFF2-40B4-BE49-F238E27FC236}">
                <a16:creationId xmlns:a16="http://schemas.microsoft.com/office/drawing/2014/main" id="{7894A981-5F85-4BEE-87FD-BDAF8EF3687C}"/>
              </a:ext>
            </a:extLst>
          </p:cNvPr>
          <p:cNvSpPr>
            <a:spLocks/>
          </p:cNvSpPr>
          <p:nvPr/>
        </p:nvSpPr>
        <p:spPr bwMode="auto">
          <a:xfrm>
            <a:off x="3097213" y="2265363"/>
            <a:ext cx="296862" cy="296862"/>
          </a:xfrm>
          <a:custGeom>
            <a:avLst/>
            <a:gdLst>
              <a:gd name="T0" fmla="*/ 148443 w 11907"/>
              <a:gd name="T1" fmla="*/ 0 h 11883"/>
              <a:gd name="T2" fmla="*/ 25 w 11907"/>
              <a:gd name="T3" fmla="*/ 148419 h 11883"/>
              <a:gd name="T4" fmla="*/ 148443 w 11907"/>
              <a:gd name="T5" fmla="*/ 296862 h 11883"/>
              <a:gd name="T6" fmla="*/ 296264 w 11907"/>
              <a:gd name="T7" fmla="*/ 148419 h 11883"/>
              <a:gd name="T8" fmla="*/ 148443 w 11907"/>
              <a:gd name="T9" fmla="*/ 0 h 118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07" h="11883" extrusionOk="0">
                <a:moveTo>
                  <a:pt x="5954" y="0"/>
                </a:moveTo>
                <a:cubicBezTo>
                  <a:pt x="2656" y="0"/>
                  <a:pt x="1" y="2655"/>
                  <a:pt x="1" y="5941"/>
                </a:cubicBezTo>
                <a:cubicBezTo>
                  <a:pt x="1" y="9216"/>
                  <a:pt x="2656" y="11883"/>
                  <a:pt x="5954" y="11883"/>
                </a:cubicBezTo>
                <a:cubicBezTo>
                  <a:pt x="9240" y="11883"/>
                  <a:pt x="11907" y="9216"/>
                  <a:pt x="11883" y="5941"/>
                </a:cubicBezTo>
                <a:cubicBezTo>
                  <a:pt x="11883" y="2667"/>
                  <a:pt x="9240" y="0"/>
                  <a:pt x="59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2" name="Google Shape;4548;p69">
            <a:extLst>
              <a:ext uri="{FF2B5EF4-FFF2-40B4-BE49-F238E27FC236}">
                <a16:creationId xmlns:a16="http://schemas.microsoft.com/office/drawing/2014/main" id="{DFCC7363-9CC5-4F54-8DE4-E8E4344D421C}"/>
              </a:ext>
            </a:extLst>
          </p:cNvPr>
          <p:cNvSpPr>
            <a:spLocks/>
          </p:cNvSpPr>
          <p:nvPr/>
        </p:nvSpPr>
        <p:spPr bwMode="auto">
          <a:xfrm>
            <a:off x="8743951" y="1081089"/>
            <a:ext cx="1387475" cy="1387475"/>
          </a:xfrm>
          <a:custGeom>
            <a:avLst/>
            <a:gdLst>
              <a:gd name="T0" fmla="*/ 693287 w 55496"/>
              <a:gd name="T1" fmla="*/ 0 h 55484"/>
              <a:gd name="T2" fmla="*/ 25 w 55496"/>
              <a:gd name="T3" fmla="*/ 693738 h 55484"/>
              <a:gd name="T4" fmla="*/ 201836 w 55496"/>
              <a:gd name="T5" fmla="*/ 693738 h 55484"/>
              <a:gd name="T6" fmla="*/ 693587 w 55496"/>
              <a:gd name="T7" fmla="*/ 202180 h 55484"/>
              <a:gd name="T8" fmla="*/ 1185039 w 55496"/>
              <a:gd name="T9" fmla="*/ 693738 h 55484"/>
              <a:gd name="T10" fmla="*/ 693587 w 55496"/>
              <a:gd name="T11" fmla="*/ 1185295 h 55484"/>
              <a:gd name="T12" fmla="*/ 693587 w 55496"/>
              <a:gd name="T13" fmla="*/ 1387450 h 55484"/>
              <a:gd name="T14" fmla="*/ 1387175 w 55496"/>
              <a:gd name="T15" fmla="*/ 693738 h 55484"/>
              <a:gd name="T16" fmla="*/ 693287 w 55496"/>
              <a:gd name="T17" fmla="*/ 0 h 554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496" h="55484" extrusionOk="0">
                <a:moveTo>
                  <a:pt x="27730" y="0"/>
                </a:moveTo>
                <a:cubicBezTo>
                  <a:pt x="12407" y="0"/>
                  <a:pt x="1" y="12430"/>
                  <a:pt x="1" y="27742"/>
                </a:cubicBezTo>
                <a:lnTo>
                  <a:pt x="8073" y="27742"/>
                </a:lnTo>
                <a:cubicBezTo>
                  <a:pt x="8073" y="16871"/>
                  <a:pt x="16872" y="8085"/>
                  <a:pt x="27742" y="8085"/>
                </a:cubicBezTo>
                <a:cubicBezTo>
                  <a:pt x="38601" y="8085"/>
                  <a:pt x="47399" y="16871"/>
                  <a:pt x="47399" y="27742"/>
                </a:cubicBezTo>
                <a:cubicBezTo>
                  <a:pt x="47399" y="38612"/>
                  <a:pt x="38601" y="47399"/>
                  <a:pt x="27742" y="47399"/>
                </a:cubicBezTo>
                <a:lnTo>
                  <a:pt x="27742" y="55483"/>
                </a:lnTo>
                <a:cubicBezTo>
                  <a:pt x="43065" y="55483"/>
                  <a:pt x="55484" y="43053"/>
                  <a:pt x="55484" y="27742"/>
                </a:cubicBezTo>
                <a:cubicBezTo>
                  <a:pt x="55496" y="12407"/>
                  <a:pt x="43065" y="0"/>
                  <a:pt x="27730" y="0"/>
                </a:cubicBezTo>
                <a:close/>
              </a:path>
            </a:pathLst>
          </a:custGeom>
          <a:solidFill>
            <a:srgbClr val="FDB9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4593" name="Picture 4" descr="Kết quả hình ảnh cho flower border png">
            <a:extLst>
              <a:ext uri="{FF2B5EF4-FFF2-40B4-BE49-F238E27FC236}">
                <a16:creationId xmlns:a16="http://schemas.microsoft.com/office/drawing/2014/main" id="{FA34F780-098B-4C0E-9341-1217559E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1183419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8FAC807-AF8A-49A3-8E65-038C5272B35E}"/>
              </a:ext>
            </a:extLst>
          </p:cNvPr>
          <p:cNvSpPr/>
          <p:nvPr/>
        </p:nvSpPr>
        <p:spPr>
          <a:xfrm>
            <a:off x="2060574" y="1744469"/>
            <a:ext cx="807085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QUÝ THẦY CÔ VỀ DỰ GIỜ TIẾT TIẾNG VIỆT – </a:t>
            </a:r>
            <a:r>
              <a:rPr lang="en-US" sz="36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2B</a:t>
            </a:r>
            <a:endParaRPr 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CDCFCD-CA4D-40B6-866F-272AE7654D54}"/>
              </a:ext>
            </a:extLst>
          </p:cNvPr>
          <p:cNvSpPr/>
          <p:nvPr/>
        </p:nvSpPr>
        <p:spPr>
          <a:xfrm>
            <a:off x="3080488" y="3653701"/>
            <a:ext cx="571062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4647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14 </a:t>
            </a:r>
          </a:p>
          <a:p>
            <a:pPr algn="ctr" defTabSz="457200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4647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4 – LUYỆN TẬP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Kết quả hình ảnh cho candy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713">
            <a:off x="4920661" y="1026459"/>
            <a:ext cx="2602234" cy="52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3762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Trong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bài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Cỏ</a:t>
            </a:r>
            <a:r>
              <a:rPr lang="en-US" altLang="zh-CN" sz="8000" i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non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cười</a:t>
            </a:r>
            <a:r>
              <a:rPr lang="en-US" altLang="zh-CN" sz="8000" i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rồi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,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Én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nâu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đã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làm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gì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giúp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cỏ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non ? 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015">
            <a:off x="4532858" y="273791"/>
            <a:ext cx="3047897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BE0B-12CB-452F-8F72-7C505C40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D0A0357E-C705-48AA-AD99-D713EC08DA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795669" y="1597749"/>
            <a:ext cx="8123584" cy="499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Luyện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tập</a:t>
            </a:r>
            <a:endParaRPr lang="en-US" altLang="zh-CN" sz="8000" dirty="0">
              <a:solidFill>
                <a:srgbClr val="C00000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Mở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rộng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vốn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từ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về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bảo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vệ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môi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trường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.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Dấu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phẩy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13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588" y="735338"/>
            <a:ext cx="849954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defTabSz="1219170">
              <a:lnSpc>
                <a:spcPct val="150000"/>
              </a:lnSpc>
              <a:buClr>
                <a:srgbClr val="000000"/>
              </a:buClr>
              <a:buAutoNum type="arabicPeriod"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bảo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vệ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chăm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sóc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endParaRPr lang="en-US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5337" y="2159001"/>
            <a:ext cx="1858040" cy="161491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tưới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51537" y="2192829"/>
            <a:ext cx="1960875" cy="1614917"/>
            <a:chOff x="497526" y="1381126"/>
            <a:chExt cx="1192514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58164" y="1782014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bẻ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cành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62196" y="2131163"/>
            <a:ext cx="2027001" cy="1614917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tỉa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lá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357562" y="3646313"/>
            <a:ext cx="1798977" cy="161491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vun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gốc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9098" y="3807746"/>
            <a:ext cx="2391990" cy="1614917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75253" y="1669203"/>
              <a:ext cx="107941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giẫm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lên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cỏ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759299" y="3701970"/>
            <a:ext cx="2075524" cy="1614917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hái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hoa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11866" y="3734918"/>
            <a:ext cx="1996278" cy="1614917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bắt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sâu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20588" y="2058242"/>
            <a:ext cx="1926908" cy="1614917"/>
            <a:chOff x="497526" y="1381126"/>
            <a:chExt cx="1191518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59692" y="1764153"/>
              <a:ext cx="112935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chặt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30" y="4729770"/>
            <a:ext cx="2784954" cy="20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9E0B82-C8F2-40FF-BF3E-DADFE42C7435}"/>
                  </a:ext>
                </a:extLst>
              </p14:cNvPr>
              <p14:cNvContentPartPr/>
              <p14:nvPr/>
            </p14:nvContentPartPr>
            <p14:xfrm>
              <a:off x="2616480" y="2232360"/>
              <a:ext cx="7465320" cy="187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9E0B82-C8F2-40FF-BF3E-DADFE42C74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7120" y="2223000"/>
                <a:ext cx="7484040" cy="189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19EF51-CD71-406D-B5BC-FF2BB05AADC6}"/>
              </a:ext>
            </a:extLst>
          </p:cNvPr>
          <p:cNvSpPr txBox="1"/>
          <p:nvPr/>
        </p:nvSpPr>
        <p:spPr>
          <a:xfrm>
            <a:off x="1244147" y="256336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bón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phân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50A3E-751A-4E2F-A21B-AF2F9F9D4C97}"/>
              </a:ext>
            </a:extLst>
          </p:cNvPr>
          <p:cNvSpPr txBox="1"/>
          <p:nvPr/>
        </p:nvSpPr>
        <p:spPr>
          <a:xfrm>
            <a:off x="3947591" y="256336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nhổ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E11CC-7D02-43B7-8535-27C253EA54FD}"/>
              </a:ext>
            </a:extLst>
          </p:cNvPr>
          <p:cNvSpPr txBox="1"/>
          <p:nvPr/>
        </p:nvSpPr>
        <p:spPr>
          <a:xfrm>
            <a:off x="6859951" y="254918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tỉa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15447-2B73-4607-A00F-91C35FBBD6C5}"/>
              </a:ext>
            </a:extLst>
          </p:cNvPr>
          <p:cNvSpPr txBox="1"/>
          <p:nvPr/>
        </p:nvSpPr>
        <p:spPr>
          <a:xfrm>
            <a:off x="1891588" y="735338"/>
            <a:ext cx="849954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bảo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vệ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chăm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sóc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endParaRPr lang="vi-VN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08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ạt động tổng vệ sinh và chăm sóc bồn hoa cây cảnh của ...">
            <a:extLst>
              <a:ext uri="{FF2B5EF4-FFF2-40B4-BE49-F238E27FC236}">
                <a16:creationId xmlns:a16="http://schemas.microsoft.com/office/drawing/2014/main" id="{15DB29C6-9BBA-4D9F-BB59-B712B602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91200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ăm sóc công trình măng non lớp 5B">
            <a:extLst>
              <a:ext uri="{FF2B5EF4-FFF2-40B4-BE49-F238E27FC236}">
                <a16:creationId xmlns:a16="http://schemas.microsoft.com/office/drawing/2014/main" id="{7688E59F-CBA4-4E60-A2CF-92A40867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6400800" cy="35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ớp 3A tích cực chăm sóc bồn hoa, cây cảnh">
            <a:extLst>
              <a:ext uri="{FF2B5EF4-FFF2-40B4-BE49-F238E27FC236}">
                <a16:creationId xmlns:a16="http://schemas.microsoft.com/office/drawing/2014/main" id="{06617B9D-81DB-4C8F-A772-3696049E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4834"/>
            <a:ext cx="5698435" cy="35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ạt động trải nghiệm cho trẻ">
            <a:extLst>
              <a:ext uri="{FF2B5EF4-FFF2-40B4-BE49-F238E27FC236}">
                <a16:creationId xmlns:a16="http://schemas.microsoft.com/office/drawing/2014/main" id="{2C40835B-A7FB-439B-BBE5-32DAA929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4" y="3564834"/>
            <a:ext cx="6453806" cy="32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62A8D-34F6-4A37-BAAF-479CD64EC364}"/>
              </a:ext>
            </a:extLst>
          </p:cNvPr>
          <p:cNvSpPr txBox="1"/>
          <p:nvPr/>
        </p:nvSpPr>
        <p:spPr>
          <a:xfrm>
            <a:off x="3311486" y="0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Nhổ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ECDB3-1BE5-4040-8D15-24A08A25F634}"/>
              </a:ext>
            </a:extLst>
          </p:cNvPr>
          <p:cNvSpPr txBox="1"/>
          <p:nvPr/>
        </p:nvSpPr>
        <p:spPr>
          <a:xfrm>
            <a:off x="7138249" y="0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Trồng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endParaRPr lang="en-US" sz="3200" b="1" kern="0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847EF-4B75-4E08-978F-C197110F8141}"/>
              </a:ext>
            </a:extLst>
          </p:cNvPr>
          <p:cNvSpPr txBox="1"/>
          <p:nvPr/>
        </p:nvSpPr>
        <p:spPr>
          <a:xfrm>
            <a:off x="3694242" y="3564834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Tưới</a:t>
            </a:r>
            <a:r>
              <a:rPr lang="en-US" sz="32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nước</a:t>
            </a:r>
            <a:endParaRPr lang="en-US" sz="32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D4338C-CD25-493D-A766-4ED038218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556" y="3564834"/>
            <a:ext cx="6493565" cy="3445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6C4DDA-B225-4385-8AF2-0582EB5CA681}"/>
              </a:ext>
            </a:extLst>
          </p:cNvPr>
          <p:cNvSpPr txBox="1"/>
          <p:nvPr/>
        </p:nvSpPr>
        <p:spPr>
          <a:xfrm>
            <a:off x="5791200" y="3682424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Tỉa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endParaRPr lang="en-US" sz="3200" b="1" kern="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918" y="345271"/>
            <a:ext cx="81021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Chọn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phù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hợp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thay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ô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vuông</a:t>
            </a:r>
            <a:endParaRPr lang="vi-VN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7848" y="2026577"/>
            <a:ext cx="8102164" cy="378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khoe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sắc</a:t>
            </a:r>
            <a:endParaRPr lang="en-US" sz="2667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Buổi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sáng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bước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vườn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hồng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 …………..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hồng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đỏ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thắm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bé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vui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sướng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reo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lên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-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xinh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đẹp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yêu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sao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!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Nói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rồi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bé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định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……..…….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Bỗng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thì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thầm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- Xin  ……….…...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tôi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Tôi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sẽ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rất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buồn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khoe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sắc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cùng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  <a:endParaRPr lang="vi-VN" sz="2667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32165" y="1177019"/>
            <a:ext cx="1917700" cy="56557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giơ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tay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hái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9740" y="1225135"/>
            <a:ext cx="1818381" cy="565573"/>
          </a:xfrm>
          <a:prstGeom prst="roundRect">
            <a:avLst>
              <a:gd name="adj" fmla="val 50000"/>
            </a:avLst>
          </a:prstGeom>
          <a:solidFill>
            <a:srgbClr val="FAC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nhìn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thấy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07998" y="1225135"/>
            <a:ext cx="1917700" cy="565565"/>
          </a:xfrm>
          <a:prstGeom prst="roundRect">
            <a:avLst>
              <a:gd name="adj" fmla="val 50000"/>
            </a:avLst>
          </a:prstGeom>
          <a:solidFill>
            <a:srgbClr val="FB5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đừng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hái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4" y="5576994"/>
            <a:ext cx="2180976" cy="13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D4EBF4-D202-40C7-A0BD-F1C9D433F4F4}"/>
                  </a:ext>
                </a:extLst>
              </p14:cNvPr>
              <p14:cNvContentPartPr/>
              <p14:nvPr/>
            </p14:nvContentPartPr>
            <p14:xfrm>
              <a:off x="7652880" y="48668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D4EBF4-D202-40C7-A0BD-F1C9D433F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3520" y="4857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0232 L 0.12318 0.17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1 0.01158 L 0.15221 0.39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0.00301 L -0.37148 0.518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bldLvl="0" animBg="1"/>
      <p:bldP spid="3" grpId="1" bldLvl="0" animBg="1"/>
      <p:bldP spid="16" grpId="0" bldLvl="0" animBg="1"/>
      <p:bldP spid="16" grpId="1" bldLvl="0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766149" y="1854426"/>
            <a:ext cx="5874569" cy="4424361"/>
            <a:chOff x="1417547" y="1264224"/>
            <a:chExt cx="4405927" cy="33182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62063" y="2702025"/>
              <a:ext cx="3409987" cy="73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Khởi</a:t>
              </a:r>
              <a:r>
                <a:rPr lang="en-US" sz="44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44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động</a:t>
              </a:r>
              <a:r>
                <a:rPr lang="en-US" sz="44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endParaRPr lang="vi-VN" sz="4400" b="1" kern="0" dirty="0">
                <a:solidFill>
                  <a:srgbClr val="0066CC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61" name="TextBox 60"/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FFFFFF">
                      <a:lumMod val="25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BÀI 14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45" y="617893"/>
              <a:ext cx="1439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7EA131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BÀI 14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837034" y="680998"/>
            <a:ext cx="62299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 NON CƯỜI RỒI </a:t>
            </a:r>
            <a:r>
              <a:rPr lang="en-US" sz="5333" kern="0" dirty="0" err="1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Tiết</a:t>
            </a:r>
            <a:r>
              <a:rPr lang="en-US" sz="5333" kern="0" dirty="0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4 </a:t>
            </a: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883" y="1836348"/>
            <a:ext cx="9196456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Cần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dấu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phẩy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trí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sinh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tưới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nước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bắt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Mọi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hái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bẻ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non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yêu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04518" y="3429000"/>
            <a:ext cx="27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7755" y="4118960"/>
            <a:ext cx="37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0621" y="4902042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93" y="4495500"/>
            <a:ext cx="2750820" cy="20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191" y="45720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477078" y="1385885"/>
            <a:ext cx="10799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vui vẻ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zuki" panose="02040603050506020204" pitchFamily="18" charset="0"/>
              </a:rPr>
              <a:t>  </a:t>
            </a:r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 QUÀ</a:t>
            </a:r>
          </a:p>
          <a:p>
            <a:pPr algn="ctr"/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BẤT NGỜ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zuki" panose="02040603050506020204" pitchFamily="18" charset="0"/>
              </a:rPr>
              <a:t>       </a:t>
            </a:r>
            <a:r>
              <a:rPr lang="en-US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3 con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nuôi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mà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em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biết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ba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bộ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phận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của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con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356</Words>
  <Application>Microsoft Office PowerPoint</Application>
  <PresentationFormat>Widescreen</PresentationFormat>
  <Paragraphs>61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等线</vt:lpstr>
      <vt:lpstr>微软雅黑</vt:lpstr>
      <vt:lpstr>Arial</vt:lpstr>
      <vt:lpstr>Arial-Rounded</vt:lpstr>
      <vt:lpstr>Calibri</vt:lpstr>
      <vt:lpstr>Calibri Light</vt:lpstr>
      <vt:lpstr>Tahoma</vt:lpstr>
      <vt:lpstr>Times New Roman</vt:lpstr>
      <vt:lpstr>Trebuchet MS</vt:lpstr>
      <vt:lpstr>UTM Azuki</vt:lpstr>
      <vt:lpstr>Wingdings 3</vt:lpstr>
      <vt:lpstr>Office Theme</vt:lpstr>
      <vt:lpstr>自定义设计方案</vt:lpstr>
      <vt:lpstr>1_Office Theme</vt:lpstr>
      <vt:lpstr>2_Office Theme</vt:lpstr>
      <vt:lpstr>Communications and Dialogues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47</cp:revision>
  <dcterms:created xsi:type="dcterms:W3CDTF">2021-07-24T01:07:49Z</dcterms:created>
  <dcterms:modified xsi:type="dcterms:W3CDTF">2025-03-19T13:00:43Z</dcterms:modified>
</cp:coreProperties>
</file>