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318" r:id="rId5"/>
    <p:sldId id="256" r:id="rId6"/>
    <p:sldId id="291" r:id="rId7"/>
    <p:sldId id="281" r:id="rId8"/>
    <p:sldId id="294" r:id="rId9"/>
    <p:sldId id="299" r:id="rId10"/>
    <p:sldId id="296" r:id="rId11"/>
    <p:sldId id="297" r:id="rId12"/>
    <p:sldId id="298" r:id="rId13"/>
    <p:sldId id="290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166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50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1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56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97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5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27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18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04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4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2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57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6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692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1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0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9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23923" y="1143290"/>
            <a:ext cx="609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Môn: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-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2 </a:t>
            </a:r>
          </a:p>
          <a:p>
            <a:pPr algn="ctr" defTabSz="685800">
              <a:defRPr/>
            </a:pP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Bắc </a:t>
            </a:r>
            <a:r>
              <a:rPr lang="en-US" sz="2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Hưng</a:t>
            </a:r>
            <a:r>
              <a:rPr lang="en-US" sz="2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59" y="2329225"/>
            <a:ext cx="3511520" cy="21766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06" y="4474947"/>
            <a:ext cx="1980141" cy="15083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4449" y="4071362"/>
            <a:ext cx="2970479" cy="19293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98" y="883334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2" y="883334"/>
            <a:ext cx="1344559" cy="1354455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1497" y="1932536"/>
            <a:ext cx="457200" cy="457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" y="4912895"/>
            <a:ext cx="9181436" cy="1068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03" y="2497746"/>
            <a:ext cx="1871642" cy="195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702" y="4563186"/>
            <a:ext cx="2875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1980</a:t>
            </a:r>
          </a:p>
        </p:txBody>
      </p:sp>
    </p:spTree>
    <p:extLst>
      <p:ext uri="{BB962C8B-B14F-4D97-AF65-F5344CB8AC3E}">
        <p14:creationId xmlns:p14="http://schemas.microsoft.com/office/powerpoint/2010/main" val="3544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488922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9" y="31"/>
            <a:ext cx="826192" cy="8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2021-06-13_171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7632848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616" y="2023988"/>
            <a:ext cx="6871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Ma-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-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. </a:t>
            </a:r>
            <a:endParaRPr lang="en-US" sz="2800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532720"/>
            <a:ext cx="37006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 algn="just">
              <a:lnSpc>
                <a:spcPct val="150000"/>
              </a:lnSpc>
            </a:pPr>
            <a:r>
              <a:rPr lang="en-US" sz="4400" b="1" dirty="0">
                <a:solidFill>
                  <a:srgbClr val="FC330E"/>
                </a:solidFill>
                <a:latin typeface="Times New Roman"/>
                <a:ea typeface="Arial"/>
              </a:rPr>
              <a:t>KHỞI ĐỘNG.</a:t>
            </a:r>
            <a:endParaRPr lang="en-US" sz="4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84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13850" y="984576"/>
            <a:ext cx="190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/>
              <a:t>Tiết </a:t>
            </a:r>
            <a:r>
              <a:rPr lang="en-US" sz="4400" b="1" dirty="0"/>
              <a:t>26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1578375" y="1916832"/>
            <a:ext cx="59766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/>
                <a:ea typeface="Arial"/>
              </a:rPr>
              <a:t>LUYỆN TẬP VÀ BIỂU DIỄN BÀI HÁT </a:t>
            </a:r>
            <a:r>
              <a:rPr lang="en-US" sz="2400" b="1" i="1" dirty="0">
                <a:latin typeface="Times New Roman"/>
                <a:ea typeface="Arial"/>
              </a:rPr>
              <a:t>MẸ ƠI CÓ BIẾT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11" y="-99392"/>
            <a:ext cx="826192" cy="826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6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271050"/>
            <a:ext cx="420054" cy="3367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0178" y="188640"/>
            <a:ext cx="419140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THỰC HÀNH − LUYỆN TẬP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11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" end="126165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840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271050"/>
            <a:ext cx="420054" cy="3367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2848" y="188640"/>
            <a:ext cx="1786066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/>
                <a:ea typeface="Calibri"/>
              </a:rPr>
              <a:t>BIỂU DIỄN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" end="126165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840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605" y="116632"/>
            <a:ext cx="8914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lại video mẫu và ônhát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98517"/>
            <a:ext cx="301199" cy="241474"/>
          </a:xfrm>
          <a:prstGeom prst="rect">
            <a:avLst/>
          </a:prstGeom>
        </p:spPr>
      </p:pic>
      <p:pic>
        <p:nvPicPr>
          <p:cNvPr id="12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27" end="20158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6870" y="2956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6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9662" y="1490329"/>
            <a:ext cx="6084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latin typeface="Times New Roman"/>
                <a:ea typeface="Calibri"/>
              </a:rPr>
              <a:t>– </a:t>
            </a:r>
            <a:r>
              <a:rPr lang="en-US" sz="3600" dirty="0" err="1">
                <a:latin typeface="Times New Roman"/>
                <a:ea typeface="Calibri"/>
              </a:rPr>
              <a:t>Cử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một</a:t>
            </a:r>
            <a:r>
              <a:rPr lang="en-US" sz="3600" dirty="0">
                <a:latin typeface="Times New Roman"/>
                <a:ea typeface="Calibri"/>
              </a:rPr>
              <a:t> HS </a:t>
            </a:r>
            <a:r>
              <a:rPr lang="en-US" sz="3600" dirty="0" err="1">
                <a:latin typeface="Times New Roman"/>
                <a:ea typeface="Calibri"/>
              </a:rPr>
              <a:t>có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khả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năng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bao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quát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điều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khiển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cả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lớp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hát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theo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nhạc</a:t>
            </a:r>
            <a:r>
              <a:rPr lang="en-US" sz="3600" dirty="0">
                <a:latin typeface="Times New Roman"/>
                <a:ea typeface="Calibri"/>
              </a:rPr>
              <a:t> .</a:t>
            </a:r>
            <a:endParaRPr lang="en-US" sz="36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743" y="548680"/>
            <a:ext cx="492051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VẬN DỤNG – SÁNG TẠO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  <p:pic>
        <p:nvPicPr>
          <p:cNvPr id="7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" end="2015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3244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664" y="705515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cùng HS chia nhóm và hỗ trợ các nhóm thảo luận và thống nhất cách biểu diễn bài hát của nhóm mình</a:t>
            </a:r>
          </a:p>
          <a:p>
            <a:r>
              <a:rPr lang="en-US" sz="2800">
                <a:latin typeface="Times New Roman"/>
                <a:ea typeface="Calibri"/>
              </a:rPr>
              <a:t>– GV điều hành các nhóm lên biểu diễn.</a:t>
            </a:r>
            <a:endParaRPr lang="en-US" sz="2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4221088"/>
            <a:ext cx="301199" cy="241474"/>
          </a:xfrm>
          <a:prstGeom prst="rect">
            <a:avLst/>
          </a:prstGeom>
        </p:spPr>
      </p:pic>
      <p:pic>
        <p:nvPicPr>
          <p:cNvPr id="6" name="[KARAOKE] MẸ ƠI CÓ BIẾT - LỚP 2 - KẾT NỐI TRI THỨC VỚI CUỘC SỐ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7" end="2015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154</Words>
  <Application>Microsoft Office PowerPoint</Application>
  <PresentationFormat>On-screen Show (4:3)</PresentationFormat>
  <Paragraphs>17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57</cp:revision>
  <dcterms:created xsi:type="dcterms:W3CDTF">2021-06-23T07:33:39Z</dcterms:created>
  <dcterms:modified xsi:type="dcterms:W3CDTF">2025-03-20T01:34:35Z</dcterms:modified>
</cp:coreProperties>
</file>