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</p:sldMasterIdLst>
  <p:notesMasterIdLst>
    <p:notesMasterId r:id="rId13"/>
  </p:notesMasterIdLst>
  <p:sldIdLst>
    <p:sldId id="318" r:id="rId4"/>
    <p:sldId id="276" r:id="rId5"/>
    <p:sldId id="268" r:id="rId6"/>
    <p:sldId id="258" r:id="rId7"/>
    <p:sldId id="277" r:id="rId8"/>
    <p:sldId id="270" r:id="rId9"/>
    <p:sldId id="278" r:id="rId10"/>
    <p:sldId id="27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947924" y="1143290"/>
            <a:ext cx="6098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Môn: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-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3 </a:t>
            </a:r>
          </a:p>
          <a:p>
            <a:pPr algn="ctr" defTabSz="685800">
              <a:defRPr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tiểu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Bắc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Hưng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59" y="2329225"/>
            <a:ext cx="3511520" cy="21766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95" y="4474948"/>
            <a:ext cx="1980141" cy="15083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450" y="4071362"/>
            <a:ext cx="2970479" cy="19293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98" y="883335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7493" y="883335"/>
            <a:ext cx="1344559" cy="1354455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5497" y="1932536"/>
            <a:ext cx="457200" cy="457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92" y="4912896"/>
            <a:ext cx="9181436" cy="1068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03" y="2497747"/>
            <a:ext cx="1871642" cy="1957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9703" y="4563187"/>
            <a:ext cx="2875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1980</a:t>
            </a:r>
          </a:p>
        </p:txBody>
      </p:sp>
    </p:spTree>
    <p:extLst>
      <p:ext uri="{BB962C8B-B14F-4D97-AF65-F5344CB8AC3E}">
        <p14:creationId xmlns:p14="http://schemas.microsoft.com/office/powerpoint/2010/main" val="35447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tạo tên các nhạc cụ 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1 sử dụng nhạc cụ Traiengo, nhóm 2 Song loan. Gõ 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gõ theo hình tiết tấu 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file mẫu sau 4 NHÓM kết hợp gõ nhạc cụ đệm cho bài hát Đẹp mãi tuổi thơ cùng với nhạc 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163</Words>
  <Application>Microsoft Office PowerPoint</Application>
  <PresentationFormat>Widescreen</PresentationFormat>
  <Paragraphs>19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53</cp:revision>
  <dcterms:created xsi:type="dcterms:W3CDTF">2022-04-04T07:27:39Z</dcterms:created>
  <dcterms:modified xsi:type="dcterms:W3CDTF">2025-03-20T01:36:37Z</dcterms:modified>
</cp:coreProperties>
</file>