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99" r:id="rId3"/>
    <p:sldId id="300" r:id="rId4"/>
    <p:sldId id="283" r:id="rId5"/>
    <p:sldId id="284" r:id="rId6"/>
    <p:sldId id="286" r:id="rId7"/>
    <p:sldId id="287" r:id="rId8"/>
    <p:sldId id="294" r:id="rId9"/>
    <p:sldId id="289" r:id="rId10"/>
    <p:sldId id="291" r:id="rId11"/>
    <p:sldId id="295" r:id="rId12"/>
    <p:sldId id="29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EF2FB"/>
    <a:srgbClr val="FFDDDE"/>
    <a:srgbClr val="C6EAFA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C61BB8-9DC9-490C-B4DB-CB18D8B0B4E2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815EF72-79A2-49EE-86F3-15346FF3B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78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20/3/2025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2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947924" y="1143290"/>
            <a:ext cx="6098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Môn: </a:t>
            </a:r>
            <a:r>
              <a:rPr lang="en-US" sz="2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en-US" sz="2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Lớp</a:t>
            </a:r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2 </a:t>
            </a:r>
          </a:p>
          <a:p>
            <a:pPr algn="ctr" defTabSz="685800">
              <a:defRPr/>
            </a:pPr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Trường </a:t>
            </a:r>
            <a:r>
              <a:rPr lang="en-US" sz="2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tiểu</a:t>
            </a:r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học</a:t>
            </a:r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Bắc </a:t>
            </a:r>
            <a:r>
              <a:rPr lang="en-US" sz="2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Hưng</a:t>
            </a:r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59" y="2329225"/>
            <a:ext cx="3511520" cy="21766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95" y="4474948"/>
            <a:ext cx="1980141" cy="15083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450" y="4071362"/>
            <a:ext cx="2970479" cy="19293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98" y="883335"/>
            <a:ext cx="1772402" cy="13544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7493" y="883335"/>
            <a:ext cx="1344559" cy="1354455"/>
          </a:xfrm>
          <a:prstGeom prst="rect">
            <a:avLst/>
          </a:prstGeom>
        </p:spPr>
      </p:pic>
      <p:pic>
        <p:nvPicPr>
          <p:cNvPr id="35" name="ngan uoc mo v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25497" y="1932536"/>
            <a:ext cx="457200" cy="457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2" y="4912896"/>
            <a:ext cx="9181436" cy="1068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03" y="2497747"/>
            <a:ext cx="1871642" cy="1957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9703" y="4563187"/>
            <a:ext cx="2875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1980</a:t>
            </a:r>
          </a:p>
        </p:txBody>
      </p:sp>
    </p:spTree>
    <p:extLst>
      <p:ext uri="{BB962C8B-B14F-4D97-AF65-F5344CB8AC3E}">
        <p14:creationId xmlns:p14="http://schemas.microsoft.com/office/powerpoint/2010/main" val="354477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16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3712" y="1993391"/>
            <a:ext cx="208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2 x 4 =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5 x 4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8352" y="1999488"/>
            <a:ext cx="2237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2 x 6 =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3 x 5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4704" y="1999487"/>
            <a:ext cx="245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2 x 8 =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4 x 3 =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232" y="3907536"/>
            <a:ext cx="240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2 x 7 =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5 x 6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8352" y="3907536"/>
            <a:ext cx="2724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2 x 5 =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5 x 8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4432" y="3907536"/>
            <a:ext cx="1670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2 x 9 =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5 x 3 = 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6448" y="472314"/>
            <a:ext cx="10363200" cy="1470025"/>
          </a:xfrm>
        </p:spPr>
        <p:txBody>
          <a:bodyPr/>
          <a:lstStyle/>
          <a:p>
            <a:r>
              <a:rPr lang="en-US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Ôn bảng nhân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3328" y="2151888"/>
            <a:ext cx="475488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0176" y="2542032"/>
            <a:ext cx="755904" cy="594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10912" y="2151888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92624" y="2701614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4320" y="2121408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94320" y="2701614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21408" y="4005072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18944" y="4605236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92624" y="3989540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10912" y="4605236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94320" y="4026116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94320" y="4588538"/>
            <a:ext cx="804672" cy="390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21408" y="5254752"/>
            <a:ext cx="6729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</a:t>
            </a:r>
            <a:r>
              <a:rPr lang="en-US" sz="6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x 3 = 15</a:t>
            </a:r>
          </a:p>
        </p:txBody>
      </p:sp>
    </p:spTree>
    <p:extLst>
      <p:ext uri="{BB962C8B-B14F-4D97-AF65-F5344CB8AC3E}">
        <p14:creationId xmlns:p14="http://schemas.microsoft.com/office/powerpoint/2010/main" val="18544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38519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429310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  <a:r>
                        <a:rPr lang="vi-VN" sz="2800" dirty="0"/>
                        <a:t> : </a:t>
                      </a:r>
                      <a:r>
                        <a:rPr lang="vi-VN" sz="2800" dirty="0">
                          <a:solidFill>
                            <a:schemeClr val="accent3"/>
                          </a:solidFill>
                        </a:rPr>
                        <a:t>2</a:t>
                      </a:r>
                      <a:r>
                        <a:rPr lang="vi-VN" sz="2800" dirty="0"/>
                        <a:t> = </a:t>
                      </a:r>
                      <a:r>
                        <a:rPr lang="vi-VN" sz="2800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546</Words>
  <Application>Microsoft Office PowerPoint</Application>
  <PresentationFormat>Widescreen</PresentationFormat>
  <Paragraphs>209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Ôn bảng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168</cp:revision>
  <dcterms:created xsi:type="dcterms:W3CDTF">2021-06-02T01:34:28Z</dcterms:created>
  <dcterms:modified xsi:type="dcterms:W3CDTF">2025-03-20T01:44:24Z</dcterms:modified>
</cp:coreProperties>
</file>