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8" r:id="rId2"/>
    <p:sldId id="256" r:id="rId3"/>
    <p:sldId id="299" r:id="rId4"/>
    <p:sldId id="300" r:id="rId5"/>
    <p:sldId id="284" r:id="rId6"/>
    <p:sldId id="301" r:id="rId7"/>
    <p:sldId id="294" r:id="rId8"/>
    <p:sldId id="303" r:id="rId9"/>
    <p:sldId id="286" r:id="rId10"/>
    <p:sldId id="295" r:id="rId11"/>
    <p:sldId id="296" r:id="rId12"/>
    <p:sldId id="289" r:id="rId13"/>
    <p:sldId id="297" r:id="rId14"/>
    <p:sldId id="291" r:id="rId15"/>
    <p:sldId id="298"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65" d="100"/>
          <a:sy n="65" d="100"/>
        </p:scale>
        <p:origin x="61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20/03/2025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5</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20/3/2025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4119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00.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7.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947924" y="1143290"/>
            <a:ext cx="6098669" cy="923330"/>
          </a:xfrm>
          <a:prstGeom prst="rect">
            <a:avLst/>
          </a:prstGeom>
          <a:noFill/>
        </p:spPr>
        <p:txBody>
          <a:bodyPr wrap="square" rtlCol="0">
            <a:spAutoFit/>
          </a:bodyPr>
          <a:lstStyle/>
          <a:p>
            <a:pPr algn="ctr" defTabSz="685800">
              <a:defRPr/>
            </a:pPr>
            <a:r>
              <a:rPr lang="en-US" sz="2700" b="1" dirty="0">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Môn: </a:t>
            </a:r>
            <a:r>
              <a:rPr lang="en-US" sz="2700" b="1" dirty="0" err="1">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Toán</a:t>
            </a:r>
            <a:r>
              <a:rPr lang="en-US" sz="2700" b="1" dirty="0">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sz="2700" b="1" dirty="0" err="1">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Lớp</a:t>
            </a:r>
            <a:r>
              <a:rPr lang="en-US" sz="2700" b="1" dirty="0">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 2 </a:t>
            </a:r>
          </a:p>
          <a:p>
            <a:pPr algn="ctr" defTabSz="685800">
              <a:defRPr/>
            </a:pPr>
            <a:r>
              <a:rPr lang="en-US" sz="2700" b="1" dirty="0">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Trường </a:t>
            </a:r>
            <a:r>
              <a:rPr lang="en-US" sz="2700" b="1" dirty="0" err="1">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tiểu</a:t>
            </a:r>
            <a:r>
              <a:rPr lang="en-US" sz="2700" b="1" dirty="0">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sz="2700" b="1" dirty="0" err="1">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học</a:t>
            </a:r>
            <a:r>
              <a:rPr lang="en-US" sz="2700" b="1" dirty="0">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 Bắc </a:t>
            </a:r>
            <a:r>
              <a:rPr lang="en-US" sz="2700" b="1" dirty="0" err="1">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Hưng</a:t>
            </a:r>
            <a:r>
              <a:rPr lang="en-US" sz="2700" b="1" dirty="0">
                <a:solidFill>
                  <a:schemeClr val="tx2">
                    <a:lumMod val="60000"/>
                    <a:lumOff val="40000"/>
                  </a:schemeClr>
                </a:solidFill>
                <a:latin typeface="Times New Roman" panose="02020603050405020304" pitchFamily="18" charset="0"/>
                <a:cs typeface="Times New Roman" panose="02020603050405020304" pitchFamily="18" charset="0"/>
                <a:sym typeface="Arial" panose="020B0604020202020204" pitchFamily="34" charset="0"/>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3159" y="2329225"/>
            <a:ext cx="3511520" cy="217660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95" y="4474948"/>
            <a:ext cx="1980141" cy="150833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748450" y="4071362"/>
            <a:ext cx="2970479" cy="1929388"/>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5598" y="883335"/>
            <a:ext cx="1772402" cy="135445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537493" y="883335"/>
            <a:ext cx="1344559" cy="1354455"/>
          </a:xfrm>
          <a:prstGeom prst="rect">
            <a:avLst/>
          </a:prstGeom>
        </p:spPr>
      </p:pic>
      <p:pic>
        <p:nvPicPr>
          <p:cNvPr id="35" name="ngan uoc mo v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25497" y="1932536"/>
            <a:ext cx="457200" cy="457200"/>
          </a:xfrm>
          <a:prstGeom prst="rect">
            <a:avLst/>
          </a:prstGeom>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7492" y="4912896"/>
            <a:ext cx="9181436" cy="1068525"/>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65303" y="2497747"/>
            <a:ext cx="1871642" cy="1957873"/>
          </a:xfrm>
          <a:prstGeom prst="rect">
            <a:avLst/>
          </a:prstGeom>
        </p:spPr>
      </p:pic>
      <p:sp>
        <p:nvSpPr>
          <p:cNvPr id="3" name="TextBox 2"/>
          <p:cNvSpPr txBox="1"/>
          <p:nvPr/>
        </p:nvSpPr>
        <p:spPr>
          <a:xfrm>
            <a:off x="4759703" y="4563187"/>
            <a:ext cx="2875787" cy="646331"/>
          </a:xfrm>
          <a:prstGeom prst="rect">
            <a:avLst/>
          </a:prstGeom>
          <a:noFill/>
        </p:spPr>
        <p:txBody>
          <a:bodyPr wrap="non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Giáo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viên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Thị</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Mỹ</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Linh</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Năm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1980</a:t>
            </a:r>
          </a:p>
        </p:txBody>
      </p:sp>
    </p:spTree>
    <p:extLst>
      <p:ext uri="{BB962C8B-B14F-4D97-AF65-F5344CB8AC3E}">
        <p14:creationId xmlns:p14="http://schemas.microsoft.com/office/powerpoint/2010/main" val="35447717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60" fill="hold"/>
                                        <p:tgtEl>
                                          <p:spTgt spid="35"/>
                                        </p:tgtEl>
                                      </p:cBhvr>
                                    </p:cmd>
                                  </p:childTnLst>
                                </p:cTn>
                              </p:par>
                            </p:childTnLst>
                          </p:cTn>
                        </p:par>
                      </p:childTnLst>
                    </p:cTn>
                  </p:par>
                </p:childTnLst>
              </p:cTn>
              <p:nextCondLst>
                <p:cond evt="onClick" delay="0">
                  <p:tgtEl>
                    <p:spTgt spid="35"/>
                  </p:tgtEl>
                </p:cond>
              </p:nextCondLst>
            </p:seq>
            <p:audio>
              <p:cMediaNode vol="80000">
                <p:cTn id="7" fill="hold" display="0">
                  <p:stCondLst>
                    <p:cond delay="indefinite"/>
                  </p:stCondLst>
                  <p:endCondLst>
                    <p:cond evt="onStopAudio" delay="0">
                      <p:tgtEl>
                        <p:sldTgt/>
                      </p:tgtEl>
                    </p:cond>
                  </p:endCondLst>
                </p:cTn>
                <p:tgtEl>
                  <p:spTgt spid="3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55600"/>
            <a:ext cx="11557000" cy="4062651"/>
          </a:xfrm>
          <a:prstGeom prst="rect">
            <a:avLst/>
          </a:prstGeom>
          <a:noFill/>
        </p:spPr>
        <p:txBody>
          <a:bodyPr wrap="square" rtlCol="0">
            <a:spAutoFit/>
          </a:bodyPr>
          <a:lstStyle/>
          <a:p>
            <a:r>
              <a:rPr lang="en-US" sz="4800">
                <a:latin typeface="Times New Roman" pitchFamily="18" charset="0"/>
                <a:cs typeface="Times New Roman" pitchFamily="18" charset="0"/>
              </a:rPr>
              <a:t>Từ phép nhân, hãy lập thành hai phép chia tương ứng : </a:t>
            </a:r>
          </a:p>
          <a:p>
            <a:endParaRPr lang="en-US" sz="4800">
              <a:latin typeface="Times New Roman" pitchFamily="18" charset="0"/>
              <a:cs typeface="Times New Roman" pitchFamily="18" charset="0"/>
            </a:endParaRPr>
          </a:p>
          <a:p>
            <a:r>
              <a:rPr lang="en-US" sz="4800">
                <a:latin typeface="Times New Roman" pitchFamily="18" charset="0"/>
                <a:cs typeface="Times New Roman" pitchFamily="18" charset="0"/>
              </a:rPr>
              <a:t>                     2 x 3 = 6</a:t>
            </a:r>
          </a:p>
          <a:p>
            <a:endParaRPr lang="en-US" sz="4800">
              <a:latin typeface="Times New Roman" pitchFamily="18" charset="0"/>
              <a:cs typeface="Times New Roman" pitchFamily="18" charset="0"/>
            </a:endParaRPr>
          </a:p>
          <a:p>
            <a:endParaRPr lang="en-US"/>
          </a:p>
        </p:txBody>
      </p:sp>
      <p:sp>
        <p:nvSpPr>
          <p:cNvPr id="5" name="TextBox 4"/>
          <p:cNvSpPr txBox="1"/>
          <p:nvPr/>
        </p:nvSpPr>
        <p:spPr>
          <a:xfrm>
            <a:off x="7543800" y="5333999"/>
            <a:ext cx="2870200" cy="830997"/>
          </a:xfrm>
          <a:prstGeom prst="rect">
            <a:avLst/>
          </a:prstGeom>
          <a:noFill/>
        </p:spPr>
        <p:txBody>
          <a:bodyPr wrap="square" rtlCol="0">
            <a:spAutoFit/>
          </a:bodyPr>
          <a:lstStyle/>
          <a:p>
            <a:r>
              <a:rPr lang="en-US" sz="4800">
                <a:solidFill>
                  <a:srgbClr val="FF0000"/>
                </a:solidFill>
              </a:rPr>
              <a:t>6 : 3 = 2</a:t>
            </a:r>
          </a:p>
        </p:txBody>
      </p:sp>
      <p:sp>
        <p:nvSpPr>
          <p:cNvPr id="7" name="TextBox 6"/>
          <p:cNvSpPr txBox="1"/>
          <p:nvPr/>
        </p:nvSpPr>
        <p:spPr>
          <a:xfrm>
            <a:off x="1574800" y="5334000"/>
            <a:ext cx="2870200" cy="830997"/>
          </a:xfrm>
          <a:prstGeom prst="rect">
            <a:avLst/>
          </a:prstGeom>
          <a:noFill/>
        </p:spPr>
        <p:txBody>
          <a:bodyPr wrap="square" rtlCol="0">
            <a:spAutoFit/>
          </a:bodyPr>
          <a:lstStyle/>
          <a:p>
            <a:r>
              <a:rPr lang="en-US" sz="4800">
                <a:solidFill>
                  <a:srgbClr val="FF0000"/>
                </a:solidFill>
              </a:rPr>
              <a:t>6 : 2 = 3</a:t>
            </a:r>
          </a:p>
        </p:txBody>
      </p:sp>
    </p:spTree>
    <p:extLst>
      <p:ext uri="{BB962C8B-B14F-4D97-AF65-F5344CB8AC3E}">
        <p14:creationId xmlns:p14="http://schemas.microsoft.com/office/powerpoint/2010/main" val="31921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40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id="{6A3C960E-1E46-4694-A176-2483C56BA3D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id="{6F041536-4146-428D-94B4-038FB7B09B9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id="{B3065C8C-4E1E-4F9E-8188-97BA68307E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id="{A6D3C974-D327-495E-8FF5-8D91C1F0F8E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id="{CE2F7B18-6A7D-47EC-A76A-76D320A2C206}"/>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id="{2B50F891-2818-4C8F-B0C2-8452061C2A8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id="{0E6B475D-7898-491E-819E-0D02C7AE487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id="{3C38CD59-201B-45BD-A06F-ADA035AE23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id="{A5DBF3EC-1836-45F3-B9A9-B84091BF614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id="{362B3FF9-3C97-4EDA-8908-31930C98DE5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id="{B2A452DA-A1BB-4686-9FED-22BB807EE41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id="{4D8EB9C7-7641-4B85-95B1-E1BE51BFE03B}"/>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id="{8358CF05-1D16-4951-9FB5-73AFCDA2875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id="{DD8B4D91-381C-4151-8138-1FBBD9665AA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id="{8323AF12-8FAF-4B2E-B92B-E1C4DB320C5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id="{92268F51-72A6-4D77-9B50-9D17C16F576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9800" y="1988066"/>
            <a:ext cx="3454400" cy="769441"/>
          </a:xfrm>
          <a:prstGeom prst="rect">
            <a:avLst/>
          </a:prstGeom>
          <a:noFill/>
        </p:spPr>
        <p:txBody>
          <a:bodyPr wrap="square" rtlCol="0">
            <a:spAutoFit/>
          </a:bodyPr>
          <a:lstStyle/>
          <a:p>
            <a:r>
              <a:rPr lang="en-US" sz="4400"/>
              <a:t>2 x 5  =10</a:t>
            </a:r>
          </a:p>
        </p:txBody>
      </p:sp>
      <p:sp>
        <p:nvSpPr>
          <p:cNvPr id="3" name="TextBox 2"/>
          <p:cNvSpPr txBox="1"/>
          <p:nvPr/>
        </p:nvSpPr>
        <p:spPr>
          <a:xfrm>
            <a:off x="6375400" y="1988066"/>
            <a:ext cx="3835400" cy="769441"/>
          </a:xfrm>
          <a:prstGeom prst="rect">
            <a:avLst/>
          </a:prstGeom>
          <a:noFill/>
        </p:spPr>
        <p:txBody>
          <a:bodyPr wrap="square" rtlCol="0">
            <a:spAutoFit/>
          </a:bodyPr>
          <a:lstStyle/>
          <a:p>
            <a:r>
              <a:rPr lang="en-US" sz="4400"/>
              <a:t>10 : 2 = 5</a:t>
            </a:r>
          </a:p>
        </p:txBody>
      </p:sp>
      <p:cxnSp>
        <p:nvCxnSpPr>
          <p:cNvPr id="5" name="Straight Arrow Connector 4"/>
          <p:cNvCxnSpPr>
            <a:endCxn id="3" idx="1"/>
          </p:cNvCxnSpPr>
          <p:nvPr/>
        </p:nvCxnSpPr>
        <p:spPr>
          <a:xfrm>
            <a:off x="4191000" y="2372786"/>
            <a:ext cx="218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5000"/>
            <a:ext cx="8458200" cy="769441"/>
          </a:xfrm>
          <a:prstGeom prst="rect">
            <a:avLst/>
          </a:prstGeom>
          <a:noFill/>
        </p:spPr>
        <p:txBody>
          <a:bodyPr wrap="square" rtlCol="0">
            <a:spAutoFit/>
          </a:bodyPr>
          <a:lstStyle/>
          <a:p>
            <a:r>
              <a:rPr lang="en-US" sz="4400"/>
              <a:t>2 : 2 = </a:t>
            </a:r>
          </a:p>
        </p:txBody>
      </p:sp>
      <p:sp>
        <p:nvSpPr>
          <p:cNvPr id="4" name="Rectangle 3"/>
          <p:cNvSpPr/>
          <p:nvPr/>
        </p:nvSpPr>
        <p:spPr>
          <a:xfrm>
            <a:off x="3759200" y="63500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a:t>
            </a:r>
          </a:p>
        </p:txBody>
      </p:sp>
      <p:sp>
        <p:nvSpPr>
          <p:cNvPr id="5" name="TextBox 4"/>
          <p:cNvSpPr txBox="1"/>
          <p:nvPr/>
        </p:nvSpPr>
        <p:spPr>
          <a:xfrm>
            <a:off x="1752600" y="1778000"/>
            <a:ext cx="3149600" cy="769441"/>
          </a:xfrm>
          <a:prstGeom prst="rect">
            <a:avLst/>
          </a:prstGeom>
          <a:noFill/>
        </p:spPr>
        <p:txBody>
          <a:bodyPr wrap="square" rtlCol="0">
            <a:spAutoFit/>
          </a:bodyPr>
          <a:lstStyle/>
          <a:p>
            <a:r>
              <a:rPr lang="en-US" sz="4400"/>
              <a:t>4 : 2 = </a:t>
            </a:r>
          </a:p>
        </p:txBody>
      </p:sp>
      <p:sp>
        <p:nvSpPr>
          <p:cNvPr id="6" name="Rectangle 5"/>
          <p:cNvSpPr/>
          <p:nvPr/>
        </p:nvSpPr>
        <p:spPr>
          <a:xfrm>
            <a:off x="3759200" y="165099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a:t>
            </a:r>
          </a:p>
        </p:txBody>
      </p:sp>
      <p:sp>
        <p:nvSpPr>
          <p:cNvPr id="7" name="Rectangle 6"/>
          <p:cNvSpPr/>
          <p:nvPr/>
        </p:nvSpPr>
        <p:spPr>
          <a:xfrm>
            <a:off x="8242300" y="4829721"/>
            <a:ext cx="939800" cy="968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a:t>
            </a:r>
          </a:p>
        </p:txBody>
      </p:sp>
      <p:sp>
        <p:nvSpPr>
          <p:cNvPr id="9" name="TextBox 8"/>
          <p:cNvSpPr txBox="1"/>
          <p:nvPr/>
        </p:nvSpPr>
        <p:spPr>
          <a:xfrm>
            <a:off x="1752600" y="2928437"/>
            <a:ext cx="3149600" cy="769441"/>
          </a:xfrm>
          <a:prstGeom prst="rect">
            <a:avLst/>
          </a:prstGeom>
          <a:noFill/>
        </p:spPr>
        <p:txBody>
          <a:bodyPr wrap="square" rtlCol="0">
            <a:spAutoFit/>
          </a:bodyPr>
          <a:lstStyle/>
          <a:p>
            <a:r>
              <a:rPr lang="en-US" sz="4400"/>
              <a:t>18 : 2 = </a:t>
            </a:r>
          </a:p>
        </p:txBody>
      </p:sp>
      <p:sp>
        <p:nvSpPr>
          <p:cNvPr id="10" name="TextBox 9"/>
          <p:cNvSpPr txBox="1"/>
          <p:nvPr/>
        </p:nvSpPr>
        <p:spPr>
          <a:xfrm>
            <a:off x="1663700" y="5149401"/>
            <a:ext cx="3530600" cy="769441"/>
          </a:xfrm>
          <a:prstGeom prst="rect">
            <a:avLst/>
          </a:prstGeom>
          <a:noFill/>
        </p:spPr>
        <p:txBody>
          <a:bodyPr wrap="square" rtlCol="0">
            <a:spAutoFit/>
          </a:bodyPr>
          <a:lstStyle/>
          <a:p>
            <a:r>
              <a:rPr lang="en-US" sz="4400"/>
              <a:t>16 : 2 = </a:t>
            </a:r>
          </a:p>
        </p:txBody>
      </p:sp>
      <p:sp>
        <p:nvSpPr>
          <p:cNvPr id="11" name="TextBox 10"/>
          <p:cNvSpPr txBox="1"/>
          <p:nvPr/>
        </p:nvSpPr>
        <p:spPr>
          <a:xfrm>
            <a:off x="1663700" y="4060279"/>
            <a:ext cx="3327400" cy="769441"/>
          </a:xfrm>
          <a:prstGeom prst="rect">
            <a:avLst/>
          </a:prstGeom>
          <a:noFill/>
        </p:spPr>
        <p:txBody>
          <a:bodyPr wrap="square" rtlCol="0">
            <a:spAutoFit/>
          </a:bodyPr>
          <a:lstStyle/>
          <a:p>
            <a:r>
              <a:rPr lang="en-US" sz="4400"/>
              <a:t>10 : 2 = </a:t>
            </a:r>
          </a:p>
        </p:txBody>
      </p:sp>
      <p:sp>
        <p:nvSpPr>
          <p:cNvPr id="12" name="TextBox 11"/>
          <p:cNvSpPr txBox="1"/>
          <p:nvPr/>
        </p:nvSpPr>
        <p:spPr>
          <a:xfrm>
            <a:off x="5981700" y="685799"/>
            <a:ext cx="3378200" cy="769441"/>
          </a:xfrm>
          <a:prstGeom prst="rect">
            <a:avLst/>
          </a:prstGeom>
          <a:noFill/>
        </p:spPr>
        <p:txBody>
          <a:bodyPr wrap="square" rtlCol="0">
            <a:spAutoFit/>
          </a:bodyPr>
          <a:lstStyle/>
          <a:p>
            <a:r>
              <a:rPr lang="en-US" sz="4400"/>
              <a:t> 14 : 2 =  </a:t>
            </a:r>
          </a:p>
        </p:txBody>
      </p:sp>
      <p:sp>
        <p:nvSpPr>
          <p:cNvPr id="13" name="Rectangle 12"/>
          <p:cNvSpPr/>
          <p:nvPr/>
        </p:nvSpPr>
        <p:spPr>
          <a:xfrm>
            <a:off x="3759200" y="2997196"/>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9</a:t>
            </a:r>
          </a:p>
        </p:txBody>
      </p:sp>
      <p:sp>
        <p:nvSpPr>
          <p:cNvPr id="14" name="Rectangle 13"/>
          <p:cNvSpPr/>
          <p:nvPr/>
        </p:nvSpPr>
        <p:spPr>
          <a:xfrm>
            <a:off x="3759200" y="406027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5</a:t>
            </a:r>
          </a:p>
        </p:txBody>
      </p:sp>
      <p:sp>
        <p:nvSpPr>
          <p:cNvPr id="15" name="Rectangle 14"/>
          <p:cNvSpPr/>
          <p:nvPr/>
        </p:nvSpPr>
        <p:spPr>
          <a:xfrm>
            <a:off x="3759200" y="5149401"/>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8</a:t>
            </a:r>
          </a:p>
        </p:txBody>
      </p:sp>
      <p:sp>
        <p:nvSpPr>
          <p:cNvPr id="16" name="Rectangle 15"/>
          <p:cNvSpPr/>
          <p:nvPr/>
        </p:nvSpPr>
        <p:spPr>
          <a:xfrm>
            <a:off x="8343900" y="66412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7</a:t>
            </a:r>
            <a:endParaRPr lang="en-US" sz="6000">
              <a:solidFill>
                <a:srgbClr val="FF0000"/>
              </a:solidFill>
            </a:endParaRPr>
          </a:p>
        </p:txBody>
      </p:sp>
      <p:sp>
        <p:nvSpPr>
          <p:cNvPr id="17" name="TextBox 16"/>
          <p:cNvSpPr txBox="1"/>
          <p:nvPr/>
        </p:nvSpPr>
        <p:spPr>
          <a:xfrm>
            <a:off x="6134100" y="1777999"/>
            <a:ext cx="3378200" cy="769441"/>
          </a:xfrm>
          <a:prstGeom prst="rect">
            <a:avLst/>
          </a:prstGeom>
          <a:noFill/>
        </p:spPr>
        <p:txBody>
          <a:bodyPr wrap="square" rtlCol="0">
            <a:spAutoFit/>
          </a:bodyPr>
          <a:lstStyle/>
          <a:p>
            <a:r>
              <a:rPr lang="en-US" sz="4400"/>
              <a:t>6 : 2 =  </a:t>
            </a:r>
          </a:p>
        </p:txBody>
      </p:sp>
      <p:sp>
        <p:nvSpPr>
          <p:cNvPr id="18" name="Rectangle 17"/>
          <p:cNvSpPr/>
          <p:nvPr/>
        </p:nvSpPr>
        <p:spPr>
          <a:xfrm>
            <a:off x="8343900" y="177800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23" name="TextBox 22"/>
          <p:cNvSpPr txBox="1"/>
          <p:nvPr/>
        </p:nvSpPr>
        <p:spPr>
          <a:xfrm>
            <a:off x="6134100" y="2707278"/>
            <a:ext cx="3378200" cy="769441"/>
          </a:xfrm>
          <a:prstGeom prst="rect">
            <a:avLst/>
          </a:prstGeom>
          <a:noFill/>
        </p:spPr>
        <p:txBody>
          <a:bodyPr wrap="square" rtlCol="0">
            <a:spAutoFit/>
          </a:bodyPr>
          <a:lstStyle/>
          <a:p>
            <a:r>
              <a:rPr lang="en-US" sz="4400"/>
              <a:t>12 : 2 =  </a:t>
            </a:r>
          </a:p>
        </p:txBody>
      </p:sp>
      <p:sp>
        <p:nvSpPr>
          <p:cNvPr id="24" name="Rectangle 23"/>
          <p:cNvSpPr/>
          <p:nvPr/>
        </p:nvSpPr>
        <p:spPr>
          <a:xfrm>
            <a:off x="8343900" y="275063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6</a:t>
            </a:r>
          </a:p>
        </p:txBody>
      </p:sp>
      <p:sp>
        <p:nvSpPr>
          <p:cNvPr id="25" name="TextBox 24"/>
          <p:cNvSpPr txBox="1"/>
          <p:nvPr/>
        </p:nvSpPr>
        <p:spPr>
          <a:xfrm>
            <a:off x="6286500" y="3818077"/>
            <a:ext cx="3378200" cy="769441"/>
          </a:xfrm>
          <a:prstGeom prst="rect">
            <a:avLst/>
          </a:prstGeom>
          <a:noFill/>
        </p:spPr>
        <p:txBody>
          <a:bodyPr wrap="square" rtlCol="0">
            <a:spAutoFit/>
          </a:bodyPr>
          <a:lstStyle/>
          <a:p>
            <a:r>
              <a:rPr lang="en-US" sz="4400"/>
              <a:t>20 : 2 =  </a:t>
            </a:r>
          </a:p>
        </p:txBody>
      </p:sp>
      <p:sp>
        <p:nvSpPr>
          <p:cNvPr id="26" name="Rectangle 25"/>
          <p:cNvSpPr/>
          <p:nvPr/>
        </p:nvSpPr>
        <p:spPr>
          <a:xfrm>
            <a:off x="8343900" y="367555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10</a:t>
            </a:r>
          </a:p>
        </p:txBody>
      </p:sp>
      <p:sp>
        <p:nvSpPr>
          <p:cNvPr id="27" name="TextBox 26"/>
          <p:cNvSpPr txBox="1"/>
          <p:nvPr/>
        </p:nvSpPr>
        <p:spPr>
          <a:xfrm>
            <a:off x="6184900" y="5028300"/>
            <a:ext cx="1790700" cy="769441"/>
          </a:xfrm>
          <a:prstGeom prst="rect">
            <a:avLst/>
          </a:prstGeom>
          <a:noFill/>
        </p:spPr>
        <p:txBody>
          <a:bodyPr wrap="square" rtlCol="0">
            <a:spAutoFit/>
          </a:bodyPr>
          <a:lstStyle/>
          <a:p>
            <a:r>
              <a:rPr lang="en-US" sz="4400"/>
              <a:t>8 : 2 =  </a:t>
            </a:r>
          </a:p>
        </p:txBody>
      </p:sp>
    </p:spTree>
    <p:extLst>
      <p:ext uri="{BB962C8B-B14F-4D97-AF65-F5344CB8AC3E}">
        <p14:creationId xmlns:p14="http://schemas.microsoft.com/office/powerpoint/2010/main" val="33759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arn(inVertical)">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P spid="14" grpId="0" animBg="1"/>
      <p:bldP spid="15" grpId="0" animBg="1"/>
      <p:bldP spid="16" grpId="0" animBg="1"/>
      <p:bldP spid="18" grpId="0" animBg="1"/>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721</Words>
  <Application>Microsoft Office PowerPoint</Application>
  <PresentationFormat>Widescreen</PresentationFormat>
  <Paragraphs>231</Paragraphs>
  <Slides>15</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 Math</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175</cp:revision>
  <dcterms:created xsi:type="dcterms:W3CDTF">2021-06-02T01:34:28Z</dcterms:created>
  <dcterms:modified xsi:type="dcterms:W3CDTF">2025-03-20T01:43:56Z</dcterms:modified>
</cp:coreProperties>
</file>