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06" r:id="rId3"/>
    <p:sldMasterId id="2147483727" r:id="rId4"/>
    <p:sldMasterId id="2147483732" r:id="rId5"/>
  </p:sldMasterIdLst>
  <p:notesMasterIdLst>
    <p:notesMasterId r:id="rId23"/>
  </p:notesMasterIdLst>
  <p:sldIdLst>
    <p:sldId id="362" r:id="rId6"/>
    <p:sldId id="342" r:id="rId7"/>
    <p:sldId id="340" r:id="rId8"/>
    <p:sldId id="335" r:id="rId9"/>
    <p:sldId id="321" r:id="rId10"/>
    <p:sldId id="327" r:id="rId11"/>
    <p:sldId id="322" r:id="rId12"/>
    <p:sldId id="323" r:id="rId13"/>
    <p:sldId id="330" r:id="rId14"/>
    <p:sldId id="331" r:id="rId15"/>
    <p:sldId id="329" r:id="rId16"/>
    <p:sldId id="334" r:id="rId17"/>
    <p:sldId id="324" r:id="rId18"/>
    <p:sldId id="325" r:id="rId19"/>
    <p:sldId id="333" r:id="rId20"/>
    <p:sldId id="332" r:id="rId21"/>
    <p:sldId id="34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04B"/>
    <a:srgbClr val="F9F398"/>
    <a:srgbClr val="C0504D"/>
    <a:srgbClr val="03ABEE"/>
    <a:srgbClr val="F8B1A9"/>
    <a:srgbClr val="FECE4E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62" d="100"/>
          <a:sy n="62" d="100"/>
        </p:scale>
        <p:origin x="9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DDAE-6FB9-4854-A8D6-106B6D957B9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5F8-BFED-4CA0-913F-59D26627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7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81EB3-6810-4B68-812C-EE355C968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70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9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-82548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0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DE619-CC96-4B1F-B4CC-A4AC5E488375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2417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6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879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044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849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4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658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7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89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27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8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18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0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2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3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111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55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87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37115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8" tIns="45719" rIns="91438" bIns="4571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0E191392-46B3-4988-B725-C457EAD2BD85}" type="datetimeFigureOut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3/21/2025</a:t>
            </a:fld>
            <a:endParaRPr lang="en-US" sz="1900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endParaRPr lang="en-US" sz="1900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15DE37A7-131E-4749-AAF7-688385F4FE99}" type="slidenum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‹#›</a:t>
            </a:fld>
            <a:endParaRPr lang="en-US" sz="190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5593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6B4E1BB7-1AEA-4241-A1A4-B3E9CE44291D}" type="datetimeFigureOut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3/21/2025</a:t>
            </a:fld>
            <a:endParaRPr lang="en-US" sz="1900"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endParaRPr lang="en-US" sz="1900"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6F9FDBEA-6FCD-439E-9496-7EE16FD10296}" type="slidenum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‹#›</a:t>
            </a:fld>
            <a:endParaRPr lang="en-US" sz="190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04421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9300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1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991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738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946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4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2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458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61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6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4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49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6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962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9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8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13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33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6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9" y="-26501"/>
            <a:ext cx="12209231" cy="58020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80" y="3311082"/>
            <a:ext cx="2885201" cy="14446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57" y="4229277"/>
            <a:ext cx="10533017" cy="2200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75" y="3789860"/>
            <a:ext cx="5672876" cy="26942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52" y="4860701"/>
            <a:ext cx="7639689" cy="2011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236" y="5654975"/>
            <a:ext cx="8306459" cy="13924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34" y="5866457"/>
            <a:ext cx="9338300" cy="1334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0" y="5037851"/>
            <a:ext cx="3746699" cy="15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53" r:id="rId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60957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12191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243827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304784" indent="-304784" algn="l" rtl="0" fontAlgn="base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721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3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665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8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về mầm n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" y="80211"/>
            <a:ext cx="12132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079ED0-FD75-48C6-8517-67A4E2A77F0B}"/>
              </a:ext>
            </a:extLst>
          </p:cNvPr>
          <p:cNvSpPr/>
          <p:nvPr/>
        </p:nvSpPr>
        <p:spPr>
          <a:xfrm>
            <a:off x="1143001" y="152400"/>
            <a:ext cx="1002866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NHIỆT LIỆT CHÀO MỪNG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 THẦY CÔ VỀ DỰ GIỜ </a:t>
            </a:r>
          </a:p>
          <a:p>
            <a:pPr algn="ctr">
              <a:defRPr/>
            </a:pPr>
            <a:r>
              <a:rPr lang="en-US" altLang="zh-CN" sz="40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康方圆体W7" pitchFamily="81" charset="-122"/>
                <a:cs typeface="Times New Roman" pitchFamily="18" charset="0"/>
                <a:sym typeface="Arial"/>
              </a:rPr>
              <a:t>Môn Toán 2</a:t>
            </a:r>
          </a:p>
          <a:p>
            <a:pPr algn="ctr"/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E9055-D397-8134-DC30-C4D44F701060}"/>
              </a:ext>
            </a:extLst>
          </p:cNvPr>
          <p:cNvSpPr txBox="1"/>
          <p:nvPr/>
        </p:nvSpPr>
        <p:spPr>
          <a:xfrm>
            <a:off x="657225" y="5122943"/>
            <a:ext cx="1072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>
                <a:cs typeface="Times New Roman" panose="02020603050405020304" pitchFamily="18" charset="0"/>
                <a:sym typeface="Arial"/>
              </a:rPr>
              <a:t>Giáo viên: Đinh Thị Thúy Mai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>
                <a:cs typeface="Times New Roman" panose="02020603050405020304" pitchFamily="18" charset="0"/>
                <a:sym typeface="Arial"/>
              </a:rPr>
              <a:t>Đơn vị: Trường Tiểu họcBắc Hưng</a:t>
            </a:r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55A56-8859-761E-F0A5-C489FCD11BD4}"/>
              </a:ext>
            </a:extLst>
          </p:cNvPr>
          <p:cNvSpPr txBox="1"/>
          <p:nvPr/>
        </p:nvSpPr>
        <p:spPr>
          <a:xfrm>
            <a:off x="4048125" y="4231006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654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D8875-5FBF-B431-AF42-4B76C4322C84}"/>
              </a:ext>
            </a:extLst>
          </p:cNvPr>
          <p:cNvSpPr txBox="1"/>
          <p:nvPr/>
        </p:nvSpPr>
        <p:spPr>
          <a:xfrm>
            <a:off x="2439662" y="2875002"/>
            <a:ext cx="53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9A35B-2FCD-4B00-A7CD-5DA2D5C3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9" name="Picture 8" descr="Cartoon pencil Royalty Free Vector Image - VectorStock">
            <a:extLst>
              <a:ext uri="{FF2B5EF4-FFF2-40B4-BE49-F238E27FC236}">
                <a16:creationId xmlns:a16="http://schemas.microsoft.com/office/drawing/2014/main" id="{F586F833-0811-65A7-3849-55BE05635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52745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9B6EC-D622-ED7D-439B-265B4733C074}"/>
              </a:ext>
            </a:extLst>
          </p:cNvPr>
          <p:cNvSpPr txBox="1"/>
          <p:nvPr/>
        </p:nvSpPr>
        <p:spPr>
          <a:xfrm>
            <a:off x="9420284" y="285047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575F9A-AAA6-1FB5-4D07-A84E8095B0B7}"/>
              </a:ext>
            </a:extLst>
          </p:cNvPr>
          <p:cNvCxnSpPr>
            <a:cxnSpLocks/>
          </p:cNvCxnSpPr>
          <p:nvPr/>
        </p:nvCxnSpPr>
        <p:spPr>
          <a:xfrm>
            <a:off x="2637793" y="3665146"/>
            <a:ext cx="69806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715BA3BF-2422-1474-0AF6-4D36E6718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10186" y="2248883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96A457-B1AE-5B3E-77C1-7DC0C10FBE25}"/>
              </a:ext>
            </a:extLst>
          </p:cNvPr>
          <p:cNvSpPr txBox="1"/>
          <p:nvPr/>
        </p:nvSpPr>
        <p:spPr>
          <a:xfrm>
            <a:off x="6065773" y="3142858"/>
            <a:ext cx="1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CB737-2176-B785-770F-A659662E7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04" y="1529149"/>
            <a:ext cx="3019846" cy="828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63D6B2-D25E-D32E-1665-B4F83DF804DA}"/>
              </a:ext>
            </a:extLst>
          </p:cNvPr>
          <p:cNvSpPr txBox="1"/>
          <p:nvPr/>
        </p:nvSpPr>
        <p:spPr>
          <a:xfrm>
            <a:off x="2286142" y="3110217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8093F-37F4-17C0-9E4D-5FBFD3B94F8D}"/>
              </a:ext>
            </a:extLst>
          </p:cNvPr>
          <p:cNvSpPr txBox="1"/>
          <p:nvPr/>
        </p:nvSpPr>
        <p:spPr>
          <a:xfrm>
            <a:off x="9525009" y="3117923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158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15221 0.00509 C -0.18359 0.00602 -0.23112 0.00671 -0.28099 0.00671 C -0.33763 0.00671 -0.38307 0.00602 -0.41445 0.00509 L -0.56627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20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6875 7.40741E-7 L 4.375E-6 7.40741E-7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3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15221 0.00509 C -0.18359 0.00602 -0.23112 0.00671 -0.28099 0.00671 C -0.33763 0.00671 -0.38307 0.00602 -0.41445 0.00509 L -0.56627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20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6875 7.40741E-7 L 4.375E-6 7.40741E-7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3" grpId="0"/>
          <p:bldP spid="19" grpId="0"/>
          <p:bldP spid="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5370" y="2875002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024796" y="2191171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6597" y="2828652"/>
            <a:ext cx="322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0246" y="3651806"/>
            <a:ext cx="7056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8669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143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B4663F-AF1B-204C-1C6E-D57404FE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74" y="3726331"/>
            <a:ext cx="9546220" cy="1263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33F7F4-356A-D6B0-23A8-F128F5E1D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99" y="1581809"/>
            <a:ext cx="2648320" cy="647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82D1E0-406C-F66F-AD53-20CE96E2D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62" y="421239"/>
            <a:ext cx="2486372" cy="111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B88F6E-3F69-3018-B32C-6600736781BC}"/>
              </a:ext>
            </a:extLst>
          </p:cNvPr>
          <p:cNvSpPr txBox="1"/>
          <p:nvPr/>
        </p:nvSpPr>
        <p:spPr>
          <a:xfrm>
            <a:off x="1717744" y="3111108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239D49-79A7-5019-44B6-B89DAF2857B7}"/>
              </a:ext>
            </a:extLst>
          </p:cNvPr>
          <p:cNvSpPr txBox="1"/>
          <p:nvPr/>
        </p:nvSpPr>
        <p:spPr>
          <a:xfrm>
            <a:off x="8862369" y="3068132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694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48148E-6 L -0.15729 -0.07315 C -0.18985 -0.08935 -0.23906 -0.09792 -0.29063 -0.09792 C -0.34922 -0.09792 -0.39623 -0.08935 -0.42878 -0.07315 L -0.58581 -1.48148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97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875 0.01273 L -2.29167E-6 -2.96296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92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48148E-6 L -0.15729 -0.07315 C -0.18985 -0.08935 -0.23906 -0.09792 -0.29063 -0.09792 C -0.34922 -0.09792 -0.39623 -0.08935 -0.42878 -0.07315 L -0.58581 -1.48148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97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875 0.01273 L -2.29167E-6 -2.96296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92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17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D8875-5FBF-B431-AF42-4B76C4322C84}"/>
              </a:ext>
            </a:extLst>
          </p:cNvPr>
          <p:cNvSpPr txBox="1"/>
          <p:nvPr/>
        </p:nvSpPr>
        <p:spPr>
          <a:xfrm>
            <a:off x="2439662" y="2875002"/>
            <a:ext cx="53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9A35B-2FCD-4B00-A7CD-5DA2D5C3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502412"/>
            <a:ext cx="8534400" cy="1826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9B6EC-D622-ED7D-439B-265B4733C074}"/>
              </a:ext>
            </a:extLst>
          </p:cNvPr>
          <p:cNvSpPr txBox="1"/>
          <p:nvPr/>
        </p:nvSpPr>
        <p:spPr>
          <a:xfrm>
            <a:off x="9420284" y="285047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575F9A-AAA6-1FB5-4D07-A84E8095B0B7}"/>
              </a:ext>
            </a:extLst>
          </p:cNvPr>
          <p:cNvCxnSpPr>
            <a:cxnSpLocks/>
          </p:cNvCxnSpPr>
          <p:nvPr/>
        </p:nvCxnSpPr>
        <p:spPr>
          <a:xfrm>
            <a:off x="2637793" y="3665146"/>
            <a:ext cx="69806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96A457-B1AE-5B3E-77C1-7DC0C10FBE25}"/>
              </a:ext>
            </a:extLst>
          </p:cNvPr>
          <p:cNvSpPr txBox="1"/>
          <p:nvPr/>
        </p:nvSpPr>
        <p:spPr>
          <a:xfrm>
            <a:off x="6065773" y="3142858"/>
            <a:ext cx="1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3D6B2-D25E-D32E-1665-B4F83DF804DA}"/>
              </a:ext>
            </a:extLst>
          </p:cNvPr>
          <p:cNvSpPr txBox="1"/>
          <p:nvPr/>
        </p:nvSpPr>
        <p:spPr>
          <a:xfrm>
            <a:off x="2286142" y="3110217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8093F-37F4-17C0-9E4D-5FBFD3B94F8D}"/>
              </a:ext>
            </a:extLst>
          </p:cNvPr>
          <p:cNvSpPr txBox="1"/>
          <p:nvPr/>
        </p:nvSpPr>
        <p:spPr>
          <a:xfrm>
            <a:off x="9525009" y="3117923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E9C268-F2D8-0994-AEA8-95A4FD22D407}"/>
              </a:ext>
            </a:extLst>
          </p:cNvPr>
          <p:cNvGrpSpPr/>
          <p:nvPr/>
        </p:nvGrpSpPr>
        <p:grpSpPr>
          <a:xfrm>
            <a:off x="729146" y="2125411"/>
            <a:ext cx="9958959" cy="658835"/>
            <a:chOff x="857087" y="446662"/>
            <a:chExt cx="9958959" cy="6588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A09C6E-78D8-5666-5F03-7E84959D089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8354C9-F363-5960-021C-E6BFE2977B35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7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699177" y="2982571"/>
            <a:ext cx="115780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7 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284" y="4198050"/>
            <a:ext cx="12100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12 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9802819" y="3586877"/>
            <a:ext cx="113816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378057" y="3875672"/>
            <a:ext cx="14941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12 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706316" y="4260918"/>
            <a:ext cx="126957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8 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154254" y="2013670"/>
            <a:ext cx="111657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3 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706164" y="1213981"/>
            <a:ext cx="111616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7 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446496" y="4073986"/>
            <a:ext cx="133632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268EE-BA66-4E17-7A04-4D47E8D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7" y="3874258"/>
            <a:ext cx="2782705" cy="239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1C2FF-814F-06B7-CF18-7EFF1B82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24" y="1535987"/>
            <a:ext cx="3223517" cy="467654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A4C41D2-BE74-6E31-9AC7-C0A6E7D06506}"/>
              </a:ext>
            </a:extLst>
          </p:cNvPr>
          <p:cNvSpPr/>
          <p:nvPr/>
        </p:nvSpPr>
        <p:spPr>
          <a:xfrm>
            <a:off x="910975" y="134464"/>
            <a:ext cx="5274170" cy="4017196"/>
          </a:xfrm>
          <a:prstGeom prst="cloudCallout">
            <a:avLst>
              <a:gd name="adj1" fmla="val 77931"/>
              <a:gd name="adj2" fmla="val 159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mình cùng sáng tạo!</a:t>
            </a:r>
          </a:p>
        </p:txBody>
      </p:sp>
    </p:spTree>
    <p:extLst>
      <p:ext uri="{BB962C8B-B14F-4D97-AF65-F5344CB8AC3E}">
        <p14:creationId xmlns:p14="http://schemas.microsoft.com/office/powerpoint/2010/main" val="1716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B66AB3-7C99-4B8A-AF6E-1E90CD2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94" y="771154"/>
            <a:ext cx="2981741" cy="2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0ACC-C477-FF22-6097-A1BFFCE9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07" y="771154"/>
            <a:ext cx="3048425" cy="26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E0081-534F-0026-E141-1698088C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8" y="3786382"/>
            <a:ext cx="3062172" cy="265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854453-D146-B1B5-2C0A-EF7A68A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" y="637265"/>
            <a:ext cx="387721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3" y="-1252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63212"/>
            <a:ext cx="12192000" cy="830997"/>
          </a:xfrm>
          <a:prstGeom prst="rect">
            <a:avLst/>
          </a:prstGeom>
          <a:noFill/>
        </p:spPr>
        <p:txBody>
          <a:bodyPr wrap="square" lIns="91434" tIns="45718" rIns="91434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32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itchFamily="2" charset="-122"/>
                <a:cs typeface="Arial"/>
                <a:sym typeface="Arial"/>
              </a:rPr>
              <a:t>XIN TRÂN TRỌNG CẢM ƠN! </a:t>
            </a:r>
          </a:p>
        </p:txBody>
      </p:sp>
    </p:spTree>
    <p:extLst>
      <p:ext uri="{BB962C8B-B14F-4D97-AF65-F5344CB8AC3E}">
        <p14:creationId xmlns:p14="http://schemas.microsoft.com/office/powerpoint/2010/main" val="1683645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48A9E-37A6-5545-A0CB-AA788CAF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78" y="2360689"/>
            <a:ext cx="2572109" cy="28578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7866800-3FFE-8623-E49B-EA49444A01B8}"/>
              </a:ext>
            </a:extLst>
          </p:cNvPr>
          <p:cNvSpPr/>
          <p:nvPr/>
        </p:nvSpPr>
        <p:spPr>
          <a:xfrm>
            <a:off x="3325403" y="268028"/>
            <a:ext cx="4113087" cy="2115576"/>
          </a:xfrm>
          <a:prstGeom prst="cloudCallout">
            <a:avLst>
              <a:gd name="adj1" fmla="val 83580"/>
              <a:gd name="adj2" fmla="val 151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F37AE-21B1-8CCD-9D0C-F7A5109242F5}"/>
              </a:ext>
            </a:extLst>
          </p:cNvPr>
          <p:cNvSpPr txBox="1"/>
          <p:nvPr/>
        </p:nvSpPr>
        <p:spPr>
          <a:xfrm>
            <a:off x="4623749" y="3374139"/>
            <a:ext cx="87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9E917-9706-FA79-6298-CB76DDB7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16" y="2588325"/>
            <a:ext cx="3757943" cy="2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739739" y="1643866"/>
            <a:ext cx="10263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37616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753475" y="205483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ngày 17 tháng 12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239766" y="1130158"/>
            <a:ext cx="7118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đoạn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0697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7219150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854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EF6AD-E09D-2544-DAED-ED2B2CD7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4" y="1272967"/>
            <a:ext cx="1622571" cy="707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5EBEE-3C40-0434-06CA-D8AA2233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85" y="1180947"/>
            <a:ext cx="8105188" cy="52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638A1-E728-593F-FFDD-498D0B3E82C8}"/>
              </a:ext>
            </a:extLst>
          </p:cNvPr>
          <p:cNvSpPr txBox="1"/>
          <p:nvPr/>
        </p:nvSpPr>
        <p:spPr>
          <a:xfrm>
            <a:off x="2283285" y="3091190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46FA1-84AD-A410-7F8A-5D7379A536C0}"/>
              </a:ext>
            </a:extLst>
          </p:cNvPr>
          <p:cNvSpPr txBox="1"/>
          <p:nvPr/>
        </p:nvSpPr>
        <p:spPr>
          <a:xfrm>
            <a:off x="7704260" y="3121040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8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8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EBECE-DB29-CDD8-08F2-532C32DA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6" y="1379432"/>
            <a:ext cx="1937801" cy="890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8DC7E-96DC-5AFB-39C8-D108C1B8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50" y="2269560"/>
            <a:ext cx="8650183" cy="14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330</Words>
  <Application>Microsoft Office PowerPoint</Application>
  <PresentationFormat>Widescreen</PresentationFormat>
  <Paragraphs>91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UTM Cookies</vt:lpstr>
      <vt:lpstr>Office Theme</vt:lpstr>
      <vt:lpstr>2_Office 主题</vt:lpstr>
      <vt:lpstr>1_Office Theme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118</cp:revision>
  <dcterms:created xsi:type="dcterms:W3CDTF">2021-06-02T01:34:28Z</dcterms:created>
  <dcterms:modified xsi:type="dcterms:W3CDTF">2025-03-21T12:54:32Z</dcterms:modified>
</cp:coreProperties>
</file>