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  <p:sldMasterId id="2147483680" r:id="rId3"/>
    <p:sldMasterId id="2147483694" r:id="rId4"/>
    <p:sldMasterId id="2147483699" r:id="rId5"/>
    <p:sldMasterId id="2147483704" r:id="rId6"/>
    <p:sldMasterId id="2147483721" r:id="rId7"/>
    <p:sldMasterId id="2147483758" r:id="rId8"/>
  </p:sldMasterIdLst>
  <p:notesMasterIdLst>
    <p:notesMasterId r:id="rId34"/>
  </p:notesMasterIdLst>
  <p:sldIdLst>
    <p:sldId id="362" r:id="rId9"/>
    <p:sldId id="351" r:id="rId10"/>
    <p:sldId id="360" r:id="rId11"/>
    <p:sldId id="257" r:id="rId12"/>
    <p:sldId id="335" r:id="rId13"/>
    <p:sldId id="357" r:id="rId14"/>
    <p:sldId id="355" r:id="rId15"/>
    <p:sldId id="361" r:id="rId16"/>
    <p:sldId id="306" r:id="rId17"/>
    <p:sldId id="307" r:id="rId18"/>
    <p:sldId id="308" r:id="rId19"/>
    <p:sldId id="309" r:id="rId20"/>
    <p:sldId id="310" r:id="rId21"/>
    <p:sldId id="316" r:id="rId22"/>
    <p:sldId id="317" r:id="rId23"/>
    <p:sldId id="318" r:id="rId24"/>
    <p:sldId id="359" r:id="rId25"/>
    <p:sldId id="323" r:id="rId26"/>
    <p:sldId id="358" r:id="rId27"/>
    <p:sldId id="324" r:id="rId28"/>
    <p:sldId id="325" r:id="rId29"/>
    <p:sldId id="326" r:id="rId30"/>
    <p:sldId id="349" r:id="rId31"/>
    <p:sldId id="330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FFFF00"/>
    <a:srgbClr val="FFFF66"/>
    <a:srgbClr val="FF00FF"/>
    <a:srgbClr val="FF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05F3-9601-4F57-939A-5C03ACBE4A0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9AED5-918B-4AF1-A9F2-A4D62520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2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11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0378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E942C9-4DC3-4290-A1B8-1B11E0EB8A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098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190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宋体"/>
              </a:rPr>
              <a:pPr defTabSz="457200"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3037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98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57085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256118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 KÍNH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TRỌNG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99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44484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5167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46025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NHẬN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LỖI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VÀ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SỬA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990902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65782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 BẢO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QUẢN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ĐỒ DÙNG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CÁ NHÂN VÀ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82577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2600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THỂ 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1948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296272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 TÌM   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 KIẾM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SỰ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52437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23308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    TUÂN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   THỦ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QUY ĐỊNH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8680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03592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86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9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-82548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9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33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DE619-CC96-4B1F-B4CC-A4AC5E488375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89699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744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873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658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2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525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460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68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743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124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82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84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1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6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7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1430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9" y="-26501"/>
            <a:ext cx="12209231" cy="58020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80" y="3311082"/>
            <a:ext cx="2885201" cy="14446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75" y="3789860"/>
            <a:ext cx="5672876" cy="2694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52" y="4860701"/>
            <a:ext cx="7639689" cy="20115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34" y="5866457"/>
            <a:ext cx="9338300" cy="13349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0" y="5037851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2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71" r:id="rId5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60957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121914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828709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243827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304784" indent="-304784" algn="l" rtl="0" fontAlgn="base">
        <a:lnSpc>
          <a:spcPct val="90000"/>
        </a:lnSpc>
        <a:spcBef>
          <a:spcPts val="1333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1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4" Type="http://schemas.microsoft.com/office/2007/relationships/hdphoto" Target="../media/hdphoto9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hyperlink" Target="Tranh%202.mp4" TargetMode="External"/><Relationship Id="rId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5.png"/><Relationship Id="rId10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16.xml"/><Relationship Id="rId10" Type="http://schemas.openxmlformats.org/officeDocument/2006/relationships/image" Target="../media/image37.jpe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B&#192;I%20D&#7840;Y/l&#7901;i%20c&#7843;m%20on.mp4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D%20c&#225;ch%20b&#7843;o%20qu&#7843;n%20&#273;&#7891;%20d&#249;ng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15.wdp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0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34.png"/><Relationship Id="rId10" Type="http://schemas.microsoft.com/office/2007/relationships/hdphoto" Target="../media/hdphoto13.wdp"/><Relationship Id="rId4" Type="http://schemas.microsoft.com/office/2007/relationships/hdphoto" Target="../media/hdphoto11.wdp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về mầm n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3" y="80211"/>
            <a:ext cx="12132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79ED0-FD75-48C6-8517-67A4E2A77F0B}"/>
              </a:ext>
            </a:extLst>
          </p:cNvPr>
          <p:cNvSpPr/>
          <p:nvPr/>
        </p:nvSpPr>
        <p:spPr>
          <a:xfrm>
            <a:off x="1143001" y="152400"/>
            <a:ext cx="1002866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NHIỆT LIỆT CHÀO MỪNG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 THẦY CÔ VỀ DỰ GIỜ </a:t>
            </a:r>
          </a:p>
          <a:p>
            <a:pPr algn="ctr"/>
            <a:r>
              <a:rPr lang="en-US" altLang="zh-CN" sz="40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华康方圆体W7" pitchFamily="81" charset="-122"/>
                <a:cs typeface="Times New Roman" pitchFamily="18" charset="0"/>
                <a:sym typeface="Arial"/>
              </a:rPr>
              <a:t>Môn Đạo đức 2</a:t>
            </a:r>
          </a:p>
          <a:p>
            <a:pPr algn="ctr"/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FE9055-D397-8134-DC30-C4D44F701060}"/>
              </a:ext>
            </a:extLst>
          </p:cNvPr>
          <p:cNvSpPr txBox="1"/>
          <p:nvPr/>
        </p:nvSpPr>
        <p:spPr>
          <a:xfrm>
            <a:off x="657225" y="5122943"/>
            <a:ext cx="10723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cs typeface="Times New Roman" panose="02020603050405020304" pitchFamily="18" charset="0"/>
                <a:sym typeface="Arial"/>
              </a:rPr>
              <a:t>Giáo viên: Đinh Thị Thúy Mai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cs typeface="Times New Roman" panose="02020603050405020304" pitchFamily="18" charset="0"/>
                <a:sym typeface="Arial"/>
              </a:rPr>
              <a:t>Đơn vị: Trường Tiểu họcBắc Hưng</a:t>
            </a:r>
            <a:endParaRPr lang="en-US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455A56-8859-761E-F0A5-C489FCD11BD4}"/>
              </a:ext>
            </a:extLst>
          </p:cNvPr>
          <p:cNvSpPr txBox="1"/>
          <p:nvPr/>
        </p:nvSpPr>
        <p:spPr>
          <a:xfrm>
            <a:off x="4048125" y="4231006"/>
            <a:ext cx="143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7654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>
            <a:fillRect/>
          </a:stretch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>
            <a:fillRect/>
          </a:stretch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>
            <a:fillRect/>
          </a:stretch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>
            <a:fillRect/>
          </a:stretch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>
            <a:fillRect/>
          </a:stretch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>
            <a:fillRect/>
          </a:stretch>
        </p:blipFill>
        <p:spPr>
          <a:xfrm>
            <a:off x="5311776" y="5803158"/>
            <a:ext cx="1721684" cy="85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4375 -0.236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>
            <a:fillRect/>
          </a:stretch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4754" y="4108798"/>
            <a:ext cx="6005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kịp</a:t>
            </a:r>
            <a:r>
              <a:rPr lang="en-US" sz="2800" i="1" dirty="0"/>
              <a:t> </a:t>
            </a:r>
            <a:r>
              <a:rPr lang="en-US" sz="2800" i="1" dirty="0" err="1"/>
              <a:t>đá</a:t>
            </a:r>
            <a:r>
              <a:rPr lang="en-US" sz="2800" i="1" dirty="0"/>
              <a:t> </a:t>
            </a:r>
            <a:r>
              <a:rPr lang="en-US" sz="2800" i="1" dirty="0" err="1"/>
              <a:t>bóng</a:t>
            </a:r>
            <a:r>
              <a:rPr lang="en-US" sz="2800" i="1" dirty="0"/>
              <a:t> </a:t>
            </a:r>
            <a:r>
              <a:rPr lang="en-US" sz="2800" i="1" dirty="0" err="1"/>
              <a:t>cùng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bạn</a:t>
            </a:r>
            <a:r>
              <a:rPr lang="en-US" sz="2800" i="1" dirty="0"/>
              <a:t>, </a:t>
            </a:r>
            <a:r>
              <a:rPr lang="en-US" sz="2800" i="1" dirty="0" err="1"/>
              <a:t>Bình</a:t>
            </a:r>
            <a:r>
              <a:rPr lang="en-US" sz="2800" i="1" dirty="0"/>
              <a:t> </a:t>
            </a:r>
            <a:r>
              <a:rPr lang="en-US" sz="2800" i="1" dirty="0" err="1"/>
              <a:t>vội</a:t>
            </a:r>
            <a:r>
              <a:rPr lang="en-US" sz="2800" i="1" dirty="0"/>
              <a:t> </a:t>
            </a:r>
            <a:r>
              <a:rPr lang="en-US" sz="2800" i="1" dirty="0" err="1"/>
              <a:t>quẳng</a:t>
            </a:r>
            <a:r>
              <a:rPr lang="en-US" sz="2800" i="1" dirty="0"/>
              <a:t> </a:t>
            </a:r>
            <a:r>
              <a:rPr lang="en-US" sz="2800" i="1" dirty="0" err="1"/>
              <a:t>ngay</a:t>
            </a:r>
            <a:r>
              <a:rPr lang="en-US" sz="2800" i="1" dirty="0"/>
              <a:t> </a:t>
            </a:r>
            <a:r>
              <a:rPr lang="en-US" sz="2800" i="1" dirty="0" err="1"/>
              <a:t>cặp</a:t>
            </a:r>
            <a:r>
              <a:rPr lang="en-US" sz="2800" i="1" dirty="0"/>
              <a:t> </a:t>
            </a:r>
            <a:r>
              <a:rPr lang="en-US" sz="2800" i="1" dirty="0" err="1"/>
              <a:t>sách</a:t>
            </a:r>
            <a:r>
              <a:rPr lang="en-US" sz="2800" i="1" dirty="0"/>
              <a:t> </a:t>
            </a:r>
            <a:r>
              <a:rPr lang="en-US" sz="2800" i="1" dirty="0" err="1"/>
              <a:t>dưới</a:t>
            </a:r>
            <a:r>
              <a:rPr lang="en-US" sz="2800" i="1" dirty="0"/>
              <a:t> </a:t>
            </a:r>
            <a:r>
              <a:rPr lang="en-US" sz="2800" i="1" dirty="0" err="1"/>
              <a:t>sân</a:t>
            </a:r>
            <a:r>
              <a:rPr lang="en-US" sz="2800" i="1" dirty="0"/>
              <a:t> </a:t>
            </a:r>
            <a:r>
              <a:rPr lang="en-US" sz="2800" i="1" dirty="0" err="1"/>
              <a:t>trường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>
            <a:fillRect/>
          </a:stretch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4398" y="544634"/>
            <a:ext cx="5438775" cy="36004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ight Arrow 5">
            <a:hlinkClick r:id="rId11" action="ppaction://hlinkfile"/>
          </p:cNvPr>
          <p:cNvSpPr/>
          <p:nvPr/>
        </p:nvSpPr>
        <p:spPr>
          <a:xfrm>
            <a:off x="7303785" y="5813946"/>
            <a:ext cx="1389839" cy="908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>
            <a:fillRect/>
          </a:stretch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>
            <a:fillRect/>
          </a:stretch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>
            <a:fillRect/>
          </a:stretch>
        </p:blipFill>
        <p:spPr>
          <a:xfrm rot="2251715">
            <a:off x="4533889" y="5630297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>
            <a:fillRect/>
          </a:stretch>
        </p:blipFill>
        <p:spPr>
          <a:xfrm flipH="1">
            <a:off x="0" y="6071016"/>
            <a:ext cx="1137453" cy="78698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>
            <a:fillRect/>
          </a:stretch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>
            <a:fillRect/>
          </a:stretch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88659 -0.4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23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>
            <a:fillRect/>
          </a:stretch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7069" y="4830566"/>
            <a:ext cx="419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Hoa</a:t>
            </a:r>
            <a:r>
              <a:rPr lang="en-US" sz="2800" i="1" dirty="0"/>
              <a:t> hay </a:t>
            </a:r>
            <a:r>
              <a:rPr lang="en-US" sz="2800" i="1" dirty="0" err="1"/>
              <a:t>làm</a:t>
            </a:r>
            <a:r>
              <a:rPr lang="en-US" sz="2800" i="1" dirty="0"/>
              <a:t> </a:t>
            </a:r>
            <a:r>
              <a:rPr lang="en-US" sz="2800" i="1" dirty="0" err="1"/>
              <a:t>hỏng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>
            <a:fillRect/>
          </a:stretch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2286" t="2601" r="3811" b="10639"/>
          <a:stretch>
            <a:fillRect/>
          </a:stretch>
        </p:blipFill>
        <p:spPr>
          <a:xfrm>
            <a:off x="4938936" y="811839"/>
            <a:ext cx="6053116" cy="36352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>
            <a:fillRect/>
          </a:stretch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>
            <a:fillRect/>
          </a:stretch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>
            <a:fillRect/>
          </a:stretch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>
            <a:fillRect/>
          </a:stretch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>
            <a:fillRect/>
          </a:stretch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>
            <a:fillRect/>
          </a:stretch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>
            <a:fillRect/>
          </a:stretch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14375 -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>
            <a:fillRect/>
          </a:stretch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8639" y="4319992"/>
            <a:ext cx="621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Minh </a:t>
            </a:r>
            <a:r>
              <a:rPr lang="en-US" sz="2800" i="1" dirty="0" err="1"/>
              <a:t>giúp</a:t>
            </a:r>
            <a:r>
              <a:rPr lang="en-US" sz="2800" i="1" dirty="0"/>
              <a:t> </a:t>
            </a:r>
            <a:r>
              <a:rPr lang="en-US" sz="2800" i="1" dirty="0" err="1"/>
              <a:t>mẹ</a:t>
            </a:r>
            <a:r>
              <a:rPr lang="en-US" sz="2800" i="1" dirty="0"/>
              <a:t> </a:t>
            </a:r>
            <a:r>
              <a:rPr lang="en-US" sz="2800" i="1" dirty="0" err="1"/>
              <a:t>gấp</a:t>
            </a:r>
            <a:r>
              <a:rPr lang="en-US" sz="2800" i="1" dirty="0"/>
              <a:t> </a:t>
            </a:r>
            <a:r>
              <a:rPr lang="en-US" sz="2800" i="1" dirty="0" err="1"/>
              <a:t>quần</a:t>
            </a:r>
            <a:r>
              <a:rPr lang="en-US" sz="2800" i="1" dirty="0"/>
              <a:t> </a:t>
            </a:r>
            <a:r>
              <a:rPr lang="en-US" sz="2800" i="1" dirty="0" err="1"/>
              <a:t>áo</a:t>
            </a:r>
            <a:r>
              <a:rPr lang="en-US" sz="2800" i="1" dirty="0"/>
              <a:t> </a:t>
            </a:r>
            <a:r>
              <a:rPr lang="en-US" sz="2800" i="1" dirty="0" err="1"/>
              <a:t>gọn</a:t>
            </a:r>
            <a:r>
              <a:rPr lang="en-US" sz="2800" i="1" dirty="0"/>
              <a:t> </a:t>
            </a:r>
            <a:r>
              <a:rPr lang="en-US" sz="2800" i="1" dirty="0" err="1"/>
              <a:t>gàng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>
            <a:fillRect/>
          </a:stretch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9218" name="Picture 2" descr="KỸ NĂNG GẤP QUẦN ÁO - Mầm non 3-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r="6608" b="10604"/>
          <a:stretch>
            <a:fillRect/>
          </a:stretch>
        </p:blipFill>
        <p:spPr bwMode="auto">
          <a:xfrm>
            <a:off x="4609634" y="422911"/>
            <a:ext cx="5361185" cy="37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5038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>
            <a:fillRect/>
          </a:stretch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>
            <a:fillRect/>
          </a:stretch>
        </p:blipFill>
        <p:spPr>
          <a:xfrm rot="517462">
            <a:off x="6953928" y="3164352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>
            <a:fillRect/>
          </a:stretch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>
            <a:fillRect/>
          </a:stretch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>
            <a:fillRect/>
          </a:stretch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>
            <a:fillRect/>
          </a:stretch>
        </p:blipFill>
        <p:spPr>
          <a:xfrm>
            <a:off x="5722814" y="3631635"/>
            <a:ext cx="1310646" cy="97971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42474 0.071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175"/>
            <a:ext cx="122301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>
            <a:hlinkClick r:id="rId3" action="ppaction://hlinkfile"/>
          </p:cNvPr>
          <p:cNvSpPr/>
          <p:nvPr/>
        </p:nvSpPr>
        <p:spPr>
          <a:xfrm>
            <a:off x="8911988" y="5527343"/>
            <a:ext cx="1678675" cy="1078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77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403"/>
          <a:stretch>
            <a:fillRect/>
          </a:stretch>
        </p:blipFill>
        <p:spPr>
          <a:xfrm>
            <a:off x="503689" y="2019869"/>
            <a:ext cx="3359466" cy="3203819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430" r="4446"/>
          <a:stretch>
            <a:fillRect/>
          </a:stretch>
        </p:blipFill>
        <p:spPr>
          <a:xfrm>
            <a:off x="3955568" y="2238233"/>
            <a:ext cx="3414033" cy="3060253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88" r="21677"/>
          <a:stretch>
            <a:fillRect/>
          </a:stretch>
        </p:blipFill>
        <p:spPr>
          <a:xfrm>
            <a:off x="7970293" y="2238234"/>
            <a:ext cx="3516813" cy="2983638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5230" y="5319216"/>
            <a:ext cx="3277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Lan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thường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vo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khăn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sau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khi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rửa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mặt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xong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7159" y="5604216"/>
            <a:ext cx="327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Tuấn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xé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vở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gấp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bay.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5134" y="5221871"/>
            <a:ext cx="339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Mạnh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hay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rơi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bút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thước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194" y="545910"/>
            <a:ext cx="10287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srgbClr val="002060"/>
              </a:solidFill>
              <a:latin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194" y="1126346"/>
            <a:ext cx="1146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</a:rPr>
              <a:t>a. </a:t>
            </a:r>
            <a:r>
              <a:rPr lang="en-US" sz="2800" dirty="0" err="1">
                <a:solidFill>
                  <a:srgbClr val="002060"/>
                </a:solidFill>
              </a:rPr>
              <a:t>Quan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việc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tranh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714" y="1554030"/>
            <a:ext cx="11665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</a:rPr>
              <a:t>b. </a:t>
            </a:r>
            <a:r>
              <a:rPr lang="en-US" sz="2800" dirty="0" err="1">
                <a:solidFill>
                  <a:srgbClr val="002060"/>
                </a:solidFill>
              </a:rPr>
              <a:t>Nhận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xét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động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việc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khuyên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phù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hợp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403"/>
          <a:stretch>
            <a:fillRect/>
          </a:stretch>
        </p:blipFill>
        <p:spPr>
          <a:xfrm>
            <a:off x="422148" y="2765217"/>
            <a:ext cx="3359466" cy="2458471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430" r="4446"/>
          <a:stretch>
            <a:fillRect/>
          </a:stretch>
        </p:blipFill>
        <p:spPr>
          <a:xfrm>
            <a:off x="3955568" y="2840015"/>
            <a:ext cx="3414033" cy="2458471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88" r="21677"/>
          <a:stretch>
            <a:fillRect/>
          </a:stretch>
        </p:blipFill>
        <p:spPr>
          <a:xfrm>
            <a:off x="7970293" y="2833456"/>
            <a:ext cx="3516813" cy="2458471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3689" y="5319216"/>
            <a:ext cx="3277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002060"/>
                </a:solidFill>
              </a:rPr>
              <a:t>Lan </a:t>
            </a:r>
            <a:r>
              <a:rPr lang="en-US" sz="2800" i="1" dirty="0" err="1">
                <a:solidFill>
                  <a:srgbClr val="002060"/>
                </a:solidFill>
              </a:rPr>
              <a:t>thường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vo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tròn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khăn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sau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khi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rửa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mặt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xong</a:t>
            </a:r>
            <a:r>
              <a:rPr lang="en-US" sz="2800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7159" y="5604216"/>
            <a:ext cx="327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i="1" dirty="0" err="1">
                <a:solidFill>
                  <a:srgbClr val="002060"/>
                </a:solidFill>
              </a:rPr>
              <a:t>Tuấn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xé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vở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để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gấp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máy</a:t>
            </a:r>
            <a:r>
              <a:rPr lang="en-US" sz="2800" i="1" dirty="0">
                <a:solidFill>
                  <a:srgbClr val="002060"/>
                </a:solidFill>
              </a:rPr>
              <a:t> bay.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25134" y="5221871"/>
            <a:ext cx="339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i="1" dirty="0" err="1">
                <a:solidFill>
                  <a:srgbClr val="002060"/>
                </a:solidFill>
              </a:rPr>
              <a:t>Mạnh</a:t>
            </a:r>
            <a:r>
              <a:rPr lang="en-US" sz="2800" i="1" dirty="0">
                <a:solidFill>
                  <a:srgbClr val="002060"/>
                </a:solidFill>
              </a:rPr>
              <a:t> hay </a:t>
            </a:r>
            <a:r>
              <a:rPr lang="en-US" sz="2800" i="1" dirty="0" err="1">
                <a:solidFill>
                  <a:srgbClr val="002060"/>
                </a:solidFill>
              </a:rPr>
              <a:t>làm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rơi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bút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và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thước</a:t>
            </a:r>
            <a:r>
              <a:rPr lang="en-US" sz="2800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194" y="545910"/>
            <a:ext cx="10287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/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dirty="0" err="1">
                <a:solidFill>
                  <a:srgbClr val="0070C0"/>
                </a:solidFill>
              </a:rPr>
              <a:t>Khởi</a:t>
            </a:r>
            <a:r>
              <a:rPr lang="en-US" sz="6000" dirty="0">
                <a:solidFill>
                  <a:srgbClr val="0070C0"/>
                </a:solidFill>
              </a:rPr>
              <a:t> </a:t>
            </a:r>
            <a:r>
              <a:rPr lang="en-US" sz="6000" dirty="0" err="1">
                <a:solidFill>
                  <a:srgbClr val="0070C0"/>
                </a:solidFill>
              </a:rPr>
              <a:t>động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/>
        </p:nvSpPr>
        <p:spPr>
          <a:xfrm>
            <a:off x="248194" y="307195"/>
            <a:ext cx="11844746" cy="6315673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403"/>
          <a:stretch>
            <a:fillRect/>
          </a:stretch>
        </p:blipFill>
        <p:spPr>
          <a:xfrm>
            <a:off x="384652" y="244015"/>
            <a:ext cx="5948914" cy="4353440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0024" y="1173015"/>
            <a:ext cx="6044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Lan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thường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vo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khăn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sau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khi</a:t>
            </a:r>
            <a:endParaRPr lang="en-US" sz="2800" i="1" noProof="0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rửa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mặt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xong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Cloud 3"/>
          <p:cNvSpPr/>
          <p:nvPr/>
        </p:nvSpPr>
        <p:spPr>
          <a:xfrm>
            <a:off x="5043866" y="3429000"/>
            <a:ext cx="6775331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       </a:t>
            </a:r>
            <a:r>
              <a:rPr lang="en-US" sz="2800" dirty="0" err="1">
                <a:solidFill>
                  <a:srgbClr val="002060"/>
                </a:solidFill>
              </a:rPr>
              <a:t>Sau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rửa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xong</a:t>
            </a:r>
            <a:r>
              <a:rPr lang="en-US" sz="2800" dirty="0">
                <a:solidFill>
                  <a:srgbClr val="002060"/>
                </a:solidFill>
              </a:rPr>
              <a:t>, Lan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sạch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khăn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vắt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khô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móc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luôn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sạch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sẽ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thơm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tho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bị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ẩm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mốc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430" r="4446"/>
          <a:stretch>
            <a:fillRect/>
          </a:stretch>
        </p:blipFill>
        <p:spPr>
          <a:xfrm>
            <a:off x="415444" y="175153"/>
            <a:ext cx="6187062" cy="4455350"/>
          </a:xfrm>
          <a:prstGeom prst="round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69756" y="1925774"/>
            <a:ext cx="4705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Tuấn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xé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vở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gấp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2800" i="1" dirty="0">
                <a:solidFill>
                  <a:srgbClr val="002060"/>
                </a:solidFill>
                <a:latin typeface="Calibri" panose="020F0502020204030204"/>
              </a:rPr>
              <a:t> bay.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5043866" y="3429000"/>
            <a:ext cx="6775331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       </a:t>
            </a:r>
            <a:r>
              <a:rPr lang="en-US" sz="2800" dirty="0" err="1">
                <a:solidFill>
                  <a:srgbClr val="002060"/>
                </a:solidFill>
              </a:rPr>
              <a:t>Sách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vở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giữ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sạch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; </a:t>
            </a:r>
            <a:r>
              <a:rPr lang="en-US" sz="2800" dirty="0" err="1">
                <a:solidFill>
                  <a:srgbClr val="002060"/>
                </a:solidFill>
              </a:rPr>
              <a:t>Tuấn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sách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vở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sẽ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hỏng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sách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vở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088" r="21677"/>
          <a:stretch>
            <a:fillRect/>
          </a:stretch>
        </p:blipFill>
        <p:spPr>
          <a:xfrm>
            <a:off x="248194" y="307774"/>
            <a:ext cx="6197679" cy="4318014"/>
          </a:xfrm>
          <a:prstGeom prst="round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26797" y="1790722"/>
            <a:ext cx="493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Mạnh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hay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rơi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bút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 panose="020F0502020204030204"/>
              </a:rPr>
              <a:t>thước</a:t>
            </a:r>
            <a:r>
              <a:rPr lang="en-US" sz="2800" i="1" noProof="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5416669" y="3501065"/>
            <a:ext cx="6775331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       </a:t>
            </a:r>
            <a:r>
              <a:rPr lang="en-US" sz="2800" dirty="0" err="1">
                <a:solidFill>
                  <a:srgbClr val="002060"/>
                </a:solidFill>
              </a:rPr>
              <a:t>Mạnh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dùng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đúng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vị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mỗi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dụng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bị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rơi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xuyên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dùng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việc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bị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Right Arrow 1">
            <a:hlinkClick r:id="rId4" action="ppaction://hlinkfile"/>
          </p:cNvPr>
          <p:cNvSpPr/>
          <p:nvPr/>
        </p:nvSpPr>
        <p:spPr>
          <a:xfrm>
            <a:off x="928048" y="4790364"/>
            <a:ext cx="1856095" cy="9826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FFFF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Kể về những đồ dùng cá nhân của em và cách em bảo quản chúng.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Em cùng các bạn thực hiện việc bảo quản đồ dùng cá nhân.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Nhắc nhở bạn bè, người thân bảo quản đồ dùng cá nhân.</a:t>
            </a: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537987" y="2442950"/>
            <a:ext cx="10951647" cy="390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594261"/>
      </p:ext>
    </p:extLst>
  </p:cSld>
  <p:clrMapOvr>
    <a:masterClrMapping/>
  </p:clrMapOvr>
  <p:transition spd="slow" advClick="0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181" y="8117"/>
            <a:ext cx="3491819" cy="14979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239" y="249262"/>
            <a:ext cx="8334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方正粗圆_GBK" pitchFamily="65" charset="-122"/>
              </a:rPr>
              <a:t>Thông</a:t>
            </a:r>
            <a:r>
              <a:rPr lang="en-US" altLang="zh-CN" sz="6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方正粗圆_GBK" pitchFamily="65" charset="-122"/>
              </a:rPr>
              <a:t> </a:t>
            </a:r>
            <a:r>
              <a:rPr lang="en-US" altLang="zh-CN" sz="60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方正粗圆_GBK" pitchFamily="65" charset="-122"/>
              </a:rPr>
              <a:t>điệp</a:t>
            </a:r>
            <a:endParaRPr lang="zh-CN" altLang="en-US" sz="60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ea typeface="方正粗圆_GBK" pitchFamily="65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39" y="2035650"/>
            <a:ext cx="11133911" cy="40893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36" y="1891040"/>
            <a:ext cx="1833795" cy="1833795"/>
          </a:xfrm>
          <a:prstGeom prst="ellipse">
            <a:avLst/>
          </a:prstGeom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2424145" y="3251635"/>
            <a:ext cx="8199369" cy="2191871"/>
          </a:xfrm>
          <a:prstGeom prst="roundRect">
            <a:avLst/>
          </a:prstGeom>
          <a:solidFill>
            <a:srgbClr val="FFE389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DDA"/>
                </a:solidFill>
              </a:rPr>
              <a:t>      </a:t>
            </a:r>
            <a:r>
              <a:rPr lang="en-US" sz="4000" b="1" dirty="0" err="1">
                <a:solidFill>
                  <a:srgbClr val="000099"/>
                </a:solidFill>
              </a:rPr>
              <a:t>Đồ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dùng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là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bạn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của</a:t>
            </a:r>
            <a:r>
              <a:rPr lang="en-US" sz="4000" b="1" dirty="0">
                <a:solidFill>
                  <a:srgbClr val="000099"/>
                </a:solidFill>
              </a:rPr>
              <a:t> ta</a:t>
            </a:r>
          </a:p>
          <a:p>
            <a:pPr algn="ctr"/>
            <a:r>
              <a:rPr lang="en-US" sz="4000" b="1" dirty="0" err="1">
                <a:solidFill>
                  <a:srgbClr val="000099"/>
                </a:solidFill>
              </a:rPr>
              <a:t>Giữ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gìn</a:t>
            </a:r>
            <a:r>
              <a:rPr lang="en-US" sz="4000" b="1" dirty="0">
                <a:solidFill>
                  <a:srgbClr val="000099"/>
                </a:solidFill>
              </a:rPr>
              <a:t>, </a:t>
            </a:r>
            <a:r>
              <a:rPr lang="en-US" sz="4000" b="1" dirty="0" err="1">
                <a:solidFill>
                  <a:srgbClr val="000099"/>
                </a:solidFill>
              </a:rPr>
              <a:t>bảo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quản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để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mà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dùng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lâu</a:t>
            </a:r>
            <a:r>
              <a:rPr lang="en-US" sz="4000" b="1" dirty="0">
                <a:solidFill>
                  <a:srgbClr val="000099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7731" y="725768"/>
            <a:ext cx="9389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60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60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60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60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!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ăn nắp gọn gàng - Nhạc Bắc Kim Thang (Karaoke) ">
            <a:hlinkClick r:id="" action="ppaction://media"/>
            <a:extLst>
              <a:ext uri="{FF2B5EF4-FFF2-40B4-BE49-F238E27FC236}">
                <a16:creationId xmlns:a16="http://schemas.microsoft.com/office/drawing/2014/main" id="{F424952B-2C12-D808-00A5-DDFB6CFDEC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5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CD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" y="2135808"/>
            <a:ext cx="4067102" cy="42341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7845" y="581845"/>
            <a:ext cx="10703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dirty="0" err="1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Bài</a:t>
            </a:r>
            <a:r>
              <a:rPr lang="en-US" altLang="zh-CN" sz="4400" dirty="0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 7: </a:t>
            </a:r>
            <a:r>
              <a:rPr lang="en-US" altLang="zh-CN" sz="4400" dirty="0" err="1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Bảo</a:t>
            </a:r>
            <a:r>
              <a:rPr lang="en-US" altLang="zh-CN" sz="4400" dirty="0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quản</a:t>
            </a:r>
            <a:r>
              <a:rPr lang="en-US" altLang="zh-CN" sz="4400" dirty="0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đồ</a:t>
            </a:r>
            <a:r>
              <a:rPr lang="en-US" altLang="zh-CN" sz="4400" dirty="0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dùng</a:t>
            </a:r>
            <a:r>
              <a:rPr lang="en-US" altLang="zh-CN" sz="4400" dirty="0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cá</a:t>
            </a:r>
            <a:r>
              <a:rPr lang="en-US" altLang="zh-CN" sz="4400" dirty="0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nhân</a:t>
            </a:r>
            <a:endParaRPr lang="en-US" altLang="zh-CN" sz="4400" dirty="0">
              <a:solidFill>
                <a:srgbClr val="0070C0"/>
              </a:solidFill>
              <a:latin typeface="SVN-Chalkboard The Best" panose="00000500000000000000" pitchFamily="2" charset="0"/>
              <a:ea typeface="印品黑体" panose="00000500000000000000" pitchFamily="2" charset="-122"/>
            </a:endParaRPr>
          </a:p>
          <a:p>
            <a:pPr lvl="0" algn="ctr">
              <a:defRPr/>
            </a:pPr>
            <a:r>
              <a:rPr lang="en-US" altLang="zh-CN" sz="4400" dirty="0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(</a:t>
            </a:r>
            <a:r>
              <a:rPr lang="en-US" altLang="zh-CN" sz="4400" dirty="0" err="1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Tiết</a:t>
            </a:r>
            <a:r>
              <a:rPr lang="en-US" altLang="zh-CN" sz="4400" dirty="0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 2)</a:t>
            </a:r>
          </a:p>
        </p:txBody>
      </p:sp>
      <p:sp>
        <p:nvSpPr>
          <p:cNvPr id="6" name="origami-airplane_16261"/>
          <p:cNvSpPr>
            <a:spLocks noChangeAspect="1"/>
          </p:cNvSpPr>
          <p:nvPr/>
        </p:nvSpPr>
        <p:spPr bwMode="auto">
          <a:xfrm>
            <a:off x="10399407" y="990425"/>
            <a:ext cx="495677" cy="462228"/>
          </a:xfrm>
          <a:custGeom>
            <a:avLst/>
            <a:gdLst>
              <a:gd name="connsiteX0" fmla="*/ 38100 w 326027"/>
              <a:gd name="connsiteY0" fmla="*/ 63500 h 304027"/>
              <a:gd name="connsiteX1" fmla="*/ 70572 w 326027"/>
              <a:gd name="connsiteY1" fmla="*/ 155651 h 304027"/>
              <a:gd name="connsiteX2" fmla="*/ 101745 w 326027"/>
              <a:gd name="connsiteY2" fmla="*/ 255588 h 304027"/>
              <a:gd name="connsiteX3" fmla="*/ 138113 w 326027"/>
              <a:gd name="connsiteY3" fmla="*/ 180311 h 304027"/>
              <a:gd name="connsiteX4" fmla="*/ 38100 w 326027"/>
              <a:gd name="connsiteY4" fmla="*/ 63500 h 304027"/>
              <a:gd name="connsiteX5" fmla="*/ 42863 w 326027"/>
              <a:gd name="connsiteY5" fmla="*/ 33338 h 304027"/>
              <a:gd name="connsiteX6" fmla="*/ 159237 w 326027"/>
              <a:gd name="connsiteY6" fmla="*/ 167557 h 304027"/>
              <a:gd name="connsiteX7" fmla="*/ 161823 w 326027"/>
              <a:gd name="connsiteY7" fmla="*/ 170138 h 304027"/>
              <a:gd name="connsiteX8" fmla="*/ 163117 w 326027"/>
              <a:gd name="connsiteY8" fmla="*/ 171428 h 304027"/>
              <a:gd name="connsiteX9" fmla="*/ 198029 w 326027"/>
              <a:gd name="connsiteY9" fmla="*/ 212726 h 304027"/>
              <a:gd name="connsiteX10" fmla="*/ 203201 w 326027"/>
              <a:gd name="connsiteY10" fmla="*/ 114644 h 304027"/>
              <a:gd name="connsiteX11" fmla="*/ 111395 w 326027"/>
              <a:gd name="connsiteY11" fmla="*/ 64312 h 304027"/>
              <a:gd name="connsiteX12" fmla="*/ 42863 w 326027"/>
              <a:gd name="connsiteY12" fmla="*/ 33338 h 304027"/>
              <a:gd name="connsiteX13" fmla="*/ 95250 w 326027"/>
              <a:gd name="connsiteY13" fmla="*/ 28575 h 304027"/>
              <a:gd name="connsiteX14" fmla="*/ 123707 w 326027"/>
              <a:gd name="connsiteY14" fmla="*/ 43127 h 304027"/>
              <a:gd name="connsiteX15" fmla="*/ 211667 w 326027"/>
              <a:gd name="connsiteY15" fmla="*/ 92075 h 304027"/>
              <a:gd name="connsiteX16" fmla="*/ 269875 w 326027"/>
              <a:gd name="connsiteY16" fmla="*/ 62971 h 304027"/>
              <a:gd name="connsiteX17" fmla="*/ 171568 w 326027"/>
              <a:gd name="connsiteY17" fmla="*/ 39159 h 304027"/>
              <a:gd name="connsiteX18" fmla="*/ 95250 w 326027"/>
              <a:gd name="connsiteY18" fmla="*/ 28575 h 304027"/>
              <a:gd name="connsiteX19" fmla="*/ 15539 w 326027"/>
              <a:gd name="connsiteY19" fmla="*/ 0 h 304027"/>
              <a:gd name="connsiteX20" fmla="*/ 104887 w 326027"/>
              <a:gd name="connsiteY20" fmla="*/ 7789 h 304027"/>
              <a:gd name="connsiteX21" fmla="*/ 186466 w 326027"/>
              <a:gd name="connsiteY21" fmla="*/ 18175 h 304027"/>
              <a:gd name="connsiteX22" fmla="*/ 319841 w 326027"/>
              <a:gd name="connsiteY22" fmla="*/ 55825 h 304027"/>
              <a:gd name="connsiteX23" fmla="*/ 317251 w 326027"/>
              <a:gd name="connsiteY23" fmla="*/ 77896 h 304027"/>
              <a:gd name="connsiteX24" fmla="*/ 227903 w 326027"/>
              <a:gd name="connsiteY24" fmla="*/ 109054 h 304027"/>
              <a:gd name="connsiteX25" fmla="*/ 217544 w 326027"/>
              <a:gd name="connsiteY25" fmla="*/ 244072 h 304027"/>
              <a:gd name="connsiteX26" fmla="*/ 196825 w 326027"/>
              <a:gd name="connsiteY26" fmla="*/ 249265 h 304027"/>
              <a:gd name="connsiteX27" fmla="*/ 154093 w 326027"/>
              <a:gd name="connsiteY27" fmla="*/ 198633 h 304027"/>
              <a:gd name="connsiteX28" fmla="*/ 116541 w 326027"/>
              <a:gd name="connsiteY28" fmla="*/ 294704 h 304027"/>
              <a:gd name="connsiteX29" fmla="*/ 94528 w 326027"/>
              <a:gd name="connsiteY29" fmla="*/ 298599 h 304027"/>
              <a:gd name="connsiteX30" fmla="*/ 49206 w 326027"/>
              <a:gd name="connsiteY30" fmla="*/ 172668 h 304027"/>
              <a:gd name="connsiteX31" fmla="*/ 0 w 326027"/>
              <a:gd name="connsiteY31" fmla="*/ 19474 h 304027"/>
              <a:gd name="connsiteX32" fmla="*/ 0 w 326027"/>
              <a:gd name="connsiteY32" fmla="*/ 18175 h 304027"/>
              <a:gd name="connsiteX33" fmla="*/ 0 w 326027"/>
              <a:gd name="connsiteY33" fmla="*/ 16877 h 304027"/>
              <a:gd name="connsiteX34" fmla="*/ 0 w 326027"/>
              <a:gd name="connsiteY34" fmla="*/ 15579 h 304027"/>
              <a:gd name="connsiteX35" fmla="*/ 0 w 326027"/>
              <a:gd name="connsiteY35" fmla="*/ 14281 h 304027"/>
              <a:gd name="connsiteX36" fmla="*/ 0 w 326027"/>
              <a:gd name="connsiteY36" fmla="*/ 12982 h 304027"/>
              <a:gd name="connsiteX37" fmla="*/ 1295 w 326027"/>
              <a:gd name="connsiteY37" fmla="*/ 12982 h 304027"/>
              <a:gd name="connsiteX38" fmla="*/ 1295 w 326027"/>
              <a:gd name="connsiteY38" fmla="*/ 11684 h 304027"/>
              <a:gd name="connsiteX39" fmla="*/ 3885 w 326027"/>
              <a:gd name="connsiteY39" fmla="*/ 6491 h 304027"/>
              <a:gd name="connsiteX40" fmla="*/ 15539 w 326027"/>
              <a:gd name="connsiteY40" fmla="*/ 0 h 30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6027" h="304027">
                <a:moveTo>
                  <a:pt x="38100" y="63500"/>
                </a:moveTo>
                <a:cubicBezTo>
                  <a:pt x="47192" y="94650"/>
                  <a:pt x="58882" y="124501"/>
                  <a:pt x="70572" y="155651"/>
                </a:cubicBezTo>
                <a:cubicBezTo>
                  <a:pt x="82262" y="188098"/>
                  <a:pt x="88756" y="223141"/>
                  <a:pt x="101745" y="255588"/>
                </a:cubicBezTo>
                <a:cubicBezTo>
                  <a:pt x="110837" y="228333"/>
                  <a:pt x="122527" y="203673"/>
                  <a:pt x="138113" y="180311"/>
                </a:cubicBezTo>
                <a:cubicBezTo>
                  <a:pt x="99147" y="145267"/>
                  <a:pt x="70572" y="103735"/>
                  <a:pt x="38100" y="63500"/>
                </a:cubicBezTo>
                <a:close/>
                <a:moveTo>
                  <a:pt x="42863" y="33338"/>
                </a:moveTo>
                <a:cubicBezTo>
                  <a:pt x="81654" y="78508"/>
                  <a:pt x="113981" y="128840"/>
                  <a:pt x="159237" y="167557"/>
                </a:cubicBezTo>
                <a:cubicBezTo>
                  <a:pt x="159237" y="168847"/>
                  <a:pt x="160530" y="168847"/>
                  <a:pt x="161823" y="170138"/>
                </a:cubicBezTo>
                <a:cubicBezTo>
                  <a:pt x="161823" y="171428"/>
                  <a:pt x="161823" y="171428"/>
                  <a:pt x="163117" y="171428"/>
                </a:cubicBezTo>
                <a:cubicBezTo>
                  <a:pt x="174754" y="185624"/>
                  <a:pt x="186391" y="198530"/>
                  <a:pt x="198029" y="212726"/>
                </a:cubicBezTo>
                <a:cubicBezTo>
                  <a:pt x="203201" y="180462"/>
                  <a:pt x="201908" y="148198"/>
                  <a:pt x="203201" y="114644"/>
                </a:cubicBezTo>
                <a:cubicBezTo>
                  <a:pt x="173461" y="97866"/>
                  <a:pt x="142428" y="81089"/>
                  <a:pt x="111395" y="64312"/>
                </a:cubicBezTo>
                <a:cubicBezTo>
                  <a:pt x="90706" y="53987"/>
                  <a:pt x="67431" y="42372"/>
                  <a:pt x="42863" y="33338"/>
                </a:cubicBezTo>
                <a:close/>
                <a:moveTo>
                  <a:pt x="95250" y="28575"/>
                </a:moveTo>
                <a:cubicBezTo>
                  <a:pt x="105598" y="32544"/>
                  <a:pt x="114653" y="37836"/>
                  <a:pt x="123707" y="43127"/>
                </a:cubicBezTo>
                <a:cubicBezTo>
                  <a:pt x="153458" y="60325"/>
                  <a:pt x="183209" y="74877"/>
                  <a:pt x="211667" y="92075"/>
                </a:cubicBezTo>
                <a:cubicBezTo>
                  <a:pt x="225895" y="74877"/>
                  <a:pt x="247885" y="68263"/>
                  <a:pt x="269875" y="62971"/>
                </a:cubicBezTo>
                <a:cubicBezTo>
                  <a:pt x="237537" y="53711"/>
                  <a:pt x="203906" y="45773"/>
                  <a:pt x="171568" y="39159"/>
                </a:cubicBezTo>
                <a:cubicBezTo>
                  <a:pt x="146991" y="33867"/>
                  <a:pt x="121120" y="29898"/>
                  <a:pt x="95250" y="28575"/>
                </a:cubicBezTo>
                <a:close/>
                <a:moveTo>
                  <a:pt x="15539" y="0"/>
                </a:moveTo>
                <a:cubicBezTo>
                  <a:pt x="45322" y="0"/>
                  <a:pt x="75104" y="3895"/>
                  <a:pt x="104887" y="7789"/>
                </a:cubicBezTo>
                <a:cubicBezTo>
                  <a:pt x="132080" y="10386"/>
                  <a:pt x="159273" y="10386"/>
                  <a:pt x="186466" y="18175"/>
                </a:cubicBezTo>
                <a:cubicBezTo>
                  <a:pt x="231787" y="28561"/>
                  <a:pt x="278404" y="37650"/>
                  <a:pt x="319841" y="55825"/>
                </a:cubicBezTo>
                <a:cubicBezTo>
                  <a:pt x="330200" y="59720"/>
                  <a:pt x="326315" y="75299"/>
                  <a:pt x="317251" y="77896"/>
                </a:cubicBezTo>
                <a:cubicBezTo>
                  <a:pt x="291353" y="84387"/>
                  <a:pt x="244736" y="84387"/>
                  <a:pt x="227903" y="109054"/>
                </a:cubicBezTo>
                <a:cubicBezTo>
                  <a:pt x="225313" y="154492"/>
                  <a:pt x="227903" y="199931"/>
                  <a:pt x="217544" y="244072"/>
                </a:cubicBezTo>
                <a:cubicBezTo>
                  <a:pt x="216249" y="251862"/>
                  <a:pt x="203300" y="257055"/>
                  <a:pt x="196825" y="249265"/>
                </a:cubicBezTo>
                <a:cubicBezTo>
                  <a:pt x="183876" y="232388"/>
                  <a:pt x="168337" y="215510"/>
                  <a:pt x="154093" y="198633"/>
                </a:cubicBezTo>
                <a:cubicBezTo>
                  <a:pt x="134670" y="228493"/>
                  <a:pt x="123016" y="260949"/>
                  <a:pt x="116541" y="294704"/>
                </a:cubicBezTo>
                <a:cubicBezTo>
                  <a:pt x="115246" y="306388"/>
                  <a:pt x="99707" y="306388"/>
                  <a:pt x="94528" y="298599"/>
                </a:cubicBezTo>
                <a:cubicBezTo>
                  <a:pt x="72515" y="259651"/>
                  <a:pt x="64745" y="214212"/>
                  <a:pt x="49206" y="172668"/>
                </a:cubicBezTo>
                <a:cubicBezTo>
                  <a:pt x="31078" y="122036"/>
                  <a:pt x="10359" y="72702"/>
                  <a:pt x="0" y="19474"/>
                </a:cubicBezTo>
                <a:cubicBezTo>
                  <a:pt x="0" y="19474"/>
                  <a:pt x="0" y="18175"/>
                  <a:pt x="0" y="18175"/>
                </a:cubicBezTo>
                <a:cubicBezTo>
                  <a:pt x="0" y="18175"/>
                  <a:pt x="0" y="16877"/>
                  <a:pt x="0" y="16877"/>
                </a:cubicBezTo>
                <a:cubicBezTo>
                  <a:pt x="0" y="16877"/>
                  <a:pt x="0" y="16877"/>
                  <a:pt x="0" y="15579"/>
                </a:cubicBezTo>
                <a:cubicBezTo>
                  <a:pt x="0" y="15579"/>
                  <a:pt x="0" y="15579"/>
                  <a:pt x="0" y="14281"/>
                </a:cubicBezTo>
                <a:cubicBezTo>
                  <a:pt x="0" y="14281"/>
                  <a:pt x="0" y="14281"/>
                  <a:pt x="0" y="12982"/>
                </a:cubicBezTo>
                <a:cubicBezTo>
                  <a:pt x="0" y="12982"/>
                  <a:pt x="0" y="12982"/>
                  <a:pt x="1295" y="12982"/>
                </a:cubicBezTo>
                <a:cubicBezTo>
                  <a:pt x="1295" y="11684"/>
                  <a:pt x="1295" y="11684"/>
                  <a:pt x="1295" y="11684"/>
                </a:cubicBezTo>
                <a:cubicBezTo>
                  <a:pt x="1295" y="10386"/>
                  <a:pt x="2590" y="7789"/>
                  <a:pt x="3885" y="6491"/>
                </a:cubicBezTo>
                <a:cubicBezTo>
                  <a:pt x="6475" y="2596"/>
                  <a:pt x="9064" y="0"/>
                  <a:pt x="15539" y="0"/>
                </a:cubicBezTo>
                <a:close/>
              </a:path>
            </a:pathLst>
          </a:custGeom>
          <a:solidFill>
            <a:srgbClr val="E27156"/>
          </a:solidFill>
          <a:ln>
            <a:noFill/>
          </a:ln>
        </p:spPr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5046" cy="21045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37" y="5676540"/>
            <a:ext cx="6897063" cy="12860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76540"/>
            <a:ext cx="6897063" cy="12860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86907" y="6462780"/>
            <a:ext cx="9949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18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18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18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18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18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18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18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18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418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418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https://www.facebook.com/huongthaoGADT/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812" y="2284095"/>
            <a:ext cx="7572375" cy="3268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Luyện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tập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9869" y="234468"/>
            <a:ext cx="1110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</a:rPr>
              <a:t>Bài</a:t>
            </a:r>
            <a:r>
              <a:rPr lang="en-US" sz="2400" b="1" dirty="0">
                <a:solidFill>
                  <a:srgbClr val="0000CC"/>
                </a:solidFill>
              </a:rPr>
              <a:t> 1: </a:t>
            </a:r>
            <a:r>
              <a:rPr lang="en-US" sz="2400" b="1" dirty="0" err="1">
                <a:solidFill>
                  <a:srgbClr val="0000CC"/>
                </a:solidFill>
              </a:rPr>
              <a:t>Em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đồng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tình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hoặc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không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đồng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tình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với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việc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làm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nào</a:t>
            </a:r>
            <a:r>
              <a:rPr lang="en-US" sz="2400" b="1" dirty="0">
                <a:solidFill>
                  <a:srgbClr val="0000CC"/>
                </a:solidFill>
              </a:rPr>
              <a:t>? </a:t>
            </a:r>
            <a:r>
              <a:rPr lang="en-US" sz="2400" b="1" dirty="0" err="1">
                <a:solidFill>
                  <a:srgbClr val="0000CC"/>
                </a:solidFill>
              </a:rPr>
              <a:t>Vì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sao</a:t>
            </a:r>
            <a:r>
              <a:rPr lang="en-US" sz="2400" b="1" dirty="0">
                <a:solidFill>
                  <a:srgbClr val="0000CC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36" t="4606" r="3647"/>
          <a:stretch>
            <a:fillRect/>
          </a:stretch>
        </p:blipFill>
        <p:spPr>
          <a:xfrm>
            <a:off x="762000" y="895425"/>
            <a:ext cx="3821723" cy="2176021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5614" y="2968099"/>
            <a:ext cx="4378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1.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bọc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sách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vở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cẩn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thận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523" y="820617"/>
            <a:ext cx="4243753" cy="26025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15754" y="947314"/>
            <a:ext cx="28838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i="1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kịp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đá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bóng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Bình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vội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quẳng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ngay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cặp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sách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dưới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sân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</a:rPr>
              <a:t>trường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286" t="2601" r="3811" b="10639"/>
          <a:stretch>
            <a:fillRect/>
          </a:stretch>
        </p:blipFill>
        <p:spPr>
          <a:xfrm>
            <a:off x="615614" y="3491319"/>
            <a:ext cx="3690856" cy="19108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66373" y="5324422"/>
            <a:ext cx="4448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3.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Hoa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hay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hỏng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đồ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2" descr="KỸ NĂNG GẤP QUẦN ÁO - Mầm non 3-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r="6608" b="10604"/>
          <a:stretch>
            <a:fillRect/>
          </a:stretch>
        </p:blipFill>
        <p:spPr bwMode="auto">
          <a:xfrm>
            <a:off x="4888523" y="3608451"/>
            <a:ext cx="3634449" cy="234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639908" y="4281075"/>
            <a:ext cx="3222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4. Minh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giúp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mẹ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gấp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quần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áo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gọn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gàng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731820" y="711999"/>
            <a:ext cx="1070272" cy="0"/>
          </a:xfrm>
          <a:prstGeom prst="line">
            <a:avLst/>
          </a:prstGeom>
          <a:noFill/>
          <a:ln w="38100" cap="flat" cmpd="sng" algn="ctr">
            <a:solidFill>
              <a:srgbClr val="ED2F6A"/>
            </a:solidFill>
            <a:prstDash val="solid"/>
            <a:miter lim="800000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H="1">
            <a:off x="6005020" y="696133"/>
            <a:ext cx="2060812" cy="15866"/>
          </a:xfrm>
          <a:prstGeom prst="line">
            <a:avLst/>
          </a:prstGeom>
          <a:noFill/>
          <a:ln w="38100" cap="flat" cmpd="sng" algn="ctr">
            <a:solidFill>
              <a:srgbClr val="ED2F6A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3811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>
            <a:fillRect/>
          </a:stretch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>
            <a:fillRect/>
          </a:stretch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>
            <a:fillRect/>
          </a:stretch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>
            <a:fillRect/>
          </a:stretch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>
            <a:fillRect/>
          </a:stretch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>
            <a:fillRect/>
          </a:stretch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2960" y="94130"/>
            <a:ext cx="12896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</a:rPr>
              <a:t>Trò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chơi</a:t>
            </a:r>
            <a:r>
              <a:rPr lang="en-US" sz="3200" b="1" dirty="0">
                <a:solidFill>
                  <a:srgbClr val="0000CC"/>
                </a:solidFill>
              </a:rPr>
              <a:t>:</a:t>
            </a:r>
            <a:r>
              <a:rPr lang="en-US" sz="3600" b="1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Dọn</a:t>
            </a:r>
            <a:r>
              <a:rPr lang="en-US" sz="5400" b="1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dẹp</a:t>
            </a:r>
            <a:r>
              <a:rPr lang="en-US" sz="5400" b="1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nhà</a:t>
            </a:r>
            <a:r>
              <a:rPr lang="en-US" sz="5400" b="1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cửa</a:t>
            </a:r>
            <a:endParaRPr lang="en-US" sz="4800" b="1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FF00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>
            <a:fillRect/>
          </a:stretch>
        </p:blipFill>
        <p:spPr bwMode="auto">
          <a:xfrm>
            <a:off x="8761506" y="3149853"/>
            <a:ext cx="3216706" cy="35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8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4B92-2FA6-9ADC-EC56-8E0762083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video hiep1">
            <a:hlinkClick r:id="" action="ppaction://media"/>
            <a:extLst>
              <a:ext uri="{FF2B5EF4-FFF2-40B4-BE49-F238E27FC236}">
                <a16:creationId xmlns:a16="http://schemas.microsoft.com/office/drawing/2014/main" id="{3E94DBD4-17B8-00EC-84A6-7DC5D41E5F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2263" y="365125"/>
            <a:ext cx="11423175" cy="5811838"/>
          </a:xfrm>
        </p:spPr>
      </p:pic>
    </p:spTree>
    <p:extLst>
      <p:ext uri="{BB962C8B-B14F-4D97-AF65-F5344CB8AC3E}">
        <p14:creationId xmlns:p14="http://schemas.microsoft.com/office/powerpoint/2010/main" val="82542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>
            <a:fillRect/>
          </a:stretch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636" t="4606" r="3647"/>
          <a:stretch>
            <a:fillRect/>
          </a:stretch>
        </p:blipFill>
        <p:spPr>
          <a:xfrm>
            <a:off x="4829990" y="309282"/>
            <a:ext cx="5257800" cy="4146837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7027" y="4605501"/>
            <a:ext cx="4910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Lan </a:t>
            </a:r>
            <a:r>
              <a:rPr lang="en-US" sz="2800" i="1" dirty="0" err="1"/>
              <a:t>bọc</a:t>
            </a:r>
            <a:r>
              <a:rPr lang="en-US" sz="2800" i="1" dirty="0"/>
              <a:t> </a:t>
            </a:r>
            <a:r>
              <a:rPr lang="en-US" sz="2800" i="1" dirty="0" err="1"/>
              <a:t>sách</a:t>
            </a:r>
            <a:r>
              <a:rPr lang="en-US" sz="2800" i="1" dirty="0"/>
              <a:t>, </a:t>
            </a:r>
            <a:r>
              <a:rPr lang="en-US" sz="2800" i="1" dirty="0" err="1"/>
              <a:t>vở</a:t>
            </a:r>
            <a:r>
              <a:rPr lang="en-US" sz="2800" i="1" dirty="0"/>
              <a:t> </a:t>
            </a:r>
            <a:r>
              <a:rPr lang="en-US" sz="2800" i="1" dirty="0" err="1"/>
              <a:t>cẩn</a:t>
            </a:r>
            <a:r>
              <a:rPr lang="en-US" sz="2800" i="1" dirty="0"/>
              <a:t> </a:t>
            </a:r>
            <a:r>
              <a:rPr lang="en-US" sz="2800" i="1" dirty="0" err="1"/>
              <a:t>thận</a:t>
            </a:r>
            <a:r>
              <a:rPr lang="en-US" sz="2800" i="1" dirty="0"/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>
            <a:fillRect/>
          </a:stretch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418AB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546</Words>
  <Application>Microsoft Office PowerPoint</Application>
  <PresentationFormat>Widescreen</PresentationFormat>
  <Paragraphs>58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Arial</vt:lpstr>
      <vt:lpstr>Calibri</vt:lpstr>
      <vt:lpstr>Calibri Light</vt:lpstr>
      <vt:lpstr>SVN-Chalkboard The Best</vt:lpstr>
      <vt:lpstr>SVN-Hole Hearted</vt:lpstr>
      <vt:lpstr>Times New Roman</vt:lpstr>
      <vt:lpstr>UTM Cookies</vt:lpstr>
      <vt:lpstr>印品黑体</vt:lpstr>
      <vt:lpstr>Office Theme</vt:lpstr>
      <vt:lpstr>1_Office Theme</vt:lpstr>
      <vt:lpstr>2_Office 主题​​</vt:lpstr>
      <vt:lpstr>4_Office 主题</vt:lpstr>
      <vt:lpstr>包图主题2</vt:lpstr>
      <vt:lpstr>Cute Sticker by Slidesgo</vt:lpstr>
      <vt:lpstr>2_Office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114</cp:revision>
  <dcterms:created xsi:type="dcterms:W3CDTF">2021-06-14T04:01:00Z</dcterms:created>
  <dcterms:modified xsi:type="dcterms:W3CDTF">2025-03-21T12:47:55Z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824B743051114C8AB892781F4D62D465_12</vt:lpwstr>
  </property>
  <property fmtid="{D5CDD505-2E9C-101B-9397-08002B2CF9AE}" pid="3" name="KSOProductBuildVer">
    <vt:lpwstr>1033-12.2.0.13306</vt:lpwstr>
  </property>
</Properties>
</file>