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401" r:id="rId3"/>
    <p:sldId id="412" r:id="rId4"/>
    <p:sldId id="256" r:id="rId5"/>
    <p:sldId id="413" r:id="rId6"/>
    <p:sldId id="257" r:id="rId7"/>
    <p:sldId id="258" r:id="rId8"/>
    <p:sldId id="403" r:id="rId9"/>
    <p:sldId id="415" r:id="rId10"/>
    <p:sldId id="404" r:id="rId11"/>
    <p:sldId id="414" r:id="rId12"/>
    <p:sldId id="259" r:id="rId13"/>
    <p:sldId id="405" r:id="rId14"/>
    <p:sldId id="402" r:id="rId15"/>
    <p:sldId id="406" r:id="rId16"/>
    <p:sldId id="407" r:id="rId17"/>
    <p:sldId id="411" r:id="rId18"/>
    <p:sldId id="410" r:id="rId19"/>
    <p:sldId id="409" r:id="rId2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A7CDE-F6F3-6F32-3097-90FE46D9A6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56844E-DA2F-5538-5C94-83BD837E46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0063CC-A51F-BE00-9B59-0A3CA52B9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2B62C-815C-4980-AC57-98661276B7D7}" type="datetimeFigureOut">
              <a:rPr lang="vi-VN" smtClean="0"/>
              <a:t>06/03/2025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25657-0513-B0C8-FB87-8D231B98B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04800D-E61D-6EAE-3FD0-76ADE00AF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A5FE3-69AD-4410-801A-CF708CD1AB1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6262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0BF2B-B379-2B92-72DF-BF90131D5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CEFAE1-89EB-4253-7736-140A0EE719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0839E4-D96D-BFCC-DBCF-A18FB9C03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2B62C-815C-4980-AC57-98661276B7D7}" type="datetimeFigureOut">
              <a:rPr lang="vi-VN" smtClean="0"/>
              <a:t>06/03/2025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8F813-8CD1-DF49-96AA-2583575BD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8E906A-9F01-89ED-B23A-2309C7440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A5FE3-69AD-4410-801A-CF708CD1AB1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333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A44820-95F5-28BA-742E-C07257A8CF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F9E140-FE81-95BA-EE76-E5789B7E77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A602B8-E25B-8A97-9648-58277AF92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2B62C-815C-4980-AC57-98661276B7D7}" type="datetimeFigureOut">
              <a:rPr lang="vi-VN" smtClean="0"/>
              <a:t>06/03/2025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29476F-0130-928D-BA31-0E984F1B4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AAE11C-1068-1060-7495-1A30C56EA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A5FE3-69AD-4410-801A-CF708CD1AB1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9641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492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4668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1202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1391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1102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7168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8422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207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AF0E0-9409-6BC6-F6D6-10F32CFD2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B349E-85EA-4BEF-10B5-BEE63C7A7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7C0581-C5DE-0616-4C9C-46FBBF8DF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2B62C-815C-4980-AC57-98661276B7D7}" type="datetimeFigureOut">
              <a:rPr lang="vi-VN" smtClean="0"/>
              <a:t>06/03/2025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B34BC9-4633-2444-3BDB-FEA2C2CB0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DA0A3-C3AC-4632-7DFE-87813F046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A5FE3-69AD-4410-801A-CF708CD1AB1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87745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2186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521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709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/>
          <a:lstStyle/>
          <a:p>
            <a:fld id="{44E5CC29-D4C1-43AF-92DE-EAC9F1236EA8}" type="datetime1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976320" y="311284"/>
            <a:ext cx="2844800" cy="365125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3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051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7AD8B-AC3E-4420-639D-155F8FA8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0A4FC6-BD9F-5957-A156-E1404C149D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284E33-4466-4A4B-4A7B-6DD30D61B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2B62C-815C-4980-AC57-98661276B7D7}" type="datetimeFigureOut">
              <a:rPr lang="vi-VN" smtClean="0"/>
              <a:t>06/03/2025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E7B0E7-ED28-3D16-92B3-EB7E7B5E0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B1DF4E-5725-C956-DC01-DD56EAEB0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A5FE3-69AD-4410-801A-CF708CD1AB1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8940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46E93-CDEA-C62C-0871-2AB0AD90A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4C1A4-ACC1-29BD-CB71-18255BC027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B6784A-9D34-7605-70A5-36E3348C00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D1B4DE-4028-85AD-46A2-C26727A78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2B62C-815C-4980-AC57-98661276B7D7}" type="datetimeFigureOut">
              <a:rPr lang="vi-VN" smtClean="0"/>
              <a:t>06/03/2025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5780B9-034A-ADD5-5858-29FE5A4C8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3F8397-71B5-BB9E-1B51-747B1803D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A5FE3-69AD-4410-801A-CF708CD1AB1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5787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827EC-4DEB-2806-7050-2B14225DB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28F1CA-AD8F-FDAE-4FCD-B9701D5041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241A60-81DD-693A-0792-2056F3E7F5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89B722-D338-B68F-D324-93B62F45F8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B5995C-0451-6876-9FAF-2DDF73D72B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C72EB3-B2AE-A5B9-8086-9006CA99F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2B62C-815C-4980-AC57-98661276B7D7}" type="datetimeFigureOut">
              <a:rPr lang="vi-VN" smtClean="0"/>
              <a:t>06/03/2025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FF7314-062D-1C00-6727-D368068A6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117E15-C6A4-91CD-C374-DEC9ED421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A5FE3-69AD-4410-801A-CF708CD1AB1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6789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EE9A8-4134-7736-6104-7636054CD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28315E-3FCA-7DEE-FC94-4EC5A90E8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2B62C-815C-4980-AC57-98661276B7D7}" type="datetimeFigureOut">
              <a:rPr lang="vi-VN" smtClean="0"/>
              <a:t>06/03/2025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0BA037-E95B-BE77-7135-0EFA39A09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95F6B5-22B3-EF4B-96AE-465170EC0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A5FE3-69AD-4410-801A-CF708CD1AB1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27971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E27B24-354C-F256-2248-E0B054812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2B62C-815C-4980-AC57-98661276B7D7}" type="datetimeFigureOut">
              <a:rPr lang="vi-VN" smtClean="0"/>
              <a:t>06/03/2025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9DA0AC-11D3-6410-A4DC-6444EA297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A9BDC4-1A18-2C75-98AE-0D431E35F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A5FE3-69AD-4410-801A-CF708CD1AB1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2039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7BF9C-4BA7-020C-E9B8-B2ADE0AF4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2EF16E-638A-0762-F442-3F9ADE6DEA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088C81-406C-61F4-500E-38CA2D4C6C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E8E5A8-7236-537F-DAC2-E5A4D3457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2B62C-815C-4980-AC57-98661276B7D7}" type="datetimeFigureOut">
              <a:rPr lang="vi-VN" smtClean="0"/>
              <a:t>06/03/2025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AA7D62-C604-E979-DD1C-DD4BE406C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7B5D97-DAAB-FEB3-4781-3D9528B57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A5FE3-69AD-4410-801A-CF708CD1AB1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16154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1714D-BA37-1995-A7C1-B4906EAB4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E70372-3AD3-2227-F0D7-A904279AA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C2AD29-9EC8-FA45-B355-8D52B0276C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D44C8B-13CD-FF73-4417-302AD73C2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2B62C-815C-4980-AC57-98661276B7D7}" type="datetimeFigureOut">
              <a:rPr lang="vi-VN" smtClean="0"/>
              <a:t>06/03/2025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86423A-58AE-0CCB-99C1-300222988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B23859-FC4D-5088-4E41-A380BC056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A5FE3-69AD-4410-801A-CF708CD1AB1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06434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456D1B-9623-C656-FBD7-6F05D8669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A66B31-9271-E1D4-0A52-BA79FE9FA7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78C0D-66A5-D647-F272-16801BD975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002B62C-815C-4980-AC57-98661276B7D7}" type="datetimeFigureOut">
              <a:rPr lang="vi-VN" smtClean="0"/>
              <a:t>06/03/2025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E0AACE-4D0E-4C0B-AA5A-1EB1914915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E3D780-A0EB-E3A6-AC1C-6B0A3EB4F1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EBA5FE3-69AD-4410-801A-CF708CD1AB1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9598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E7352-177C-4865-ADCF-4CB32F4829EF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45281-286B-4B0C-9BFD-0D9B868953C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6" y="-14083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01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929FA2-34ED-41D2-9611-E582EDC451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6408" y="-416989"/>
            <a:ext cx="13651691" cy="72749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507137-DDAB-B1B0-6432-2F1C700FA853}"/>
              </a:ext>
            </a:extLst>
          </p:cNvPr>
          <p:cNvSpPr txBox="1"/>
          <p:nvPr/>
        </p:nvSpPr>
        <p:spPr>
          <a:xfrm>
            <a:off x="1402757" y="254375"/>
            <a:ext cx="105670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546A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 GIÁO DỤC VÀ ĐÀO TẠO TIÊN LÃNG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408" y="-173532"/>
            <a:ext cx="2380615" cy="2380615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507137-DDAB-B1B0-6432-2F1C700FA853}"/>
              </a:ext>
            </a:extLst>
          </p:cNvPr>
          <p:cNvSpPr txBox="1"/>
          <p:nvPr/>
        </p:nvSpPr>
        <p:spPr>
          <a:xfrm>
            <a:off x="382214" y="2861562"/>
            <a:ext cx="1138893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vi-VN" sz="4800" b="1" i="0" u="none" strike="noStrike" kern="0" cap="none" spc="51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/>
                <a:ea typeface="+mn-ea"/>
                <a:cs typeface="Times New Roman" panose="02020603050405020304" pitchFamily="18"/>
              </a:rPr>
              <a:t>MÔN TIẾNG VIỆT</a:t>
            </a: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4000" b="1" i="0" u="none" strike="noStrike" kern="0" cap="none" spc="0" normalizeH="0" baseline="0" noProof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/>
                <a:ea typeface="+mn-ea"/>
                <a:cs typeface="Times New Roman" panose="02020603050405020304" pitchFamily="18"/>
              </a:rPr>
              <a:t>CHƯƠNG TRÌNH GDPT 2018</a:t>
            </a: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4000" b="1" i="0" u="none" strike="noStrike" kern="0" cap="none" spc="0" normalizeH="0" baseline="0" noProof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/>
                <a:ea typeface="+mn-ea"/>
                <a:cs typeface="Times New Roman" panose="02020603050405020304" pitchFamily="18"/>
              </a:rPr>
              <a:t>NĂM HỌC </a:t>
            </a:r>
            <a:r>
              <a:rPr kumimoji="0" lang="vi-VN" sz="4000" b="1" i="0" u="none" strike="noStrike" kern="0" cap="none" spc="0" normalizeH="0" baseline="0" noProof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/>
                <a:ea typeface="+mn-ea"/>
                <a:cs typeface="Times New Roman" panose="02020603050405020304" pitchFamily="18"/>
              </a:rPr>
              <a:t>2024 </a:t>
            </a:r>
            <a:r>
              <a:rPr kumimoji="0" lang="en-US" sz="4000" b="1" i="0" u="none" strike="noStrike" kern="0" cap="none" spc="0" normalizeH="0" baseline="0" noProof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/>
                <a:ea typeface="+mn-ea"/>
                <a:cs typeface="Times New Roman" panose="02020603050405020304" pitchFamily="18"/>
              </a:rPr>
              <a:t>-</a:t>
            </a:r>
            <a:r>
              <a:rPr kumimoji="0" lang="vi-VN" sz="4000" b="1" i="0" u="none" strike="noStrike" kern="0" cap="none" spc="0" normalizeH="0" baseline="0" noProof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/>
                <a:ea typeface="+mn-ea"/>
                <a:cs typeface="Times New Roman" panose="02020603050405020304" pitchFamily="18"/>
              </a:rPr>
              <a:t>2025</a:t>
            </a:r>
            <a:endParaRPr kumimoji="0" lang="en-US" sz="4000" b="1" i="0" u="none" strike="noStrike" kern="0" cap="none" spc="0" normalizeH="0" baseline="0" noProof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/>
              <a:ea typeface="+mn-ea"/>
              <a:cs typeface="Times New Roman" panose="02020603050405020304" pitchFamily="1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50985" y="1457591"/>
            <a:ext cx="87423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/>
                <a:ea typeface="+mn-ea"/>
                <a:cs typeface="Times New Roman" panose="02020603050405020304" pitchFamily="18"/>
              </a:rPr>
              <a:t>CHUYÊN ĐỀ </a:t>
            </a:r>
            <a:r>
              <a:rPr kumimoji="0" lang="vi-VN" sz="54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/>
                <a:ea typeface="+mn-ea"/>
                <a:cs typeface="Times New Roman" panose="02020603050405020304" pitchFamily="18"/>
              </a:rPr>
              <a:t>TRƯỜNG</a:t>
            </a:r>
            <a:endParaRPr kumimoji="0" lang="en-US" sz="54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/>
              <a:ea typeface="+mn-ea"/>
              <a:cs typeface="Times New Roman" panose="02020603050405020304" pitchFamily="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04170" y="5586713"/>
            <a:ext cx="5380951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Bắc Hưng </a:t>
            </a:r>
            <a:r>
              <a:rPr kumimoji="0" lang="en-US" sz="2400" b="1" i="1" u="none" strike="noStrike" kern="120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1" u="none" strike="noStrike" kern="1200" cap="none" spc="0" normalizeH="0" baseline="0" noProof="0" dirty="0" err="1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400" b="1" i="1" u="none" strike="noStrike" kern="120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1" i="1" u="none" strike="noStrike" kern="120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03 </a:t>
            </a:r>
            <a:r>
              <a:rPr kumimoji="0" lang="en-US" sz="2400" b="1" i="1" u="none" strike="noStrike" kern="1200" cap="none" spc="0" normalizeH="0" baseline="0" noProof="0" dirty="0" err="1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háng</a:t>
            </a:r>
            <a:r>
              <a:rPr kumimoji="0" lang="en-US" sz="2400" b="1" i="1" u="none" strike="noStrike" kern="120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1" i="1" u="none" strike="noStrike" kern="120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03 </a:t>
            </a:r>
            <a:r>
              <a:rPr kumimoji="0" lang="en-US" sz="2400" b="1" i="1" u="none" strike="noStrike" kern="1200" cap="none" spc="0" normalizeH="0" baseline="0" noProof="0" dirty="0" err="1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400" b="1" i="1" u="none" strike="noStrike" kern="120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2025</a:t>
            </a:r>
            <a:endParaRPr kumimoji="0" lang="vi-VN" sz="2400" b="1" i="1" u="none" strike="noStrike" kern="1200" cap="none" spc="0" normalizeH="0" baseline="0" noProof="0" dirty="0">
              <a:ln/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01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C0846-01B9-1D0A-D5C7-9BE66F61C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E18E53-4580-19D4-3E06-64E4E961C3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018220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A817E8-543F-94C6-A2FF-443F8BBA4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14" y="141514"/>
            <a:ext cx="11756572" cy="657497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170629A-954E-0085-412F-2FDCD0ABE946}"/>
              </a:ext>
            </a:extLst>
          </p:cNvPr>
          <p:cNvSpPr/>
          <p:nvPr/>
        </p:nvSpPr>
        <p:spPr>
          <a:xfrm>
            <a:off x="293914" y="489857"/>
            <a:ext cx="435429" cy="435428"/>
          </a:xfrm>
          <a:prstGeom prst="ellipse">
            <a:avLst/>
          </a:prstGeom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+mj-lt"/>
              </a:rPr>
              <a:t>1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61D1813-3EFE-3405-776A-E5A550C62581}"/>
              </a:ext>
            </a:extLst>
          </p:cNvPr>
          <p:cNvSpPr/>
          <p:nvPr/>
        </p:nvSpPr>
        <p:spPr>
          <a:xfrm>
            <a:off x="293914" y="3592285"/>
            <a:ext cx="435429" cy="435428"/>
          </a:xfrm>
          <a:prstGeom prst="ellipse">
            <a:avLst/>
          </a:prstGeom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+mj-lt"/>
              </a:rPr>
              <a:t>2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6431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188FC-8545-D96F-6D14-C4979400D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5D94DF-4E69-6FDD-2B23-4A9A3BA9B5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9270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AA2CD-CC55-3F2C-51FA-BA4156350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5A0D0-2E49-4084-7F1F-334C55118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813B19-C2E9-BB14-F418-7E4EA57934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43" y="206828"/>
            <a:ext cx="11876314" cy="648788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6BE8088-CB20-A61C-C313-339211FB6623}"/>
              </a:ext>
            </a:extLst>
          </p:cNvPr>
          <p:cNvCxnSpPr>
            <a:cxnSpLocks/>
          </p:cNvCxnSpPr>
          <p:nvPr/>
        </p:nvCxnSpPr>
        <p:spPr>
          <a:xfrm>
            <a:off x="10994572" y="914400"/>
            <a:ext cx="968828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5A589C5-27BC-C88E-21A7-E05593230476}"/>
              </a:ext>
            </a:extLst>
          </p:cNvPr>
          <p:cNvCxnSpPr>
            <a:cxnSpLocks/>
          </p:cNvCxnSpPr>
          <p:nvPr/>
        </p:nvCxnSpPr>
        <p:spPr>
          <a:xfrm>
            <a:off x="1404258" y="1230086"/>
            <a:ext cx="70757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39D7037-507D-5358-62E4-B7A2688275A7}"/>
              </a:ext>
            </a:extLst>
          </p:cNvPr>
          <p:cNvCxnSpPr>
            <a:cxnSpLocks/>
          </p:cNvCxnSpPr>
          <p:nvPr/>
        </p:nvCxnSpPr>
        <p:spPr>
          <a:xfrm>
            <a:off x="8436430" y="4007531"/>
            <a:ext cx="816428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FEE3DF9-2DC5-FFC3-C279-EE169138516C}"/>
              </a:ext>
            </a:extLst>
          </p:cNvPr>
          <p:cNvCxnSpPr>
            <a:cxnSpLocks/>
          </p:cNvCxnSpPr>
          <p:nvPr/>
        </p:nvCxnSpPr>
        <p:spPr>
          <a:xfrm>
            <a:off x="2819400" y="5046322"/>
            <a:ext cx="936171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6F05B8E-F4EE-7D5F-2CEF-FE84CC6F2F4F}"/>
              </a:ext>
            </a:extLst>
          </p:cNvPr>
          <p:cNvCxnSpPr>
            <a:cxnSpLocks/>
          </p:cNvCxnSpPr>
          <p:nvPr/>
        </p:nvCxnSpPr>
        <p:spPr>
          <a:xfrm>
            <a:off x="6672941" y="4007531"/>
            <a:ext cx="133894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1BE9290-3A9E-E2E2-711D-2AD6531ACD96}"/>
              </a:ext>
            </a:extLst>
          </p:cNvPr>
          <p:cNvCxnSpPr/>
          <p:nvPr/>
        </p:nvCxnSpPr>
        <p:spPr>
          <a:xfrm>
            <a:off x="6531427" y="2645229"/>
            <a:ext cx="718459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5910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25006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87DC6B-4831-F418-AF86-60B934E3D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393371"/>
            <a:ext cx="11647714" cy="546462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686B6F2-D388-32A9-4FDC-745A92299FE7}"/>
              </a:ext>
            </a:extLst>
          </p:cNvPr>
          <p:cNvSpPr txBox="1"/>
          <p:nvPr/>
        </p:nvSpPr>
        <p:spPr>
          <a:xfrm>
            <a:off x="315686" y="413658"/>
            <a:ext cx="1736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+mj-lt"/>
              </a:rPr>
              <a:t>Câu dài:</a:t>
            </a:r>
          </a:p>
        </p:txBody>
      </p:sp>
    </p:spTree>
    <p:extLst>
      <p:ext uri="{BB962C8B-B14F-4D97-AF65-F5344CB8AC3E}">
        <p14:creationId xmlns:p14="http://schemas.microsoft.com/office/powerpoint/2010/main" val="155723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37326-CE8B-0CDC-59EE-76038B5F7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19DD28-9A0F-5EDD-AE88-4B2358479E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30423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4FF0E-EB06-BEFF-DAB3-4DBF4ED260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C63525-0B22-9613-0ACE-6DBC18F0F1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029" y="0"/>
            <a:ext cx="11767456" cy="697774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745CD27-2E07-2153-441B-B805BF80E8E1}"/>
              </a:ext>
            </a:extLst>
          </p:cNvPr>
          <p:cNvCxnSpPr>
            <a:cxnSpLocks/>
          </p:cNvCxnSpPr>
          <p:nvPr/>
        </p:nvCxnSpPr>
        <p:spPr>
          <a:xfrm flipH="1">
            <a:off x="2394856" y="1088572"/>
            <a:ext cx="239486" cy="85997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48121DD-1845-0A88-1FE9-8D89F8A6B664}"/>
              </a:ext>
            </a:extLst>
          </p:cNvPr>
          <p:cNvCxnSpPr>
            <a:cxnSpLocks/>
          </p:cNvCxnSpPr>
          <p:nvPr/>
        </p:nvCxnSpPr>
        <p:spPr>
          <a:xfrm flipH="1">
            <a:off x="7663541" y="1088572"/>
            <a:ext cx="239486" cy="85997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94EDB73-7724-D359-B646-11BC2EF047D4}"/>
              </a:ext>
            </a:extLst>
          </p:cNvPr>
          <p:cNvCxnSpPr>
            <a:cxnSpLocks/>
          </p:cNvCxnSpPr>
          <p:nvPr/>
        </p:nvCxnSpPr>
        <p:spPr>
          <a:xfrm flipH="1">
            <a:off x="11789228" y="1088572"/>
            <a:ext cx="239486" cy="85997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D251789-6982-F019-C37A-208BF8B6201E}"/>
              </a:ext>
            </a:extLst>
          </p:cNvPr>
          <p:cNvCxnSpPr>
            <a:cxnSpLocks/>
          </p:cNvCxnSpPr>
          <p:nvPr/>
        </p:nvCxnSpPr>
        <p:spPr>
          <a:xfrm flipH="1">
            <a:off x="2275113" y="2318658"/>
            <a:ext cx="239486" cy="85997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A0AE01-118B-FF4B-795F-9292D5A52A9B}"/>
              </a:ext>
            </a:extLst>
          </p:cNvPr>
          <p:cNvCxnSpPr>
            <a:cxnSpLocks/>
          </p:cNvCxnSpPr>
          <p:nvPr/>
        </p:nvCxnSpPr>
        <p:spPr>
          <a:xfrm flipH="1">
            <a:off x="10559141" y="2204357"/>
            <a:ext cx="239486" cy="85997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54EF031-9772-8EEE-BC52-9E149DA6FFFB}"/>
              </a:ext>
            </a:extLst>
          </p:cNvPr>
          <p:cNvCxnSpPr>
            <a:cxnSpLocks/>
          </p:cNvCxnSpPr>
          <p:nvPr/>
        </p:nvCxnSpPr>
        <p:spPr>
          <a:xfrm flipH="1">
            <a:off x="10678884" y="2242458"/>
            <a:ext cx="239486" cy="85997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765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3D341-88E8-C702-14B6-9C7B98141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E5FFA4-13F1-4B5E-0217-1927D5F8EB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2732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457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ườn Cây Của Ba  Bé Minh Vy  Nhạc Thiếu Nhi Cho Bé Sôi Động - Nhacpro Kids - Music For Kids">
            <a:hlinkClick r:id="" action="ppaction://media"/>
            <a:extLst>
              <a:ext uri="{FF2B5EF4-FFF2-40B4-BE49-F238E27FC236}">
                <a16:creationId xmlns:a16="http://schemas.microsoft.com/office/drawing/2014/main" id="{D4920FCB-FBC8-08A5-ECC2-97C501E999F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1462" end="12711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144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DEEEC-D205-7E97-E5FC-51E4A8660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9CDB2E-733C-A3C4-EBF0-F6037121FE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63236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BFA3E7B-63D2-84D6-9B7F-38C2B90DF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7686"/>
            <a:ext cx="12192000" cy="5780314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787295D9-1948-97AE-2B5B-8C5A9B3D8DB3}"/>
              </a:ext>
            </a:extLst>
          </p:cNvPr>
          <p:cNvSpPr/>
          <p:nvPr/>
        </p:nvSpPr>
        <p:spPr>
          <a:xfrm>
            <a:off x="1121229" y="2188029"/>
            <a:ext cx="1883227" cy="57694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+mj-lt"/>
              </a:rPr>
              <a:t>Cà rốt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1938AFC-1760-491D-D9B7-F513CA8FA03A}"/>
              </a:ext>
            </a:extLst>
          </p:cNvPr>
          <p:cNvSpPr/>
          <p:nvPr/>
        </p:nvSpPr>
        <p:spPr>
          <a:xfrm>
            <a:off x="468086" y="3429000"/>
            <a:ext cx="1883227" cy="57694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+mj-lt"/>
              </a:rPr>
              <a:t>Bắp cải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4DF7AAE-AA2D-E177-911D-056B57467466}"/>
              </a:ext>
            </a:extLst>
          </p:cNvPr>
          <p:cNvSpPr/>
          <p:nvPr/>
        </p:nvSpPr>
        <p:spPr>
          <a:xfrm>
            <a:off x="718458" y="5050972"/>
            <a:ext cx="2024742" cy="57694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latin typeface="+mj-lt"/>
              </a:rPr>
              <a:t>Rau răm</a:t>
            </a:r>
            <a:endParaRPr lang="vi-VN" sz="2800" dirty="0">
              <a:latin typeface="+mj-lt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5E37C28-AA62-71AF-7638-A4512E1AE5D4}"/>
              </a:ext>
            </a:extLst>
          </p:cNvPr>
          <p:cNvSpPr/>
          <p:nvPr/>
        </p:nvSpPr>
        <p:spPr>
          <a:xfrm>
            <a:off x="5660572" y="3265715"/>
            <a:ext cx="1883227" cy="57694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+mj-lt"/>
              </a:rPr>
              <a:t>Su hào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F88D7A7-92C0-9CDC-C06A-85F3E80B02FB}"/>
              </a:ext>
            </a:extLst>
          </p:cNvPr>
          <p:cNvSpPr/>
          <p:nvPr/>
        </p:nvSpPr>
        <p:spPr>
          <a:xfrm>
            <a:off x="5921829" y="5061857"/>
            <a:ext cx="1883227" cy="57694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+mj-lt"/>
              </a:rPr>
              <a:t>hành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AD5E2BF-C4FC-A5F4-18D6-CC203E52BB12}"/>
              </a:ext>
            </a:extLst>
          </p:cNvPr>
          <p:cNvSpPr/>
          <p:nvPr/>
        </p:nvSpPr>
        <p:spPr>
          <a:xfrm>
            <a:off x="10210799" y="4474029"/>
            <a:ext cx="1828799" cy="75111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latin typeface="+mj-lt"/>
              </a:rPr>
              <a:t> Cải thìa</a:t>
            </a:r>
            <a:endParaRPr lang="vi-VN" sz="2800" dirty="0">
              <a:latin typeface="+mj-lt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89E24AA-A77F-1848-7B25-2202B09D966A}"/>
              </a:ext>
            </a:extLst>
          </p:cNvPr>
          <p:cNvSpPr/>
          <p:nvPr/>
        </p:nvSpPr>
        <p:spPr>
          <a:xfrm>
            <a:off x="9612086" y="2383971"/>
            <a:ext cx="1883227" cy="88174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+mj-lt"/>
              </a:rPr>
              <a:t>Cà chua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A93DC6-BEEE-2D42-9023-FE2DEE64CF13}"/>
              </a:ext>
            </a:extLst>
          </p:cNvPr>
          <p:cNvSpPr txBox="1"/>
          <p:nvPr/>
        </p:nvSpPr>
        <p:spPr>
          <a:xfrm>
            <a:off x="990600" y="402771"/>
            <a:ext cx="52132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+mj-lt"/>
              </a:rPr>
              <a:t>Nói tên một số cây rau mà em biết.</a:t>
            </a:r>
          </a:p>
        </p:txBody>
      </p:sp>
    </p:spTree>
    <p:extLst>
      <p:ext uri="{BB962C8B-B14F-4D97-AF65-F5344CB8AC3E}">
        <p14:creationId xmlns:p14="http://schemas.microsoft.com/office/powerpoint/2010/main" val="342977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02C22-01DA-0FF7-D2EA-701AAE741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C8458-1805-5AC6-2C15-DFC4BBE397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5521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0CF027-B98C-5FE5-7BDC-B5CA8AD17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7835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E1D12-235E-47E7-8217-76590245E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73954-F169-BE13-CF5F-D4B7FE9183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4619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iải Bài 11: Đọc: Sự tích cây thì là SGK Tiếng Việt 2 tập 2 Kết nối tri  thức với cuộc sống | Tiếng Việt 2 - Kết nối tri thức">
            <a:extLst>
              <a:ext uri="{FF2B5EF4-FFF2-40B4-BE49-F238E27FC236}">
                <a16:creationId xmlns:a16="http://schemas.microsoft.com/office/drawing/2014/main" id="{856FB276-2C2F-D519-7642-7C8D74666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085" y="0"/>
            <a:ext cx="122790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66519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61</Words>
  <Application>Microsoft Office PowerPoint</Application>
  <PresentationFormat>Widescreen</PresentationFormat>
  <Paragraphs>17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Aptos</vt:lpstr>
      <vt:lpstr>Aptos Display</vt:lpstr>
      <vt:lpstr>Arial</vt:lpstr>
      <vt:lpstr>Calibri</vt:lpstr>
      <vt:lpstr>Calibri Light</vt:lpstr>
      <vt:lpstr>Times New Roman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Văn Chiến</dc:creator>
  <cp:lastModifiedBy>Administrator</cp:lastModifiedBy>
  <cp:revision>8</cp:revision>
  <dcterms:created xsi:type="dcterms:W3CDTF">2025-03-02T07:29:17Z</dcterms:created>
  <dcterms:modified xsi:type="dcterms:W3CDTF">2025-03-06T01:12:20Z</dcterms:modified>
</cp:coreProperties>
</file>