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3" r:id="rId13"/>
    <p:sldId id="314" r:id="rId14"/>
    <p:sldId id="312" r:id="rId15"/>
    <p:sldId id="311"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2022/11/27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11/27/2022</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11/27/2022</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4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46.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1.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svg"/><Relationship Id="rId7"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2306</Words>
  <Application>Microsoft Office PowerPoint</Application>
  <PresentationFormat>Widescreen</PresentationFormat>
  <Paragraphs>173</Paragraphs>
  <Slides>35</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微软雅黑</vt:lpstr>
      <vt:lpstr>宋体</vt:lpstr>
      <vt:lpstr>UTM Duepuntozero</vt:lpstr>
      <vt:lpstr>Arial</vt:lpstr>
      <vt:lpstr>Arial-Rounded</vt:lpstr>
      <vt:lpstr>Calibri</vt:lpstr>
      <vt:lpstr>Calibri Light</vt:lpstr>
      <vt:lpstr>Tahoma</vt:lpstr>
      <vt:lpstr>UTM Cookies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58</cp:revision>
  <dcterms:created xsi:type="dcterms:W3CDTF">2022-11-13T02:17:39Z</dcterms:created>
  <dcterms:modified xsi:type="dcterms:W3CDTF">2022-11-27T04:00:14Z</dcterms:modified>
</cp:coreProperties>
</file>