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256" r:id="rId3"/>
    <p:sldId id="266" r:id="rId4"/>
    <p:sldId id="268" r:id="rId5"/>
    <p:sldId id="301" r:id="rId6"/>
    <p:sldId id="302" r:id="rId7"/>
    <p:sldId id="303" r:id="rId8"/>
    <p:sldId id="304" r:id="rId9"/>
    <p:sldId id="269" r:id="rId10"/>
    <p:sldId id="28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4" autoAdjust="0"/>
    <p:restoredTop sz="94660"/>
  </p:normalViewPr>
  <p:slideViewPr>
    <p:cSldViewPr>
      <p:cViewPr varScale="1">
        <p:scale>
          <a:sx n="82" d="100"/>
          <a:sy n="82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 the kids to run in spot fast when you shout, “green light”, slow down when you shout, “yellow light”, and stop when you say, “red light.”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nhìn</a:t>
            </a:r>
            <a:r>
              <a:rPr lang="en-US" baseline="0" dirty="0"/>
              <a:t> </a:t>
            </a:r>
            <a:r>
              <a:rPr lang="en-US" baseline="0" dirty="0" err="1"/>
              <a:t>thấy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26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hường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1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jpeg"/><Relationship Id="rId5" Type="http://schemas.microsoft.com/office/2007/relationships/media" Target="../media/media3.mp3"/><Relationship Id="rId1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jpeg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png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png"/><Relationship Id="rId1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jpg"/><Relationship Id="rId12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jpeg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png"/><Relationship Id="rId1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jpg"/><Relationship Id="rId12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png"/><Relationship Id="rId1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2063" y="85130"/>
            <a:ext cx="2977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1:</a:t>
            </a:r>
          </a:p>
        </p:txBody>
      </p:sp>
      <p:sp>
        <p:nvSpPr>
          <p:cNvPr id="5" name="Rectangle 4"/>
          <p:cNvSpPr/>
          <p:nvPr/>
        </p:nvSpPr>
        <p:spPr>
          <a:xfrm>
            <a:off x="6618546" y="85130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11430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1" y="2821403"/>
            <a:ext cx="9122260" cy="4101053"/>
          </a:xfrm>
          <a:prstGeom prst="rect">
            <a:avLst/>
          </a:prstGeom>
        </p:spPr>
      </p:pic>
      <p:pic>
        <p:nvPicPr>
          <p:cNvPr id="12" name="Chant of Letter 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2059403"/>
            <a:ext cx="627629" cy="62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60068" y="2103330"/>
            <a:ext cx="4624182" cy="5995815"/>
            <a:chOff x="1676400" y="838200"/>
            <a:chExt cx="5715000" cy="7127875"/>
          </a:xfrm>
        </p:grpSpPr>
        <p:pic>
          <p:nvPicPr>
            <p:cNvPr id="28685" name="Picture 55" descr="BD21331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5" name="Picture 55" descr="BD21331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1676400" y="838200"/>
              <a:ext cx="5715000" cy="5334001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057864" y="2595342"/>
              <a:ext cx="731438" cy="18660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9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J</a:t>
              </a:r>
              <a:endParaRPr lang="en-US" sz="9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60036" y="2776516"/>
              <a:ext cx="616533" cy="18660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9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j</a:t>
              </a:r>
              <a:endParaRPr lang="en-US" sz="9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22477" y="1295400"/>
              <a:ext cx="1498895" cy="163577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6963" y="3810000"/>
              <a:ext cx="917283" cy="149385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03901" y="4114800"/>
              <a:ext cx="1498895" cy="163577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4348" y="1828800"/>
              <a:ext cx="917283" cy="149385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327416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62300" y="237530"/>
            <a:ext cx="6848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</a:t>
            </a:r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118" y="1219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9118" y="210333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</a:p>
        </p:txBody>
      </p:sp>
    </p:spTree>
    <p:extLst>
      <p:ext uri="{BB962C8B-B14F-4D97-AF65-F5344CB8AC3E}">
        <p14:creationId xmlns:p14="http://schemas.microsoft.com/office/powerpoint/2010/main" val="10810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" y="41787"/>
            <a:ext cx="1000690" cy="7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05000" y="394738"/>
            <a:ext cx="5783792" cy="5678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 GAME: TRAFFIC LIGHTS</a:t>
            </a:r>
          </a:p>
        </p:txBody>
      </p:sp>
      <p:pic>
        <p:nvPicPr>
          <p:cNvPr id="1026" name="Picture 2" descr="https://icebreakerideas.com/wp-content/uploads/2015/09/Red-Light-Green-Light-Ga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405311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000125"/>
            <a:ext cx="25090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872" y="1907914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416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0300" y="237530"/>
            <a:ext cx="6848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</a:t>
            </a:r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4034" y="1897797"/>
            <a:ext cx="2852092" cy="201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6608" y="1897797"/>
            <a:ext cx="2824395" cy="199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550" y="4076785"/>
            <a:ext cx="2903422" cy="204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21709" y="5934075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altLang="en-US" sz="5400" dirty="0">
                <a:latin typeface="Comic Sans MS" pitchFamily="66" charset="0"/>
              </a:rPr>
              <a:t>acket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1718" y="4132993"/>
            <a:ext cx="2831447" cy="199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86400" y="5934075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altLang="en-US" sz="5400" dirty="0">
                <a:latin typeface="Comic Sans MS" pitchFamily="66" charset="0"/>
              </a:rPr>
              <a:t>eans</a:t>
            </a:r>
          </a:p>
        </p:txBody>
      </p:sp>
      <p:pic>
        <p:nvPicPr>
          <p:cNvPr id="11" name="Letter 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587" y="1962973"/>
            <a:ext cx="609600" cy="609600"/>
          </a:xfrm>
          <a:prstGeom prst="rect">
            <a:avLst/>
          </a:prstGeom>
        </p:spPr>
      </p:pic>
      <p:pic>
        <p:nvPicPr>
          <p:cNvPr id="12" name="sound j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204" y="2653781"/>
            <a:ext cx="609600" cy="609600"/>
          </a:xfrm>
          <a:prstGeom prst="rect">
            <a:avLst/>
          </a:prstGeom>
        </p:spPr>
      </p:pic>
      <p:pic>
        <p:nvPicPr>
          <p:cNvPr id="19" name="Jacke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200" y="3428044"/>
            <a:ext cx="609600" cy="609600"/>
          </a:xfrm>
          <a:prstGeom prst="rect">
            <a:avLst/>
          </a:prstGeom>
        </p:spPr>
      </p:pic>
      <p:pic>
        <p:nvPicPr>
          <p:cNvPr id="20" name="Jean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200" y="420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82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6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ded Corner 1"/>
          <p:cNvSpPr/>
          <p:nvPr/>
        </p:nvSpPr>
        <p:spPr>
          <a:xfrm>
            <a:off x="1553792" y="212888"/>
            <a:ext cx="4722757" cy="6944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</a:rPr>
              <a:t>Hidden Picture game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9540" y="1676400"/>
            <a:ext cx="5698060" cy="401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92" y="3496793"/>
            <a:ext cx="3085307" cy="30853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83793" y="1087720"/>
            <a:ext cx="3698191" cy="309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9673" y="1087720"/>
            <a:ext cx="3091455" cy="3091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63" y="3483476"/>
            <a:ext cx="3093469" cy="3098624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72629" y="5715000"/>
            <a:ext cx="282633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5000" dirty="0">
                <a:latin typeface="Comic Sans MS" pitchFamily="66" charset="0"/>
              </a:rPr>
              <a:t>jeans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901">
            <a:off x="6737072" y="618525"/>
            <a:ext cx="2409001" cy="153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Jea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5097" y="167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3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ded Corner 1"/>
          <p:cNvSpPr/>
          <p:nvPr/>
        </p:nvSpPr>
        <p:spPr>
          <a:xfrm>
            <a:off x="1391896" y="228146"/>
            <a:ext cx="4722757" cy="6944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</a:rPr>
              <a:t>Hidden Picture game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003" y="1752601"/>
            <a:ext cx="528463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03" y="3505200"/>
            <a:ext cx="3204405" cy="32044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1216" y="1066800"/>
            <a:ext cx="3737086" cy="3123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4000" y="1066800"/>
            <a:ext cx="3221640" cy="3221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34" y="3505200"/>
            <a:ext cx="3245869" cy="3251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03" y="459666"/>
            <a:ext cx="2131598" cy="127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Letter 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587" y="19629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5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ded Corner 1"/>
          <p:cNvSpPr/>
          <p:nvPr/>
        </p:nvSpPr>
        <p:spPr>
          <a:xfrm>
            <a:off x="1391896" y="228146"/>
            <a:ext cx="4722757" cy="6944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</a:rPr>
              <a:t>Hidden Picture game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3729" y="1524000"/>
            <a:ext cx="5330071" cy="375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19" y="3331637"/>
            <a:ext cx="3085307" cy="30853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89634" y="922563"/>
            <a:ext cx="3698191" cy="309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2600" y="922564"/>
            <a:ext cx="3091455" cy="3091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90" y="3318320"/>
            <a:ext cx="3093469" cy="3098624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86000" y="5451988"/>
            <a:ext cx="478079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5000" dirty="0">
                <a:latin typeface="Comic Sans MS" pitchFamily="66" charset="0"/>
              </a:rPr>
              <a:t>jacket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901">
            <a:off x="6683325" y="424608"/>
            <a:ext cx="2409001" cy="153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Jack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812" y="1703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ded Corner 1"/>
          <p:cNvSpPr/>
          <p:nvPr/>
        </p:nvSpPr>
        <p:spPr>
          <a:xfrm>
            <a:off x="1391896" y="228146"/>
            <a:ext cx="4722757" cy="6944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</a:rPr>
              <a:t>Hidden Picture game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925" y="1905000"/>
            <a:ext cx="571603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84" y="3331638"/>
            <a:ext cx="3085307" cy="30853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22399" y="922564"/>
            <a:ext cx="3698191" cy="309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5365" y="922565"/>
            <a:ext cx="3091455" cy="3091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55" y="3318321"/>
            <a:ext cx="3093469" cy="30986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901">
            <a:off x="6116090" y="424609"/>
            <a:ext cx="2409001" cy="153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ound 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874" y="15888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9300" y="176896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Open your book - page </a:t>
            </a:r>
            <a:r>
              <a:rPr lang="en-US" sz="36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27778"/>
          <a:stretch/>
        </p:blipFill>
        <p:spPr>
          <a:xfrm>
            <a:off x="493542" y="1143000"/>
            <a:ext cx="8498058" cy="5579533"/>
          </a:xfrm>
          <a:prstGeom prst="rect">
            <a:avLst/>
          </a:prstGeom>
        </p:spPr>
      </p:pic>
      <p:pic>
        <p:nvPicPr>
          <p:cNvPr id="2" name="Track 6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3542" y="1143000"/>
            <a:ext cx="497058" cy="49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163</Words>
  <Application>Microsoft Office PowerPoint</Application>
  <PresentationFormat>On-screen Show (4:3)</PresentationFormat>
  <Paragraphs>34</Paragraphs>
  <Slides>11</Slides>
  <Notes>3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Windows</cp:lastModifiedBy>
  <cp:revision>49</cp:revision>
  <dcterms:created xsi:type="dcterms:W3CDTF">2006-08-16T00:00:00Z</dcterms:created>
  <dcterms:modified xsi:type="dcterms:W3CDTF">2025-03-19T10:15:02Z</dcterms:modified>
</cp:coreProperties>
</file>