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321" r:id="rId3"/>
    <p:sldId id="266" r:id="rId4"/>
    <p:sldId id="392" r:id="rId5"/>
    <p:sldId id="377" r:id="rId6"/>
    <p:sldId id="390" r:id="rId7"/>
    <p:sldId id="379" r:id="rId8"/>
    <p:sldId id="381" r:id="rId9"/>
    <p:sldId id="393" r:id="rId10"/>
    <p:sldId id="395" r:id="rId11"/>
    <p:sldId id="382" r:id="rId12"/>
    <p:sldId id="386" r:id="rId13"/>
    <p:sldId id="396" r:id="rId14"/>
    <p:sldId id="398" r:id="rId15"/>
    <p:sldId id="399" r:id="rId16"/>
    <p:sldId id="400" r:id="rId17"/>
    <p:sldId id="397" r:id="rId18"/>
    <p:sldId id="401" r:id="rId19"/>
    <p:sldId id="387" r:id="rId20"/>
    <p:sldId id="4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24CF6"/>
    <a:srgbClr val="AFDC7E"/>
    <a:srgbClr val="C4E59F"/>
    <a:srgbClr val="A9DA74"/>
    <a:srgbClr val="F6C6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77273" autoAdjust="0"/>
  </p:normalViewPr>
  <p:slideViewPr>
    <p:cSldViewPr>
      <p:cViewPr varScale="1">
        <p:scale>
          <a:sx n="66" d="100"/>
          <a:sy n="66" d="100"/>
        </p:scale>
        <p:origin x="17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When T puts his hands up – </a:t>
            </a:r>
            <a:r>
              <a:rPr lang="en-US" sz="1200" dirty="0" err="1">
                <a:latin typeface="Comic Sans MS" panose="030F0702030302020204" pitchFamily="66" charset="0"/>
              </a:rPr>
              <a:t>Ss</a:t>
            </a:r>
            <a:r>
              <a:rPr lang="en-US" sz="1200" dirty="0">
                <a:latin typeface="Comic Sans MS" panose="030F0702030302020204" pitchFamily="66" charset="0"/>
              </a:rPr>
              <a:t> clap quickly and loudly. </a:t>
            </a:r>
          </a:p>
          <a:p>
            <a:pPr marL="457200" indent="-45720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When T puts his hands down – </a:t>
            </a:r>
            <a:r>
              <a:rPr lang="en-US" sz="1200" dirty="0" err="1">
                <a:latin typeface="Comic Sans MS" panose="030F0702030302020204" pitchFamily="66" charset="0"/>
              </a:rPr>
              <a:t>Ss</a:t>
            </a:r>
            <a:r>
              <a:rPr lang="en-US" sz="1200" dirty="0">
                <a:latin typeface="Comic Sans MS" panose="030F0702030302020204" pitchFamily="66" charset="0"/>
              </a:rPr>
              <a:t> clap slowly and quietly. </a:t>
            </a:r>
          </a:p>
          <a:p>
            <a:pPr marL="457200" indent="-45720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When T says and does action of </a:t>
            </a:r>
            <a:r>
              <a:rPr lang="en-US" sz="1200" b="1" dirty="0">
                <a:latin typeface="Comic Sans MS" panose="030F0702030302020204" pitchFamily="66" charset="0"/>
              </a:rPr>
              <a:t>STOP </a:t>
            </a:r>
            <a:r>
              <a:rPr lang="en-US" sz="1200" dirty="0">
                <a:latin typeface="Comic Sans MS" panose="030F0702030302020204" pitchFamily="66" charset="0"/>
              </a:rPr>
              <a:t>– who has one more clap will loose.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: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0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hỗ</a:t>
            </a:r>
            <a:r>
              <a:rPr lang="en-US" baseline="0" dirty="0"/>
              <a:t> </a:t>
            </a:r>
            <a:r>
              <a:rPr lang="en-US" baseline="0" dirty="0" err="1"/>
              <a:t>trợ</a:t>
            </a:r>
            <a:r>
              <a:rPr lang="en-US" baseline="0" dirty="0"/>
              <a:t>. GV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slide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2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3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jpe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42445" y="5840419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next to</a:t>
            </a:r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67318" l="4758" r="25110"/>
                    </a14:imgEffect>
                  </a14:imgLayer>
                </a14:imgProps>
              </a:ext>
            </a:extLst>
          </a:blip>
          <a:srcRect l="4728" t="22422" r="74154" b="34417"/>
          <a:stretch/>
        </p:blipFill>
        <p:spPr bwMode="auto">
          <a:xfrm>
            <a:off x="192127" y="653028"/>
            <a:ext cx="27432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804" b="67157" l="22665" r="52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1951" r="47993" b="34417"/>
          <a:stretch/>
        </p:blipFill>
        <p:spPr bwMode="auto">
          <a:xfrm>
            <a:off x="3473807" y="3922945"/>
            <a:ext cx="2514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65" b="76823" l="49268" r="96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3" t="15605" r="3961" b="20332"/>
          <a:stretch/>
        </p:blipFill>
        <p:spPr bwMode="auto">
          <a:xfrm>
            <a:off x="6284873" y="1349704"/>
            <a:ext cx="2867025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0018" y="3578554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8000" y="3578554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chair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6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42445" y="5840419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next to</a:t>
            </a:r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67318" l="4758" r="25110"/>
                    </a14:imgEffect>
                  </a14:imgLayer>
                </a14:imgProps>
              </a:ext>
            </a:extLst>
          </a:blip>
          <a:srcRect l="4728" t="22422" r="74154" b="34417"/>
          <a:stretch/>
        </p:blipFill>
        <p:spPr bwMode="auto">
          <a:xfrm>
            <a:off x="192127" y="653028"/>
            <a:ext cx="27432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804" b="67157" l="22665" r="52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1951" r="47993" b="34417"/>
          <a:stretch/>
        </p:blipFill>
        <p:spPr bwMode="auto">
          <a:xfrm>
            <a:off x="3473807" y="3922945"/>
            <a:ext cx="2514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65" b="76823" l="49268" r="96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3" t="15605" r="3961" b="20332"/>
          <a:stretch/>
        </p:blipFill>
        <p:spPr bwMode="auto">
          <a:xfrm>
            <a:off x="6284873" y="1349704"/>
            <a:ext cx="2867025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0018" y="3578554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8000" y="3578554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chair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2955" y="3561621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solidFill>
                  <a:srgbClr val="FF0000"/>
                </a:solidFill>
                <a:latin typeface="Comic Sans MS" pitchFamily="66" charset="0"/>
              </a:rPr>
              <a:t>bed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3440" y="3493026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solidFill>
                  <a:srgbClr val="FF0000"/>
                </a:solidFill>
                <a:latin typeface="Comic Sans MS" pitchFamily="66" charset="0"/>
              </a:rPr>
              <a:t>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1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4800" y="9144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305" y="1752600"/>
            <a:ext cx="545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16705" t="20742" r="6073" b="16479"/>
          <a:stretch/>
        </p:blipFill>
        <p:spPr bwMode="auto">
          <a:xfrm>
            <a:off x="0" y="2590800"/>
            <a:ext cx="91439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43800" y="1411863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pic>
        <p:nvPicPr>
          <p:cNvPr id="5" name="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421" y="1863299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5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702" y="1142488"/>
            <a:ext cx="545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909830" y="1276738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2458538"/>
            <a:ext cx="9067800" cy="1992811"/>
            <a:chOff x="152400" y="2458538"/>
            <a:chExt cx="9067800" cy="1992811"/>
          </a:xfrm>
        </p:grpSpPr>
        <p:pic>
          <p:nvPicPr>
            <p:cNvPr id="12" name="Picture 11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656" b="34375" l="22182" r="289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4" t="22175" r="70141" b="64136"/>
            <a:stretch/>
          </p:blipFill>
          <p:spPr bwMode="auto">
            <a:xfrm>
              <a:off x="152400" y="3336928"/>
              <a:ext cx="1317466" cy="1114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52" b="32813" l="83382" r="90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1" t="18616" r="9040" b="65505"/>
            <a:stretch/>
          </p:blipFill>
          <p:spPr bwMode="auto">
            <a:xfrm>
              <a:off x="7914780" y="2458538"/>
              <a:ext cx="1305420" cy="12752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ounded Rectangular Callout 14"/>
          <p:cNvSpPr/>
          <p:nvPr/>
        </p:nvSpPr>
        <p:spPr>
          <a:xfrm>
            <a:off x="905955" y="2622536"/>
            <a:ext cx="4428045" cy="549178"/>
          </a:xfrm>
          <a:prstGeom prst="wedgeRoundRectCallout">
            <a:avLst>
              <a:gd name="adj1" fmla="val -37502"/>
              <a:gd name="adj2" fmla="val 11695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Where are the dogs?</a:t>
            </a:r>
            <a:endParaRPr lang="vi-VN" sz="3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048001" y="3657600"/>
            <a:ext cx="5181600" cy="673993"/>
          </a:xfrm>
          <a:prstGeom prst="wedgeRoundRectCallout">
            <a:avLst>
              <a:gd name="adj1" fmla="val 43014"/>
              <a:gd name="adj2" fmla="val -101150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They are next to the sofa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484996" y="60960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57766" r="56135" b="20879"/>
          <a:stretch/>
        </p:blipFill>
        <p:spPr bwMode="auto">
          <a:xfrm>
            <a:off x="1" y="4487049"/>
            <a:ext cx="3276600" cy="2370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45" end="28101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66018" y="1276738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3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8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199" y="1338365"/>
            <a:ext cx="545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394954" y="1753864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2458538"/>
            <a:ext cx="9067800" cy="1992811"/>
            <a:chOff x="152400" y="2458538"/>
            <a:chExt cx="9067800" cy="1992811"/>
          </a:xfrm>
        </p:grpSpPr>
        <p:pic>
          <p:nvPicPr>
            <p:cNvPr id="12" name="Picture 11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656" b="34375" l="22182" r="289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4" t="22175" r="70141" b="64136"/>
            <a:stretch/>
          </p:blipFill>
          <p:spPr bwMode="auto">
            <a:xfrm>
              <a:off x="152400" y="3336928"/>
              <a:ext cx="1317466" cy="1114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52" b="32813" l="83382" r="90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1" t="18616" r="9040" b="65505"/>
            <a:stretch/>
          </p:blipFill>
          <p:spPr bwMode="auto">
            <a:xfrm>
              <a:off x="7914780" y="2458538"/>
              <a:ext cx="1305420" cy="12752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ounded Rectangular Callout 14"/>
          <p:cNvSpPr/>
          <p:nvPr/>
        </p:nvSpPr>
        <p:spPr>
          <a:xfrm>
            <a:off x="905955" y="2622536"/>
            <a:ext cx="5378588" cy="549178"/>
          </a:xfrm>
          <a:prstGeom prst="wedgeRoundRectCallout">
            <a:avLst>
              <a:gd name="adj1" fmla="val -37502"/>
              <a:gd name="adj2" fmla="val 11695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Where are the pictures?</a:t>
            </a:r>
            <a:endParaRPr lang="vi-VN" sz="3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98651" y="3714234"/>
            <a:ext cx="4630949" cy="673993"/>
          </a:xfrm>
          <a:prstGeom prst="wedgeRoundRectCallout">
            <a:avLst>
              <a:gd name="adj1" fmla="val 43014"/>
              <a:gd name="adj2" fmla="val -101150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They are next to the bed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823881" y="60960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36686" r="56598" b="43328"/>
          <a:stretch/>
        </p:blipFill>
        <p:spPr bwMode="auto">
          <a:xfrm>
            <a:off x="0" y="4616563"/>
            <a:ext cx="3522732" cy="224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00" end="18489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84543" y="1559762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1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3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432" y="1181383"/>
            <a:ext cx="545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43332" y="1277144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2458538"/>
            <a:ext cx="9067800" cy="1992811"/>
            <a:chOff x="152400" y="2458538"/>
            <a:chExt cx="9067800" cy="1992811"/>
          </a:xfrm>
        </p:grpSpPr>
        <p:pic>
          <p:nvPicPr>
            <p:cNvPr id="12" name="Picture 11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656" b="34375" l="22182" r="289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4" t="22175" r="70141" b="64136"/>
            <a:stretch/>
          </p:blipFill>
          <p:spPr bwMode="auto">
            <a:xfrm>
              <a:off x="152400" y="3336928"/>
              <a:ext cx="1317466" cy="1114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52" b="32813" l="83382" r="90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1" t="18616" r="9040" b="65505"/>
            <a:stretch/>
          </p:blipFill>
          <p:spPr bwMode="auto">
            <a:xfrm>
              <a:off x="7914780" y="2458538"/>
              <a:ext cx="1305420" cy="12752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ounded Rectangular Callout 14"/>
          <p:cNvSpPr/>
          <p:nvPr/>
        </p:nvSpPr>
        <p:spPr>
          <a:xfrm>
            <a:off x="905955" y="2622536"/>
            <a:ext cx="5378588" cy="648994"/>
          </a:xfrm>
          <a:prstGeom prst="wedgeRoundRectCallout">
            <a:avLst>
              <a:gd name="adj1" fmla="val -37502"/>
              <a:gd name="adj2" fmla="val 11695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Where are the guitars?</a:t>
            </a:r>
            <a:endParaRPr lang="vi-VN" sz="3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98651" y="3460736"/>
            <a:ext cx="4630949" cy="736937"/>
          </a:xfrm>
          <a:prstGeom prst="wedgeRoundRectCallout">
            <a:avLst>
              <a:gd name="adj1" fmla="val 43014"/>
              <a:gd name="adj2" fmla="val -101150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They are on the chair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823881" y="60960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6" t="55576" r="21968" b="20879"/>
          <a:stretch/>
        </p:blipFill>
        <p:spPr bwMode="auto">
          <a:xfrm>
            <a:off x="13282" y="4419600"/>
            <a:ext cx="3491918" cy="2460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46" end="8769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5746" y="138784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8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2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1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3154" y="1249752"/>
            <a:ext cx="5670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43332" y="1347170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2458538"/>
            <a:ext cx="9067800" cy="1843395"/>
            <a:chOff x="152400" y="2458538"/>
            <a:chExt cx="9067800" cy="1843395"/>
          </a:xfrm>
        </p:grpSpPr>
        <p:pic>
          <p:nvPicPr>
            <p:cNvPr id="12" name="Picture 11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656" b="34375" l="22182" r="289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4" t="22175" r="70141" b="64136"/>
            <a:stretch/>
          </p:blipFill>
          <p:spPr bwMode="auto">
            <a:xfrm>
              <a:off x="152400" y="3187512"/>
              <a:ext cx="1317466" cy="1114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52" b="32813" l="83382" r="90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1" t="18616" r="9040" b="65505"/>
            <a:stretch/>
          </p:blipFill>
          <p:spPr bwMode="auto">
            <a:xfrm>
              <a:off x="7914780" y="2458538"/>
              <a:ext cx="1305420" cy="12752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ounded Rectangular Callout 14"/>
          <p:cNvSpPr/>
          <p:nvPr/>
        </p:nvSpPr>
        <p:spPr>
          <a:xfrm>
            <a:off x="905955" y="2574668"/>
            <a:ext cx="5378588" cy="527900"/>
          </a:xfrm>
          <a:prstGeom prst="wedgeRoundRectCallout">
            <a:avLst>
              <a:gd name="adj1" fmla="val -37502"/>
              <a:gd name="adj2" fmla="val 11695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Where are the robots?</a:t>
            </a:r>
            <a:endParaRPr lang="vi-VN" sz="3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98651" y="3460736"/>
            <a:ext cx="4630949" cy="617357"/>
          </a:xfrm>
          <a:prstGeom prst="wedgeRoundRectCallout">
            <a:avLst>
              <a:gd name="adj1" fmla="val 43014"/>
              <a:gd name="adj2" fmla="val -101150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They are in the box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832348" y="60198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4" t="32579" r="21352" b="43876"/>
          <a:stretch/>
        </p:blipFill>
        <p:spPr bwMode="auto">
          <a:xfrm>
            <a:off x="-1" y="4301933"/>
            <a:ext cx="3598652" cy="2556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18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8706" y="1467160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36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323754"/>
            <a:ext cx="545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16705" t="20742" r="6073" b="16479"/>
          <a:stretch/>
        </p:blipFill>
        <p:spPr bwMode="auto">
          <a:xfrm>
            <a:off x="0" y="2590800"/>
            <a:ext cx="91439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67591" y="1480223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505200" y="4444425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71063" y="443201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71064" y="581602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8853" y="1455886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35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2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818" y="762000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561" y="1295400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593288" y="1394543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81582" y="1828800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raw.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13689" r="8884" b="19511"/>
          <a:stretch/>
        </p:blipFill>
        <p:spPr bwMode="auto">
          <a:xfrm>
            <a:off x="304800" y="2536686"/>
            <a:ext cx="8534400" cy="4321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3933" y="1953115"/>
            <a:ext cx="544849" cy="544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0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818" y="914400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raw.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50374" r="55213" b="17320"/>
          <a:stretch/>
        </p:blipFill>
        <p:spPr bwMode="auto">
          <a:xfrm>
            <a:off x="70818" y="2895601"/>
            <a:ext cx="5714999" cy="396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own Arrow 1"/>
          <p:cNvSpPr/>
          <p:nvPr/>
        </p:nvSpPr>
        <p:spPr>
          <a:xfrm rot="13166039">
            <a:off x="523875" y="5722277"/>
            <a:ext cx="457200" cy="542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ular Callout 4"/>
          <p:cNvSpPr/>
          <p:nvPr/>
        </p:nvSpPr>
        <p:spPr>
          <a:xfrm>
            <a:off x="86578" y="1837730"/>
            <a:ext cx="5347849" cy="547939"/>
          </a:xfrm>
          <a:prstGeom prst="wedgeRoundRectCallout">
            <a:avLst>
              <a:gd name="adj1" fmla="val -20529"/>
              <a:gd name="adj2" fmla="val 12741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There is a window in the house.</a:t>
            </a:r>
            <a:endParaRPr lang="vi-VN" dirty="0"/>
          </a:p>
        </p:txBody>
      </p:sp>
      <p:sp>
        <p:nvSpPr>
          <p:cNvPr id="13" name="Down Arrow 12"/>
          <p:cNvSpPr/>
          <p:nvPr/>
        </p:nvSpPr>
        <p:spPr>
          <a:xfrm rot="7522763">
            <a:off x="3301561" y="5711025"/>
            <a:ext cx="457200" cy="542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 rot="3851704">
            <a:off x="3595282" y="3405484"/>
            <a:ext cx="457200" cy="542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ular Callout 15"/>
          <p:cNvSpPr/>
          <p:nvPr/>
        </p:nvSpPr>
        <p:spPr>
          <a:xfrm>
            <a:off x="5977467" y="2895601"/>
            <a:ext cx="3095716" cy="1040881"/>
          </a:xfrm>
          <a:prstGeom prst="wedgeRoundRectCallout">
            <a:avLst>
              <a:gd name="adj1" fmla="val -49501"/>
              <a:gd name="adj2" fmla="val 12603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house is next to the tree.</a:t>
            </a:r>
            <a:endParaRPr lang="vi-VN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977467" y="5410200"/>
            <a:ext cx="3095716" cy="1219200"/>
          </a:xfrm>
          <a:prstGeom prst="wedgeRoundRectCallout">
            <a:avLst>
              <a:gd name="adj1" fmla="val -50595"/>
              <a:gd name="adj2" fmla="val -8387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There are two cats. The cats is under the tree</a:t>
            </a:r>
            <a:endParaRPr lang="vi-VN" dirty="0"/>
          </a:p>
        </p:txBody>
      </p:sp>
      <p:pic>
        <p:nvPicPr>
          <p:cNvPr id="18" name="Track 6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19" end="13356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1151" y="1869385"/>
            <a:ext cx="544849" cy="544849"/>
          </a:xfrm>
          <a:prstGeom prst="rect">
            <a:avLst/>
          </a:prstGeom>
        </p:spPr>
      </p:pic>
      <p:pic>
        <p:nvPicPr>
          <p:cNvPr id="19" name="Track 6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82" end="7215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5909" y="2208493"/>
            <a:ext cx="544849" cy="544849"/>
          </a:xfrm>
          <a:prstGeom prst="rect">
            <a:avLst/>
          </a:prstGeom>
        </p:spPr>
      </p:pic>
      <p:pic>
        <p:nvPicPr>
          <p:cNvPr id="20" name="Track 6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8334" y="4814261"/>
            <a:ext cx="544849" cy="5448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4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9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5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3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2" grpId="0" animBg="1"/>
      <p:bldP spid="5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066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Crazy claps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1652" y="76200"/>
            <a:ext cx="2873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- up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ia.timeout.com/images/105630975/630/472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98" y="2133600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881" y="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00" y="1252738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229" y="1120507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raw.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50374" r="55213" b="17320"/>
          <a:stretch/>
        </p:blipFill>
        <p:spPr bwMode="auto">
          <a:xfrm>
            <a:off x="70818" y="2584455"/>
            <a:ext cx="8920782" cy="427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8394" y="1252738"/>
            <a:ext cx="544849" cy="5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7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52007" t="22982" r="19626" b="31054"/>
          <a:stretch/>
        </p:blipFill>
        <p:spPr bwMode="auto">
          <a:xfrm>
            <a:off x="1219200" y="2554858"/>
            <a:ext cx="6953250" cy="426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5156" y="472768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4531" t="12088" r="5825" b="8480"/>
          <a:stretch/>
        </p:blipFill>
        <p:spPr bwMode="auto">
          <a:xfrm>
            <a:off x="0" y="1717596"/>
            <a:ext cx="9143999" cy="5140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00437" y="886599"/>
            <a:ext cx="1172536" cy="830997"/>
            <a:chOff x="7924800" y="1417280"/>
            <a:chExt cx="1172536" cy="83099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pic>
        <p:nvPicPr>
          <p:cNvPr id="3" name="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05200" y="2330860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52018" y="12013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6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66800"/>
            <a:ext cx="556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73" b="67318" l="4758" r="25110"/>
                    </a14:imgEffect>
                  </a14:imgLayer>
                </a14:imgProps>
              </a:ext>
            </a:extLst>
          </a:blip>
          <a:srcRect l="4728" t="22422" r="74154" b="34417"/>
          <a:stretch/>
        </p:blipFill>
        <p:spPr bwMode="auto">
          <a:xfrm>
            <a:off x="152400" y="2286000"/>
            <a:ext cx="27432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804" b="67157" l="22665" r="52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1951" r="47993" b="34417"/>
          <a:stretch/>
        </p:blipFill>
        <p:spPr bwMode="auto">
          <a:xfrm>
            <a:off x="3276600" y="3048000"/>
            <a:ext cx="2514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65" b="76823" l="49268" r="96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3" t="15605" r="3961" b="20332"/>
          <a:stretch/>
        </p:blipFill>
        <p:spPr bwMode="auto">
          <a:xfrm>
            <a:off x="6172200" y="3113617"/>
            <a:ext cx="2867025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5363" y="556727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chair</a:t>
            </a:r>
            <a:endParaRPr lang="vi-VN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57195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bed</a:t>
            </a:r>
            <a:endParaRPr lang="vi-VN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7055" y="553808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next to</a:t>
            </a:r>
            <a:endParaRPr lang="vi-VN" sz="4800" b="1" dirty="0"/>
          </a:p>
        </p:txBody>
      </p:sp>
      <p:pic>
        <p:nvPicPr>
          <p:cNvPr id="4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32" end="3936.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0827" y="2818136"/>
            <a:ext cx="609600" cy="609600"/>
          </a:xfrm>
          <a:prstGeom prst="rect">
            <a:avLst/>
          </a:prstGeom>
        </p:spPr>
      </p:pic>
      <p:pic>
        <p:nvPicPr>
          <p:cNvPr id="15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45" end="8747.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86000" y="2887481"/>
            <a:ext cx="609600" cy="609600"/>
          </a:xfrm>
          <a:prstGeom prst="rect">
            <a:avLst/>
          </a:prstGeom>
        </p:spPr>
      </p:pic>
      <p:pic>
        <p:nvPicPr>
          <p:cNvPr id="16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05255" y="2790825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5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  <p:bldP spid="9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854" y="1077583"/>
            <a:ext cx="5144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/>
          <a:srcRect l="4728" t="10650" r="3552" b="20404"/>
          <a:stretch/>
        </p:blipFill>
        <p:spPr bwMode="auto">
          <a:xfrm>
            <a:off x="0" y="1981200"/>
            <a:ext cx="9144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36068" y="923925"/>
            <a:ext cx="609600" cy="609600"/>
          </a:xfrm>
          <a:prstGeom prst="rect">
            <a:avLst/>
          </a:prstGeom>
        </p:spPr>
      </p:pic>
      <p:pic>
        <p:nvPicPr>
          <p:cNvPr id="8" name="Track 6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632" end="3936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738" y="3468806"/>
            <a:ext cx="609600" cy="609600"/>
          </a:xfrm>
          <a:prstGeom prst="rect">
            <a:avLst/>
          </a:prstGeom>
        </p:spPr>
      </p:pic>
      <p:pic>
        <p:nvPicPr>
          <p:cNvPr id="9" name="Track 6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945" end="8747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8641" y="3197873"/>
            <a:ext cx="609600" cy="609600"/>
          </a:xfrm>
          <a:prstGeom prst="rect">
            <a:avLst/>
          </a:prstGeom>
        </p:spPr>
      </p:pic>
      <p:pic>
        <p:nvPicPr>
          <p:cNvPr id="11" name="Track 6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8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49335" y="2826603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39421" y="838200"/>
            <a:ext cx="1172536" cy="830997"/>
            <a:chOff x="7924800" y="1417280"/>
            <a:chExt cx="1172536" cy="830997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51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52550" y="171008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2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33800" y="1932336"/>
            <a:ext cx="1977307" cy="16425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this?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601545"/>
            <a:ext cx="3424527" cy="2439822"/>
            <a:chOff x="223734" y="1474802"/>
            <a:chExt cx="3266501" cy="21956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34" y="1474802"/>
              <a:ext cx="3266501" cy="2195653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73" b="67318" l="4758" r="25110"/>
                      </a14:imgEffect>
                    </a14:imgLayer>
                  </a14:imgProps>
                </a:ext>
              </a:extLst>
            </a:blip>
            <a:srcRect l="4728" t="22422" r="74154" b="34417"/>
            <a:stretch/>
          </p:blipFill>
          <p:spPr bwMode="auto">
            <a:xfrm>
              <a:off x="1049474" y="1701946"/>
              <a:ext cx="2257044" cy="17413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56014" y="1542535"/>
            <a:ext cx="3387985" cy="2489901"/>
            <a:chOff x="2997351" y="1525088"/>
            <a:chExt cx="3628644" cy="25580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351" y="1525088"/>
              <a:ext cx="3628644" cy="2558040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365" b="76823" l="49268" r="963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 t="15605" r="3961" b="20332"/>
            <a:stretch/>
          </p:blipFill>
          <p:spPr bwMode="auto">
            <a:xfrm>
              <a:off x="3369733" y="2268108"/>
              <a:ext cx="2867025" cy="160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819400" y="4041367"/>
            <a:ext cx="3628644" cy="2558040"/>
            <a:chOff x="2819400" y="4041367"/>
            <a:chExt cx="3628644" cy="2558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41367"/>
              <a:ext cx="3628644" cy="2558040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4804" b="67157" l="22665" r="521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1" t="31951" r="47993" b="34417"/>
            <a:stretch/>
          </p:blipFill>
          <p:spPr bwMode="auto">
            <a:xfrm>
              <a:off x="3576927" y="4515376"/>
              <a:ext cx="2514600" cy="18620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32" end="3936.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94099" y="4302674"/>
            <a:ext cx="609600" cy="609600"/>
          </a:xfrm>
          <a:prstGeom prst="rect">
            <a:avLst/>
          </a:prstGeom>
        </p:spPr>
      </p:pic>
      <p:pic>
        <p:nvPicPr>
          <p:cNvPr id="17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45" end="8747.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4851" y="3179361"/>
            <a:ext cx="609600" cy="609600"/>
          </a:xfrm>
          <a:prstGeom prst="rect">
            <a:avLst/>
          </a:prstGeom>
        </p:spPr>
      </p:pic>
      <p:pic>
        <p:nvPicPr>
          <p:cNvPr id="19" name="Track 6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70977" y="1853949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5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16233" y="605375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behind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791" y="3519011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table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0" y="1676400"/>
            <a:ext cx="1997804" cy="1536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71978" y="3453829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1219200"/>
            <a:ext cx="3424527" cy="2439822"/>
            <a:chOff x="223734" y="1474802"/>
            <a:chExt cx="3266501" cy="21956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34" y="1474802"/>
              <a:ext cx="3266501" cy="2195653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573" b="67318" l="4758" r="25110"/>
                      </a14:imgEffect>
                    </a14:imgLayer>
                  </a14:imgProps>
                </a:ext>
              </a:extLst>
            </a:blip>
            <a:srcRect l="4728" t="22422" r="74154" b="34417"/>
            <a:stretch/>
          </p:blipFill>
          <p:spPr bwMode="auto">
            <a:xfrm>
              <a:off x="1049474" y="1701946"/>
              <a:ext cx="2257044" cy="17413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756014" y="1143000"/>
            <a:ext cx="3387985" cy="2489901"/>
            <a:chOff x="2997351" y="1525088"/>
            <a:chExt cx="3628644" cy="25580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351" y="1525088"/>
              <a:ext cx="3628644" cy="2558040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65" b="76823" l="49268" r="963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 t="15605" r="3961" b="20332"/>
            <a:stretch/>
          </p:blipFill>
          <p:spPr bwMode="auto">
            <a:xfrm>
              <a:off x="3369733" y="2268108"/>
              <a:ext cx="2867025" cy="160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930244" y="3657600"/>
            <a:ext cx="3628644" cy="2558040"/>
            <a:chOff x="2819400" y="4041367"/>
            <a:chExt cx="3628644" cy="25580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41367"/>
              <a:ext cx="3628644" cy="2558040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4804" b="67157" l="22665" r="521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1" t="31951" r="47993" b="34417"/>
            <a:stretch/>
          </p:blipFill>
          <p:spPr bwMode="auto">
            <a:xfrm>
              <a:off x="3576927" y="4515376"/>
              <a:ext cx="2514600" cy="18620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2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16233" y="605375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behind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791" y="3519011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table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0" y="1676400"/>
            <a:ext cx="1997804" cy="1536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71978" y="3453829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latin typeface="Comic Sans MS" pitchFamily="66" charset="0"/>
              </a:rPr>
              <a:t>bed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388" y="3561882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solidFill>
                  <a:srgbClr val="FF0000"/>
                </a:solidFill>
                <a:latin typeface="Comic Sans MS" pitchFamily="66" charset="0"/>
              </a:rPr>
              <a:t>chair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49578" y="6027629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>
                <a:solidFill>
                  <a:srgbClr val="FF0000"/>
                </a:solidFill>
                <a:latin typeface="Comic Sans MS" pitchFamily="66" charset="0"/>
              </a:rPr>
              <a:t>next to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1219200"/>
            <a:ext cx="3424527" cy="2439822"/>
            <a:chOff x="223734" y="1474802"/>
            <a:chExt cx="3266501" cy="21956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34" y="1474802"/>
              <a:ext cx="3266501" cy="2195653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573" b="67318" l="4758" r="25110"/>
                      </a14:imgEffect>
                    </a14:imgLayer>
                  </a14:imgProps>
                </a:ext>
              </a:extLst>
            </a:blip>
            <a:srcRect l="4728" t="22422" r="74154" b="34417"/>
            <a:stretch/>
          </p:blipFill>
          <p:spPr bwMode="auto">
            <a:xfrm>
              <a:off x="1049474" y="1701946"/>
              <a:ext cx="2257044" cy="17413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756014" y="1143000"/>
            <a:ext cx="3387985" cy="2489901"/>
            <a:chOff x="2997351" y="1525088"/>
            <a:chExt cx="3628644" cy="25580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351" y="1525088"/>
              <a:ext cx="3628644" cy="2558040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65" b="76823" l="49268" r="963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 t="15605" r="3961" b="20332"/>
            <a:stretch/>
          </p:blipFill>
          <p:spPr bwMode="auto">
            <a:xfrm>
              <a:off x="3369733" y="2268108"/>
              <a:ext cx="2867025" cy="160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930244" y="3657600"/>
            <a:ext cx="3628644" cy="2558040"/>
            <a:chOff x="2819400" y="4041367"/>
            <a:chExt cx="3628644" cy="25580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41367"/>
              <a:ext cx="3628644" cy="2558040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4804" b="67157" l="22665" r="521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1" t="31951" r="47993" b="34417"/>
            <a:stretch/>
          </p:blipFill>
          <p:spPr bwMode="auto">
            <a:xfrm>
              <a:off x="3576927" y="4515376"/>
              <a:ext cx="2514600" cy="18620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1388493" y="2358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468</Words>
  <Application>Microsoft Office PowerPoint</Application>
  <PresentationFormat>On-screen Show (4:3)</PresentationFormat>
  <Paragraphs>103</Paragraphs>
  <Slides>20</Slides>
  <Notes>9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</cp:lastModifiedBy>
  <cp:revision>198</cp:revision>
  <dcterms:created xsi:type="dcterms:W3CDTF">2006-08-16T00:00:00Z</dcterms:created>
  <dcterms:modified xsi:type="dcterms:W3CDTF">2025-03-19T10:17:44Z</dcterms:modified>
</cp:coreProperties>
</file>