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87" r:id="rId3"/>
    <p:sldMasterId id="2147483690" r:id="rId4"/>
    <p:sldMasterId id="2147483704" r:id="rId5"/>
    <p:sldMasterId id="2147483731" r:id="rId6"/>
    <p:sldMasterId id="2147483743" r:id="rId7"/>
  </p:sldMasterIdLst>
  <p:notesMasterIdLst>
    <p:notesMasterId r:id="rId27"/>
  </p:notesMasterIdLst>
  <p:sldIdLst>
    <p:sldId id="836" r:id="rId8"/>
    <p:sldId id="347" r:id="rId9"/>
    <p:sldId id="259" r:id="rId10"/>
    <p:sldId id="835" r:id="rId11"/>
    <p:sldId id="261" r:id="rId12"/>
    <p:sldId id="808" r:id="rId13"/>
    <p:sldId id="260" r:id="rId14"/>
    <p:sldId id="275" r:id="rId15"/>
    <p:sldId id="812" r:id="rId16"/>
    <p:sldId id="813" r:id="rId17"/>
    <p:sldId id="828" r:id="rId18"/>
    <p:sldId id="829" r:id="rId19"/>
    <p:sldId id="822" r:id="rId20"/>
    <p:sldId id="815" r:id="rId21"/>
    <p:sldId id="819" r:id="rId22"/>
    <p:sldId id="830" r:id="rId23"/>
    <p:sldId id="831" r:id="rId24"/>
    <p:sldId id="837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/>
              <a:t>Nhấn</a:t>
            </a:r>
            <a:r>
              <a:rPr lang="en-GB" b="1" baseline="0" dirty="0"/>
              <a:t> </a:t>
            </a:r>
            <a:r>
              <a:rPr lang="en-GB" b="1" baseline="0" dirty="0" err="1"/>
              <a:t>vào</a:t>
            </a:r>
            <a:r>
              <a:rPr lang="en-GB" b="1" baseline="0" dirty="0"/>
              <a:t> </a:t>
            </a:r>
            <a:r>
              <a:rPr lang="en-GB" b="1" baseline="0" dirty="0" err="1"/>
              <a:t>hình</a:t>
            </a:r>
            <a:r>
              <a:rPr lang="en-GB" b="1" baseline="0" dirty="0"/>
              <a:t> </a:t>
            </a:r>
            <a:r>
              <a:rPr lang="en-GB" b="1" baseline="0" dirty="0" err="1"/>
              <a:t>mặt</a:t>
            </a:r>
            <a:r>
              <a:rPr lang="en-GB" b="1" baseline="0" dirty="0"/>
              <a:t> </a:t>
            </a:r>
            <a:r>
              <a:rPr lang="en-GB" b="1" baseline="0" dirty="0" err="1"/>
              <a:t>trời</a:t>
            </a:r>
            <a:r>
              <a:rPr lang="en-GB" b="1" baseline="0" dirty="0"/>
              <a:t> </a:t>
            </a:r>
            <a:r>
              <a:rPr lang="en-GB" b="1" baseline="0" dirty="0" err="1"/>
              <a:t>để</a:t>
            </a:r>
            <a:r>
              <a:rPr lang="en-GB" b="1" baseline="0" dirty="0"/>
              <a:t> quay </a:t>
            </a:r>
            <a:r>
              <a:rPr lang="en-GB" b="1" baseline="0" dirty="0" err="1"/>
              <a:t>về</a:t>
            </a:r>
            <a:r>
              <a:rPr lang="en-GB" b="1" baseline="0" dirty="0"/>
              <a:t> slide </a:t>
            </a:r>
            <a:r>
              <a:rPr lang="en-GB" b="1" baseline="0" dirty="0" err="1"/>
              <a:t>trò</a:t>
            </a:r>
            <a:r>
              <a:rPr lang="en-GB" b="1" baseline="0" dirty="0"/>
              <a:t> </a:t>
            </a:r>
            <a:r>
              <a:rPr lang="en-GB" b="1" baseline="0" dirty="0" err="1"/>
              <a:t>chơi</a:t>
            </a:r>
            <a:r>
              <a:rPr lang="en-GB" b="1" baseline="0" dirty="0"/>
              <a:t>.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3F8F-41F3-4107-9304-65A289301D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531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22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Nhấn</a:t>
            </a:r>
            <a:r>
              <a:rPr lang="en-GB" b="1" baseline="0" dirty="0"/>
              <a:t> </a:t>
            </a:r>
            <a:r>
              <a:rPr lang="en-GB" b="1" baseline="0" dirty="0" err="1"/>
              <a:t>vào</a:t>
            </a:r>
            <a:r>
              <a:rPr lang="en-GB" b="1" baseline="0" dirty="0"/>
              <a:t> </a:t>
            </a:r>
            <a:r>
              <a:rPr lang="en-GB" b="1" baseline="0" dirty="0" err="1"/>
              <a:t>hình</a:t>
            </a:r>
            <a:r>
              <a:rPr lang="en-GB" b="1" baseline="0" dirty="0"/>
              <a:t> </a:t>
            </a:r>
            <a:r>
              <a:rPr lang="en-GB" b="1" baseline="0" dirty="0" err="1"/>
              <a:t>mặt</a:t>
            </a:r>
            <a:r>
              <a:rPr lang="en-GB" b="1" baseline="0" dirty="0"/>
              <a:t> </a:t>
            </a:r>
            <a:r>
              <a:rPr lang="en-GB" b="1" baseline="0" dirty="0" err="1"/>
              <a:t>trời</a:t>
            </a:r>
            <a:r>
              <a:rPr lang="en-GB" b="1" baseline="0" dirty="0"/>
              <a:t> </a:t>
            </a:r>
            <a:r>
              <a:rPr lang="en-GB" b="1" baseline="0" dirty="0" err="1"/>
              <a:t>để</a:t>
            </a:r>
            <a:r>
              <a:rPr lang="en-GB" b="1" baseline="0" dirty="0"/>
              <a:t> quay </a:t>
            </a:r>
            <a:r>
              <a:rPr lang="en-GB" b="1" baseline="0" dirty="0" err="1"/>
              <a:t>về</a:t>
            </a:r>
            <a:r>
              <a:rPr lang="en-GB" b="1" baseline="0" dirty="0"/>
              <a:t> slide </a:t>
            </a:r>
            <a:r>
              <a:rPr lang="en-GB" b="1" baseline="0" dirty="0" err="1"/>
              <a:t>trò</a:t>
            </a:r>
            <a:r>
              <a:rPr lang="en-GB" b="1" baseline="0" dirty="0"/>
              <a:t> </a:t>
            </a:r>
            <a:r>
              <a:rPr lang="en-GB" b="1" baseline="0" dirty="0" err="1"/>
              <a:t>chơi</a:t>
            </a:r>
            <a:r>
              <a:rPr lang="en-GB" b="1" baseline="0" dirty="0"/>
              <a:t>.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3F8F-41F3-4107-9304-65A289301D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065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Nhấn</a:t>
            </a:r>
            <a:r>
              <a:rPr lang="en-GB" b="1" baseline="0" dirty="0"/>
              <a:t> </a:t>
            </a:r>
            <a:r>
              <a:rPr lang="en-GB" b="1" baseline="0" dirty="0" err="1"/>
              <a:t>vào</a:t>
            </a:r>
            <a:r>
              <a:rPr lang="en-GB" b="1" baseline="0" dirty="0"/>
              <a:t> </a:t>
            </a:r>
            <a:r>
              <a:rPr lang="en-GB" b="1" baseline="0" dirty="0" err="1"/>
              <a:t>hình</a:t>
            </a:r>
            <a:r>
              <a:rPr lang="en-GB" b="1" baseline="0" dirty="0"/>
              <a:t> </a:t>
            </a:r>
            <a:r>
              <a:rPr lang="en-GB" b="1" baseline="0" dirty="0" err="1"/>
              <a:t>mặt</a:t>
            </a:r>
            <a:r>
              <a:rPr lang="en-GB" b="1" baseline="0" dirty="0"/>
              <a:t> </a:t>
            </a:r>
            <a:r>
              <a:rPr lang="en-GB" b="1" baseline="0" dirty="0" err="1"/>
              <a:t>trời</a:t>
            </a:r>
            <a:r>
              <a:rPr lang="en-GB" b="1" baseline="0" dirty="0"/>
              <a:t> </a:t>
            </a:r>
            <a:r>
              <a:rPr lang="en-GB" b="1" baseline="0" dirty="0" err="1"/>
              <a:t>để</a:t>
            </a:r>
            <a:r>
              <a:rPr lang="en-GB" b="1" baseline="0" dirty="0"/>
              <a:t> quay </a:t>
            </a:r>
            <a:r>
              <a:rPr lang="en-GB" b="1" baseline="0" dirty="0" err="1"/>
              <a:t>về</a:t>
            </a:r>
            <a:r>
              <a:rPr lang="en-GB" b="1" baseline="0" dirty="0"/>
              <a:t> slide </a:t>
            </a:r>
            <a:r>
              <a:rPr lang="en-GB" b="1" baseline="0" dirty="0" err="1"/>
              <a:t>trò</a:t>
            </a:r>
            <a:r>
              <a:rPr lang="en-GB" b="1" baseline="0" dirty="0"/>
              <a:t> </a:t>
            </a:r>
            <a:r>
              <a:rPr lang="en-GB" b="1" baseline="0" dirty="0" err="1"/>
              <a:t>chơi</a:t>
            </a:r>
            <a:r>
              <a:rPr lang="en-GB" b="1" baseline="0" dirty="0"/>
              <a:t>.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3F8F-41F3-4107-9304-65A289301D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52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105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829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58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4" y="213047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41EE-5F74-443D-BC00-7A79CD39F18E}" type="datetimeFigureOut">
              <a:rPr lang="en-US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3097C-C0AC-4606-8E4D-CB5C8092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9F129-B3E7-4829-A70B-32CD9F02A1EA}" type="datetimeFigureOut">
              <a:rPr lang="en-US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F9389-6C8F-4FCD-9291-B825E982D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508" y="274688"/>
            <a:ext cx="365548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274688"/>
            <a:ext cx="10767484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4AEAF-4F24-4997-B850-5BFDB813C82D}" type="datetimeFigureOut">
              <a:rPr lang="en-US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6A14C-FC0A-4CC1-B91E-1B40C78E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9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389467" y="295275"/>
            <a:ext cx="11260667" cy="62293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66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2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2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394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0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DC0C-250B-4C3C-8E3B-37888E721078}" type="datetimeFigureOut">
              <a:rPr lang="en-US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45D25-6B6D-4817-B3E9-7410FF58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50862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86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04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38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7FAFA-AFD4-49A0-92D9-8BBEF5E157B5}" type="datetimeFigureOut">
              <a:rPr lang="en-US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92E7-C4AB-4B56-AB69-FAAB66427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16815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75641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74296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19791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402556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74392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750134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460100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31910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79918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6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508" y="1600206"/>
            <a:ext cx="72114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C939F-11B7-4E0A-954E-73BEC3458544}" type="datetimeFigureOut">
              <a:rPr lang="en-US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1F9D-B499-4CD6-B19F-8A6F52CB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961764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8992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64153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268386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096195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402688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381627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415305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460381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5604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4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D6D-A851-4716-AA0B-734BF75234E1}" type="datetimeFigureOut">
              <a:rPr lang="en-US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90AA-CA81-4DFC-9257-A3E737480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1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44539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1195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14649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48835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760678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028165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175791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277668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27181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93097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D285-3EED-4E4C-89C7-B40197222EC4}" type="datetimeFigureOut">
              <a:rPr lang="en-US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86FFB-87EA-4273-A8DF-240122B4C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11059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03665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71490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501435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615027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37496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3/19/2025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63400919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63277457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132538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0758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8670-DBD4-485A-8CB2-7165AA8C6388}" type="datetimeFigureOut">
              <a:rPr lang="en-US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FF8D-3460-46F0-A4C3-EDB3CEE2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2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70318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61920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13659665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75889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70259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07725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6633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97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9506D-022B-4D45-A7B5-5FEF82E1FE86}" type="datetimeFigureOut">
              <a:rPr lang="en-US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2F18-A65C-4596-AFAC-44FE8A81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648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4" indent="0">
              <a:buNone/>
              <a:defRPr sz="2000"/>
            </a:lvl5pPr>
            <a:lvl6pPr marL="2285864" indent="0">
              <a:buNone/>
              <a:defRPr sz="2000"/>
            </a:lvl6pPr>
            <a:lvl7pPr marL="2743041" indent="0">
              <a:buNone/>
              <a:defRPr sz="2000"/>
            </a:lvl7pPr>
            <a:lvl8pPr marL="3200213" indent="0">
              <a:buNone/>
              <a:defRPr sz="2000"/>
            </a:lvl8pPr>
            <a:lvl9pPr marL="365738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38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A91D-C12F-4004-A1D1-EA6EB04C59BE}" type="datetimeFigureOut">
              <a:rPr lang="en-US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747E9-7FC7-4356-A643-C3D6C1C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7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132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3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6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91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922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62" indent="-339762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55" indent="-282606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49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9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4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1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2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04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30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22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2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90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4.xml"/><Relationship Id="rId18" Type="http://schemas.openxmlformats.org/officeDocument/2006/relationships/image" Target="../media/image30.png"/><Relationship Id="rId3" Type="http://schemas.openxmlformats.org/officeDocument/2006/relationships/audio" Target="../media/media1.mp3"/><Relationship Id="rId21" Type="http://schemas.openxmlformats.org/officeDocument/2006/relationships/image" Target="../media/image32.png"/><Relationship Id="rId7" Type="http://schemas.openxmlformats.org/officeDocument/2006/relationships/image" Target="../media/image23.gif"/><Relationship Id="rId12" Type="http://schemas.openxmlformats.org/officeDocument/2006/relationships/image" Target="../media/image26.gif"/><Relationship Id="rId17" Type="http://schemas.openxmlformats.org/officeDocument/2006/relationships/image" Target="../media/image29.gif"/><Relationship Id="rId2" Type="http://schemas.microsoft.com/office/2007/relationships/media" Target="../media/media1.mp3"/><Relationship Id="rId16" Type="http://schemas.openxmlformats.org/officeDocument/2006/relationships/slide" Target="slide5.xml"/><Relationship Id="rId20" Type="http://schemas.openxmlformats.org/officeDocument/2006/relationships/image" Target="../media/image31.gif"/><Relationship Id="rId1" Type="http://schemas.openxmlformats.org/officeDocument/2006/relationships/tags" Target="../tags/tag1.xml"/><Relationship Id="rId6" Type="http://schemas.openxmlformats.org/officeDocument/2006/relationships/slide" Target="slide6.xml"/><Relationship Id="rId11" Type="http://schemas.microsoft.com/office/2007/relationships/hdphoto" Target="../media/hdphoto4.wdp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19" Type="http://schemas.openxmlformats.org/officeDocument/2006/relationships/slide" Target="slide3.xml"/><Relationship Id="rId4" Type="http://schemas.openxmlformats.org/officeDocument/2006/relationships/slideLayout" Target="../slideLayouts/slideLayout30.xml"/><Relationship Id="rId9" Type="http://schemas.microsoft.com/office/2007/relationships/hdphoto" Target="../media/hdphoto3.wdp"/><Relationship Id="rId14" Type="http://schemas.openxmlformats.org/officeDocument/2006/relationships/image" Target="../media/image27.png"/><Relationship Id="rId2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35373-9421-EB19-80A9-146235F8D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17" y="3765063"/>
            <a:ext cx="9128185" cy="22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5270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4"/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</a:t>
            </a:r>
            <a:endParaRPr sz="4400" kern="0" dirty="0"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Xin bác nhận cháu vào học tiết mục “Phi ngựa đánh đàn”.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Được!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Thế cháu biết phi ngựa chưa?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Dạ, chưa. Nhưng cháu rất thích và sẽ học được ạ.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Tốt! Bây giờ, cháu cầm cái chổi kia theo bác.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Việc trước tiên của cháu là quét chuống ngựa và làm quen với con ngựa này, bạn biểu diễn của cháu đấy.</a:t>
            </a:r>
          </a:p>
        </p:txBody>
      </p:sp>
    </p:spTree>
    <p:extLst>
      <p:ext uri="{BB962C8B-B14F-4D97-AF65-F5344CB8AC3E}">
        <p14:creationId xmlns:p14="http://schemas.microsoft.com/office/powerpoint/2010/main" val="144909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</p:txBody>
      </p:sp>
    </p:spTree>
    <p:extLst>
      <p:ext uri="{BB962C8B-B14F-4D97-AF65-F5344CB8AC3E}">
        <p14:creationId xmlns:p14="http://schemas.microsoft.com/office/powerpoint/2010/main" val="84798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trong những câu em tìm được dùng để làm gì?</a:t>
            </a:r>
          </a:p>
        </p:txBody>
      </p:sp>
      <p:sp>
        <p:nvSpPr>
          <p:cNvPr id="18" name="Google Shape;166;p1">
            <a:extLst>
              <a:ext uri="{FF2B5EF4-FFF2-40B4-BE49-F238E27FC236}">
                <a16:creationId xmlns:a16="http://schemas.microsoft.com/office/drawing/2014/main" id="{B95F28E9-3396-451B-9335-677A94105277}"/>
              </a:ext>
            </a:extLst>
          </p:cNvPr>
          <p:cNvSpPr txBox="1"/>
          <p:nvPr/>
        </p:nvSpPr>
        <p:spPr>
          <a:xfrm>
            <a:off x="4889652" y="3352363"/>
            <a:ext cx="6740373" cy="309872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4400" kern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 gạch ngang trong bài Học nghề dùng để đánh dấu lời nói của nhân vật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4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;p1">
            <a:extLst>
              <a:ext uri="{FF2B5EF4-FFF2-40B4-BE49-F238E27FC236}">
                <a16:creationId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561975" y="313888"/>
            <a:ext cx="10696576" cy="105560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Theo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1095375" y="1771650"/>
            <a:ext cx="94202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Khi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0A124-032B-4371-9222-81F33BCBB0F0}"/>
              </a:ext>
            </a:extLst>
          </p:cNvPr>
          <p:cNvSpPr/>
          <p:nvPr/>
        </p:nvSpPr>
        <p:spPr>
          <a:xfrm>
            <a:off x="1181100" y="146685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234BD5-D241-4F67-85B5-5417DD8DC1B4}"/>
              </a:ext>
            </a:extLst>
          </p:cNvPr>
          <p:cNvGrpSpPr/>
          <p:nvPr/>
        </p:nvGrpSpPr>
        <p:grpSpPr>
          <a:xfrm>
            <a:off x="7531868" y="2275232"/>
            <a:ext cx="3491201" cy="3670668"/>
            <a:chOff x="8001897" y="2517912"/>
            <a:chExt cx="3807499" cy="400322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B70B6B9-6814-402A-89AE-262EA948E7F5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05740" rtlCol="0" anchor="ctr"/>
            <a:lstStyle/>
            <a:p>
              <a:pPr algn="ctr"/>
              <a:r>
                <a:rPr lang="en-US" sz="33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033873-2404-4992-80DF-0E9E18B3B0C0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C391FD-F048-4F23-86B3-BECB589CC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8FA2FC-E567-41EA-ABEA-6F6267C41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C5018E-62B5-49E2-8998-8A64199ACBD0}"/>
              </a:ext>
            </a:extLst>
          </p:cNvPr>
          <p:cNvSpPr/>
          <p:nvPr/>
        </p:nvSpPr>
        <p:spPr>
          <a:xfrm>
            <a:off x="990600" y="297180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sử dụng dấu câu nào để đánh dấu lời đối thoại của nhân vật?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6;p1">
            <a:extLst>
              <a:ext uri="{FF2B5EF4-FFF2-40B4-BE49-F238E27FC236}">
                <a16:creationId xmlns:a16="http://schemas.microsoft.com/office/drawing/2014/main" id="{BDFD7FC7-2F8E-4073-A12C-95439A1D44F3}"/>
              </a:ext>
            </a:extLst>
          </p:cNvPr>
          <p:cNvSpPr txBox="1"/>
          <p:nvPr/>
        </p:nvSpPr>
        <p:spPr>
          <a:xfrm>
            <a:off x="1523999" y="780613"/>
            <a:ext cx="9067801" cy="715089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087ED-4784-4D08-9455-9CD275FB3E5B}"/>
              </a:ext>
            </a:extLst>
          </p:cNvPr>
          <p:cNvSpPr txBox="1"/>
          <p:nvPr/>
        </p:nvSpPr>
        <p:spPr>
          <a:xfrm>
            <a:off x="1666875" y="1866900"/>
            <a:ext cx="9439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16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đánh dấu lời đối thoại của nhân vật ta dùng dấu ngoặc kép.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36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029449" y="414337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3549711" y="429815"/>
            <a:ext cx="3986005" cy="4765665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3819525" y="1304925"/>
            <a:ext cx="291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lại câu chuyện vào vở, trong đó sử dụng dấu ngoặc kép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;p1">
            <a:extLst>
              <a:ext uri="{FF2B5EF4-FFF2-40B4-BE49-F238E27FC236}">
                <a16:creationId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561975" y="313888"/>
            <a:ext cx="10696576" cy="105560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thoại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Theo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thoại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1095375" y="1771650"/>
            <a:ext cx="94202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Đác-uyn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Đác-uyn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nghiên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cứu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mệt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r>
              <a:rPr kumimoji="0" lang="vi-VN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Đác-uyn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 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ngừng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kumimoji="0" lang="vi-VN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375350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698689" y="692336"/>
            <a:ext cx="8956060" cy="450251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2" name="Picture 11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C0899DDB-6FD0-EC8F-D454-D6473DA0F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30" y="1745584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B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390525" y="550985"/>
            <a:ext cx="11016027" cy="5783140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9CD508-277B-824A-A23F-C2B12205867D}"/>
              </a:ext>
            </a:extLst>
          </p:cNvPr>
          <p:cNvSpPr/>
          <p:nvPr/>
        </p:nvSpPr>
        <p:spPr>
          <a:xfrm>
            <a:off x="638175" y="785754"/>
            <a:ext cx="10518443" cy="5176895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hlinkClick r:id="rId6" action="ppaction://hlinksldjump"/>
            <a:extLst>
              <a:ext uri="{FF2B5EF4-FFF2-40B4-BE49-F238E27FC236}">
                <a16:creationId xmlns:a16="http://schemas.microsoft.com/office/drawing/2014/main" id="{4689F07A-48F0-1E8F-29C6-C877A82E4C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7802"/>
            <a:ext cx="3086100" cy="409209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94A43DE-F460-ED2D-3885-750A8DDB9E74}"/>
              </a:ext>
            </a:extLst>
          </p:cNvPr>
          <p:cNvGrpSpPr/>
          <p:nvPr/>
        </p:nvGrpSpPr>
        <p:grpSpPr>
          <a:xfrm>
            <a:off x="3320697" y="3670990"/>
            <a:ext cx="2365728" cy="2004453"/>
            <a:chOff x="701322" y="2356540"/>
            <a:chExt cx="2365728" cy="200445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C408780-49CB-3464-539B-F85649910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D470FA8-D9C3-A454-A8F7-749013BEC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38" name="Picture 4">
            <a:extLst>
              <a:ext uri="{FF2B5EF4-FFF2-40B4-BE49-F238E27FC236}">
                <a16:creationId xmlns:a16="http://schemas.microsoft.com/office/drawing/2014/main" id="{A8280153-49BD-3F63-F392-82A6A71B939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606992" y="3725824"/>
            <a:ext cx="2195002" cy="2151102"/>
          </a:xfrm>
          <a:prstGeom prst="rect">
            <a:avLst/>
          </a:prstGeom>
        </p:spPr>
      </p:pic>
      <p:pic>
        <p:nvPicPr>
          <p:cNvPr id="39" name="Picture 38">
            <a:hlinkClick r:id="rId13" action="ppaction://hlinksldjump"/>
            <a:extLst>
              <a:ext uri="{FF2B5EF4-FFF2-40B4-BE49-F238E27FC236}">
                <a16:creationId xmlns:a16="http://schemas.microsoft.com/office/drawing/2014/main" id="{542D145F-C81A-3E9E-4ACB-AA3998F15B5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9592" t="42523" r="46462" b="38125"/>
          <a:stretch/>
        </p:blipFill>
        <p:spPr>
          <a:xfrm>
            <a:off x="5714999" y="3314700"/>
            <a:ext cx="2360601" cy="2482962"/>
          </a:xfrm>
          <a:prstGeom prst="rect">
            <a:avLst/>
          </a:prstGeom>
        </p:spPr>
      </p:pic>
      <p:sp>
        <p:nvSpPr>
          <p:cNvPr id="40" name="Freeform 5">
            <a:extLst>
              <a:ext uri="{FF2B5EF4-FFF2-40B4-BE49-F238E27FC236}">
                <a16:creationId xmlns:a16="http://schemas.microsoft.com/office/drawing/2014/main" id="{2FEE2B9E-3C3D-7E5C-BB81-3D9CAFF18810}"/>
              </a:ext>
            </a:extLst>
          </p:cNvPr>
          <p:cNvSpPr/>
          <p:nvPr/>
        </p:nvSpPr>
        <p:spPr>
          <a:xfrm>
            <a:off x="8648700" y="3830278"/>
            <a:ext cx="1963236" cy="1563955"/>
          </a:xfrm>
          <a:custGeom>
            <a:avLst/>
            <a:gdLst/>
            <a:ahLst/>
            <a:cxnLst/>
            <a:rect l="l" t="t" r="r" b="b"/>
            <a:pathLst>
              <a:path w="4467902" h="4473494">
                <a:moveTo>
                  <a:pt x="0" y="0"/>
                </a:moveTo>
                <a:lnTo>
                  <a:pt x="4467902" y="0"/>
                </a:lnTo>
                <a:lnTo>
                  <a:pt x="4467902" y="4473494"/>
                </a:lnTo>
                <a:lnTo>
                  <a:pt x="0" y="44734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1" name="Picture 5">
            <a:hlinkClick r:id="rId16" action="ppaction://hlinksldjump"/>
            <a:extLst>
              <a:ext uri="{FF2B5EF4-FFF2-40B4-BE49-F238E27FC236}">
                <a16:creationId xmlns:a16="http://schemas.microsoft.com/office/drawing/2014/main" id="{FAF7421E-A883-200A-1DCB-69E53BC2132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746236" y="2505075"/>
            <a:ext cx="2237899" cy="3524250"/>
          </a:xfrm>
          <a:prstGeom prst="rect">
            <a:avLst/>
          </a:prstGeom>
        </p:spPr>
      </p:pic>
      <p:pic>
        <p:nvPicPr>
          <p:cNvPr id="42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E468D1C5-625B-4C04-0151-7DD857BE03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06499" y="2105025"/>
            <a:ext cx="612775" cy="612775"/>
          </a:xfrm>
          <a:prstGeom prst="rect">
            <a:avLst/>
          </a:prstGeom>
        </p:spPr>
      </p:pic>
      <p:pic>
        <p:nvPicPr>
          <p:cNvPr id="44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A2846976-E5C5-DF97-DF27-4937C7ABF64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876896" y="2556783"/>
            <a:ext cx="1247554" cy="3118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2EAA4E-A3A7-AA4E-4E10-C0B7751146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408" y="169489"/>
            <a:ext cx="3103133" cy="1280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4A8E90-6133-DFC8-508F-AF77F5FAC06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7052" y="756945"/>
            <a:ext cx="826079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298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66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02" objId="42"/>
        <p14:triggerEvt type="onClick" time="8449" objId="37"/>
        <p14:stopEvt time="8797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34982B2D-B4F3-2183-063A-B2761D1D0656}"/>
              </a:ext>
            </a:extLst>
          </p:cNvPr>
          <p:cNvGrpSpPr/>
          <p:nvPr/>
        </p:nvGrpSpPr>
        <p:grpSpPr>
          <a:xfrm>
            <a:off x="383135" y="343701"/>
            <a:ext cx="11530957" cy="2173912"/>
            <a:chOff x="383136" y="294969"/>
            <a:chExt cx="11530957" cy="2173912"/>
          </a:xfrm>
        </p:grpSpPr>
        <p:sp>
          <p:nvSpPr>
            <p:cNvPr id="47" name="Hình chữ nhật: Góc Tròn 13">
              <a:extLst>
                <a:ext uri="{FF2B5EF4-FFF2-40B4-BE49-F238E27FC236}">
                  <a16:creationId xmlns:a16="http://schemas.microsoft.com/office/drawing/2014/main" id="{1E1C5183-AEF4-1266-DCA7-EDA70762E55D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6 h 2173912"/>
                <a:gd name="connsiteX1" fmla="*/ 362326 w 11530957"/>
                <a:gd name="connsiteY1" fmla="*/ 0 h 2173912"/>
                <a:gd name="connsiteX2" fmla="*/ 11168631 w 11530957"/>
                <a:gd name="connsiteY2" fmla="*/ 0 h 2173912"/>
                <a:gd name="connsiteX3" fmla="*/ 11530957 w 11530957"/>
                <a:gd name="connsiteY3" fmla="*/ 362326 h 2173912"/>
                <a:gd name="connsiteX4" fmla="*/ 11530957 w 11530957"/>
                <a:gd name="connsiteY4" fmla="*/ 1811586 h 2173912"/>
                <a:gd name="connsiteX5" fmla="*/ 11168631 w 11530957"/>
                <a:gd name="connsiteY5" fmla="*/ 2173912 h 2173912"/>
                <a:gd name="connsiteX6" fmla="*/ 362326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6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6"/>
                  </a:moveTo>
                  <a:cubicBezTo>
                    <a:pt x="-13895" y="163083"/>
                    <a:pt x="161346" y="4960"/>
                    <a:pt x="362326" y="0"/>
                  </a:cubicBezTo>
                  <a:cubicBezTo>
                    <a:pt x="4594817" y="77600"/>
                    <a:pt x="9911360" y="-27269"/>
                    <a:pt x="11168631" y="0"/>
                  </a:cubicBezTo>
                  <a:cubicBezTo>
                    <a:pt x="11379880" y="-14698"/>
                    <a:pt x="11548733" y="167452"/>
                    <a:pt x="11530957" y="362326"/>
                  </a:cubicBezTo>
                  <a:cubicBezTo>
                    <a:pt x="11650298" y="734533"/>
                    <a:pt x="11461025" y="1581505"/>
                    <a:pt x="11530957" y="1811586"/>
                  </a:cubicBezTo>
                  <a:cubicBezTo>
                    <a:pt x="11514320" y="2005185"/>
                    <a:pt x="11338908" y="2187068"/>
                    <a:pt x="11168631" y="2173912"/>
                  </a:cubicBezTo>
                  <a:cubicBezTo>
                    <a:pt x="8916905" y="2223089"/>
                    <a:pt x="3453281" y="2051210"/>
                    <a:pt x="362326" y="2173912"/>
                  </a:cubicBezTo>
                  <a:cubicBezTo>
                    <a:pt x="157406" y="2210876"/>
                    <a:pt x="-15980" y="2025452"/>
                    <a:pt x="0" y="1811586"/>
                  </a:cubicBezTo>
                  <a:cubicBezTo>
                    <a:pt x="11780" y="1092457"/>
                    <a:pt x="-78357" y="1026037"/>
                    <a:pt x="0" y="362326"/>
                  </a:cubicBezTo>
                  <a:close/>
                </a:path>
                <a:path w="11530957" h="2173912" stroke="0" extrusionOk="0">
                  <a:moveTo>
                    <a:pt x="0" y="362326"/>
                  </a:moveTo>
                  <a:cubicBezTo>
                    <a:pt x="12417" y="160800"/>
                    <a:pt x="167098" y="-326"/>
                    <a:pt x="362326" y="0"/>
                  </a:cubicBezTo>
                  <a:cubicBezTo>
                    <a:pt x="2766759" y="-129276"/>
                    <a:pt x="6400469" y="-77778"/>
                    <a:pt x="11168631" y="0"/>
                  </a:cubicBezTo>
                  <a:cubicBezTo>
                    <a:pt x="11363877" y="-15498"/>
                    <a:pt x="11527433" y="182538"/>
                    <a:pt x="11530957" y="362326"/>
                  </a:cubicBezTo>
                  <a:cubicBezTo>
                    <a:pt x="11462788" y="649621"/>
                    <a:pt x="11566852" y="1264960"/>
                    <a:pt x="11530957" y="1811586"/>
                  </a:cubicBezTo>
                  <a:cubicBezTo>
                    <a:pt x="11531995" y="2013883"/>
                    <a:pt x="11358891" y="2177258"/>
                    <a:pt x="11168631" y="2173912"/>
                  </a:cubicBezTo>
                  <a:cubicBezTo>
                    <a:pt x="9850207" y="2218132"/>
                    <a:pt x="1969469" y="2144530"/>
                    <a:pt x="362326" y="2173912"/>
                  </a:cubicBezTo>
                  <a:cubicBezTo>
                    <a:pt x="160960" y="2169074"/>
                    <a:pt x="-36377" y="2003286"/>
                    <a:pt x="0" y="1811586"/>
                  </a:cubicBezTo>
                  <a:cubicBezTo>
                    <a:pt x="35307" y="1251542"/>
                    <a:pt x="-43835" y="902575"/>
                    <a:pt x="0" y="36232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BB1CC8-21BC-B90E-B2E6-34FBC4F60C60}"/>
                </a:ext>
              </a:extLst>
            </p:cNvPr>
            <p:cNvSpPr txBox="1"/>
            <p:nvPr/>
          </p:nvSpPr>
          <p:spPr>
            <a:xfrm>
              <a:off x="2156792" y="352179"/>
              <a:ext cx="9617637" cy="173664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</a:t>
              </a:r>
              <a:r>
                <a:rPr lang="en-US" sz="4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vi-VN" sz="4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đặt ở cuối câu báo hiệu câu đã kết thúc. </a:t>
              </a:r>
              <a:endPara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5" name="b">
            <a:extLst>
              <a:ext uri="{FF2B5EF4-FFF2-40B4-BE49-F238E27FC236}">
                <a16:creationId xmlns:a16="http://schemas.microsoft.com/office/drawing/2014/main" id="{98618A1C-DF60-8C1A-C8D0-7334BE60D855}"/>
              </a:ext>
            </a:extLst>
          </p:cNvPr>
          <p:cNvSpPr/>
          <p:nvPr/>
        </p:nvSpPr>
        <p:spPr>
          <a:xfrm>
            <a:off x="2683566" y="3406163"/>
            <a:ext cx="5834269" cy="1414656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en-US" sz="7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lang="en-US" sz="7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7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chấm</a:t>
            </a:r>
            <a:endParaRPr lang="en-US" sz="70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0" name="Đúng">
            <a:extLst>
              <a:ext uri="{FF2B5EF4-FFF2-40B4-BE49-F238E27FC236}">
                <a16:creationId xmlns:a16="http://schemas.microsoft.com/office/drawing/2014/main" id="{3C09BE6E-B034-7A69-E31B-AE6688B52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64" y="3178122"/>
            <a:ext cx="1631474" cy="1305178"/>
          </a:xfrm>
          <a:prstGeom prst="rect">
            <a:avLst/>
          </a:prstGeom>
        </p:spPr>
      </p:pic>
      <p:pic>
        <p:nvPicPr>
          <p:cNvPr id="6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FA58F7B-9726-9D5E-4022-5F01C5CB3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sp>
        <p:nvSpPr>
          <p:cNvPr id="67" name="Arrow: Right 66">
            <a:hlinkClick r:id="rId8" action="ppaction://hlinksldjump"/>
            <a:extLst>
              <a:ext uri="{FF2B5EF4-FFF2-40B4-BE49-F238E27FC236}">
                <a16:creationId xmlns:a16="http://schemas.microsoft.com/office/drawing/2014/main" id="{7399B01D-FBA6-A03B-5D59-B76E279D775A}"/>
              </a:ext>
            </a:extLst>
          </p:cNvPr>
          <p:cNvSpPr/>
          <p:nvPr/>
        </p:nvSpPr>
        <p:spPr>
          <a:xfrm flipH="1">
            <a:off x="0" y="71886"/>
            <a:ext cx="2047208" cy="926123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992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C6DEFE-58B8-A5C9-5825-384643FB179B}"/>
              </a:ext>
            </a:extLst>
          </p:cNvPr>
          <p:cNvGrpSpPr/>
          <p:nvPr/>
        </p:nvGrpSpPr>
        <p:grpSpPr>
          <a:xfrm>
            <a:off x="383135" y="343701"/>
            <a:ext cx="11530957" cy="2173912"/>
            <a:chOff x="383136" y="294969"/>
            <a:chExt cx="11530957" cy="2173912"/>
          </a:xfrm>
        </p:grpSpPr>
        <p:sp>
          <p:nvSpPr>
            <p:cNvPr id="3" name="Hình chữ nhật: Góc Tròn 13">
              <a:extLst>
                <a:ext uri="{FF2B5EF4-FFF2-40B4-BE49-F238E27FC236}">
                  <a16:creationId xmlns:a16="http://schemas.microsoft.com/office/drawing/2014/main" id="{B08173CD-C0FE-AF23-5722-5E961BD813DD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6 h 2173912"/>
                <a:gd name="connsiteX1" fmla="*/ 362326 w 11530957"/>
                <a:gd name="connsiteY1" fmla="*/ 0 h 2173912"/>
                <a:gd name="connsiteX2" fmla="*/ 11168631 w 11530957"/>
                <a:gd name="connsiteY2" fmla="*/ 0 h 2173912"/>
                <a:gd name="connsiteX3" fmla="*/ 11530957 w 11530957"/>
                <a:gd name="connsiteY3" fmla="*/ 362326 h 2173912"/>
                <a:gd name="connsiteX4" fmla="*/ 11530957 w 11530957"/>
                <a:gd name="connsiteY4" fmla="*/ 1811586 h 2173912"/>
                <a:gd name="connsiteX5" fmla="*/ 11168631 w 11530957"/>
                <a:gd name="connsiteY5" fmla="*/ 2173912 h 2173912"/>
                <a:gd name="connsiteX6" fmla="*/ 362326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6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6"/>
                  </a:moveTo>
                  <a:cubicBezTo>
                    <a:pt x="-13895" y="163083"/>
                    <a:pt x="161346" y="4960"/>
                    <a:pt x="362326" y="0"/>
                  </a:cubicBezTo>
                  <a:cubicBezTo>
                    <a:pt x="4594817" y="77600"/>
                    <a:pt x="9911360" y="-27269"/>
                    <a:pt x="11168631" y="0"/>
                  </a:cubicBezTo>
                  <a:cubicBezTo>
                    <a:pt x="11379880" y="-14698"/>
                    <a:pt x="11548733" y="167452"/>
                    <a:pt x="11530957" y="362326"/>
                  </a:cubicBezTo>
                  <a:cubicBezTo>
                    <a:pt x="11650298" y="734533"/>
                    <a:pt x="11461025" y="1581505"/>
                    <a:pt x="11530957" y="1811586"/>
                  </a:cubicBezTo>
                  <a:cubicBezTo>
                    <a:pt x="11514320" y="2005185"/>
                    <a:pt x="11338908" y="2187068"/>
                    <a:pt x="11168631" y="2173912"/>
                  </a:cubicBezTo>
                  <a:cubicBezTo>
                    <a:pt x="8916905" y="2223089"/>
                    <a:pt x="3453281" y="2051210"/>
                    <a:pt x="362326" y="2173912"/>
                  </a:cubicBezTo>
                  <a:cubicBezTo>
                    <a:pt x="157406" y="2210876"/>
                    <a:pt x="-15980" y="2025452"/>
                    <a:pt x="0" y="1811586"/>
                  </a:cubicBezTo>
                  <a:cubicBezTo>
                    <a:pt x="11780" y="1092457"/>
                    <a:pt x="-78357" y="1026037"/>
                    <a:pt x="0" y="362326"/>
                  </a:cubicBezTo>
                  <a:close/>
                </a:path>
                <a:path w="11530957" h="2173912" stroke="0" extrusionOk="0">
                  <a:moveTo>
                    <a:pt x="0" y="362326"/>
                  </a:moveTo>
                  <a:cubicBezTo>
                    <a:pt x="12417" y="160800"/>
                    <a:pt x="167098" y="-326"/>
                    <a:pt x="362326" y="0"/>
                  </a:cubicBezTo>
                  <a:cubicBezTo>
                    <a:pt x="2766759" y="-129276"/>
                    <a:pt x="6400469" y="-77778"/>
                    <a:pt x="11168631" y="0"/>
                  </a:cubicBezTo>
                  <a:cubicBezTo>
                    <a:pt x="11363877" y="-15498"/>
                    <a:pt x="11527433" y="182538"/>
                    <a:pt x="11530957" y="362326"/>
                  </a:cubicBezTo>
                  <a:cubicBezTo>
                    <a:pt x="11462788" y="649621"/>
                    <a:pt x="11566852" y="1264960"/>
                    <a:pt x="11530957" y="1811586"/>
                  </a:cubicBezTo>
                  <a:cubicBezTo>
                    <a:pt x="11531995" y="2013883"/>
                    <a:pt x="11358891" y="2177258"/>
                    <a:pt x="11168631" y="2173912"/>
                  </a:cubicBezTo>
                  <a:cubicBezTo>
                    <a:pt x="9850207" y="2218132"/>
                    <a:pt x="1969469" y="2144530"/>
                    <a:pt x="362326" y="2173912"/>
                  </a:cubicBezTo>
                  <a:cubicBezTo>
                    <a:pt x="160960" y="2169074"/>
                    <a:pt x="-36377" y="2003286"/>
                    <a:pt x="0" y="1811586"/>
                  </a:cubicBezTo>
                  <a:cubicBezTo>
                    <a:pt x="35307" y="1251542"/>
                    <a:pt x="-43835" y="902575"/>
                    <a:pt x="0" y="36232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2A8D37-2A58-A0E5-013B-65277B2A5E20}"/>
                </a:ext>
              </a:extLst>
            </p:cNvPr>
            <p:cNvSpPr txBox="1"/>
            <p:nvPr/>
          </p:nvSpPr>
          <p:spPr>
            <a:xfrm>
              <a:off x="2017644" y="521144"/>
              <a:ext cx="9617637" cy="146423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gì dùng để báo hiệu sự liệt kê hoặc nhấn mạnh ý trích dẫn trực tiếp. </a:t>
              </a:r>
            </a:p>
          </p:txBody>
        </p:sp>
      </p:grpSp>
      <p:sp>
        <p:nvSpPr>
          <p:cNvPr id="5" name="b">
            <a:extLst>
              <a:ext uri="{FF2B5EF4-FFF2-40B4-BE49-F238E27FC236}">
                <a16:creationId xmlns:a16="http://schemas.microsoft.com/office/drawing/2014/main" id="{A2232310-7D82-8D24-8DCC-5846828DA08A}"/>
              </a:ext>
            </a:extLst>
          </p:cNvPr>
          <p:cNvSpPr/>
          <p:nvPr/>
        </p:nvSpPr>
        <p:spPr>
          <a:xfrm>
            <a:off x="2922104" y="3237198"/>
            <a:ext cx="6301409" cy="1414656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en-US" sz="7000" b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 ngoặc kép</a:t>
            </a:r>
            <a:endParaRPr lang="en-US" sz="7000" b="1" dirty="0" err="1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" name="Đúng">
            <a:extLst>
              <a:ext uri="{FF2B5EF4-FFF2-40B4-BE49-F238E27FC236}">
                <a16:creationId xmlns:a16="http://schemas.microsoft.com/office/drawing/2014/main" id="{94E2BB5A-0F72-5863-1AE0-E75B38028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386" y="2710983"/>
            <a:ext cx="1631474" cy="130517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A21B8F-F116-A320-9786-C7FC05957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sp>
        <p:nvSpPr>
          <p:cNvPr id="9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E71D954D-5D36-81A9-50C2-CCFA17F13426}"/>
              </a:ext>
            </a:extLst>
          </p:cNvPr>
          <p:cNvSpPr/>
          <p:nvPr/>
        </p:nvSpPr>
        <p:spPr>
          <a:xfrm flipH="1">
            <a:off x="0" y="71886"/>
            <a:ext cx="2047208" cy="926123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367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2D93D7-BAC1-D6F4-D048-58CB03EF1655}"/>
              </a:ext>
            </a:extLst>
          </p:cNvPr>
          <p:cNvGrpSpPr/>
          <p:nvPr/>
        </p:nvGrpSpPr>
        <p:grpSpPr>
          <a:xfrm>
            <a:off x="383135" y="343701"/>
            <a:ext cx="11530957" cy="2173912"/>
            <a:chOff x="383136" y="294969"/>
            <a:chExt cx="11530957" cy="2173912"/>
          </a:xfrm>
        </p:grpSpPr>
        <p:sp>
          <p:nvSpPr>
            <p:cNvPr id="4" name="Hình chữ nhật: Góc Tròn 13">
              <a:extLst>
                <a:ext uri="{FF2B5EF4-FFF2-40B4-BE49-F238E27FC236}">
                  <a16:creationId xmlns:a16="http://schemas.microsoft.com/office/drawing/2014/main" id="{BE36BE50-B775-6F8A-03B4-F0AE08F82F47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6 h 2173912"/>
                <a:gd name="connsiteX1" fmla="*/ 362326 w 11530957"/>
                <a:gd name="connsiteY1" fmla="*/ 0 h 2173912"/>
                <a:gd name="connsiteX2" fmla="*/ 11168631 w 11530957"/>
                <a:gd name="connsiteY2" fmla="*/ 0 h 2173912"/>
                <a:gd name="connsiteX3" fmla="*/ 11530957 w 11530957"/>
                <a:gd name="connsiteY3" fmla="*/ 362326 h 2173912"/>
                <a:gd name="connsiteX4" fmla="*/ 11530957 w 11530957"/>
                <a:gd name="connsiteY4" fmla="*/ 1811586 h 2173912"/>
                <a:gd name="connsiteX5" fmla="*/ 11168631 w 11530957"/>
                <a:gd name="connsiteY5" fmla="*/ 2173912 h 2173912"/>
                <a:gd name="connsiteX6" fmla="*/ 362326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6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6"/>
                  </a:moveTo>
                  <a:cubicBezTo>
                    <a:pt x="-13895" y="163083"/>
                    <a:pt x="161346" y="4960"/>
                    <a:pt x="362326" y="0"/>
                  </a:cubicBezTo>
                  <a:cubicBezTo>
                    <a:pt x="4594817" y="77600"/>
                    <a:pt x="9911360" y="-27269"/>
                    <a:pt x="11168631" y="0"/>
                  </a:cubicBezTo>
                  <a:cubicBezTo>
                    <a:pt x="11379880" y="-14698"/>
                    <a:pt x="11548733" y="167452"/>
                    <a:pt x="11530957" y="362326"/>
                  </a:cubicBezTo>
                  <a:cubicBezTo>
                    <a:pt x="11650298" y="734533"/>
                    <a:pt x="11461025" y="1581505"/>
                    <a:pt x="11530957" y="1811586"/>
                  </a:cubicBezTo>
                  <a:cubicBezTo>
                    <a:pt x="11514320" y="2005185"/>
                    <a:pt x="11338908" y="2187068"/>
                    <a:pt x="11168631" y="2173912"/>
                  </a:cubicBezTo>
                  <a:cubicBezTo>
                    <a:pt x="8916905" y="2223089"/>
                    <a:pt x="3453281" y="2051210"/>
                    <a:pt x="362326" y="2173912"/>
                  </a:cubicBezTo>
                  <a:cubicBezTo>
                    <a:pt x="157406" y="2210876"/>
                    <a:pt x="-15980" y="2025452"/>
                    <a:pt x="0" y="1811586"/>
                  </a:cubicBezTo>
                  <a:cubicBezTo>
                    <a:pt x="11780" y="1092457"/>
                    <a:pt x="-78357" y="1026037"/>
                    <a:pt x="0" y="362326"/>
                  </a:cubicBezTo>
                  <a:close/>
                </a:path>
                <a:path w="11530957" h="2173912" stroke="0" extrusionOk="0">
                  <a:moveTo>
                    <a:pt x="0" y="362326"/>
                  </a:moveTo>
                  <a:cubicBezTo>
                    <a:pt x="12417" y="160800"/>
                    <a:pt x="167098" y="-326"/>
                    <a:pt x="362326" y="0"/>
                  </a:cubicBezTo>
                  <a:cubicBezTo>
                    <a:pt x="2766759" y="-129276"/>
                    <a:pt x="6400469" y="-77778"/>
                    <a:pt x="11168631" y="0"/>
                  </a:cubicBezTo>
                  <a:cubicBezTo>
                    <a:pt x="11363877" y="-15498"/>
                    <a:pt x="11527433" y="182538"/>
                    <a:pt x="11530957" y="362326"/>
                  </a:cubicBezTo>
                  <a:cubicBezTo>
                    <a:pt x="11462788" y="649621"/>
                    <a:pt x="11566852" y="1264960"/>
                    <a:pt x="11530957" y="1811586"/>
                  </a:cubicBezTo>
                  <a:cubicBezTo>
                    <a:pt x="11531995" y="2013883"/>
                    <a:pt x="11358891" y="2177258"/>
                    <a:pt x="11168631" y="2173912"/>
                  </a:cubicBezTo>
                  <a:cubicBezTo>
                    <a:pt x="9850207" y="2218132"/>
                    <a:pt x="1969469" y="2144530"/>
                    <a:pt x="362326" y="2173912"/>
                  </a:cubicBezTo>
                  <a:cubicBezTo>
                    <a:pt x="160960" y="2169074"/>
                    <a:pt x="-36377" y="2003286"/>
                    <a:pt x="0" y="1811586"/>
                  </a:cubicBezTo>
                  <a:cubicBezTo>
                    <a:pt x="35307" y="1251542"/>
                    <a:pt x="-43835" y="902575"/>
                    <a:pt x="0" y="36232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1004AE-E0B8-6394-AEB0-25490E181AC1}"/>
                </a:ext>
              </a:extLst>
            </p:cNvPr>
            <p:cNvSpPr txBox="1"/>
            <p:nvPr/>
          </p:nvSpPr>
          <p:spPr>
            <a:xfrm>
              <a:off x="2017644" y="521144"/>
              <a:ext cx="9617637" cy="146423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 là dấu được dùng để kết thúc câu cảm thán, câu cầu khiến</a:t>
              </a:r>
            </a:p>
          </p:txBody>
        </p:sp>
      </p:grpSp>
      <p:sp>
        <p:nvSpPr>
          <p:cNvPr id="8" name="b">
            <a:extLst>
              <a:ext uri="{FF2B5EF4-FFF2-40B4-BE49-F238E27FC236}">
                <a16:creationId xmlns:a16="http://schemas.microsoft.com/office/drawing/2014/main" id="{C5D68C21-E74E-A033-66E3-BCF4FA4F61C2}"/>
              </a:ext>
            </a:extLst>
          </p:cNvPr>
          <p:cNvSpPr/>
          <p:nvPr/>
        </p:nvSpPr>
        <p:spPr>
          <a:xfrm>
            <a:off x="2892288" y="3237198"/>
            <a:ext cx="6331226" cy="1414656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en-US" sz="6600" b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 chấm than</a:t>
            </a:r>
            <a:endParaRPr lang="en-US" sz="6600" b="1" dirty="0" err="1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9" name="Đúng">
            <a:extLst>
              <a:ext uri="{FF2B5EF4-FFF2-40B4-BE49-F238E27FC236}">
                <a16:creationId xmlns:a16="http://schemas.microsoft.com/office/drawing/2014/main" id="{8879CE7A-025C-4FC3-DAC3-85CFDF92E6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386" y="2710983"/>
            <a:ext cx="1631474" cy="1305178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C33A63B-EEC6-995F-7951-4F311F9A2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sp>
        <p:nvSpPr>
          <p:cNvPr id="11" name="Arrow: Right 10">
            <a:hlinkClick r:id="rId8" action="ppaction://hlinksldjump"/>
            <a:extLst>
              <a:ext uri="{FF2B5EF4-FFF2-40B4-BE49-F238E27FC236}">
                <a16:creationId xmlns:a16="http://schemas.microsoft.com/office/drawing/2014/main" id="{C19E31A4-48CC-0BAA-50F7-FB1A04CCCB7B}"/>
              </a:ext>
            </a:extLst>
          </p:cNvPr>
          <p:cNvSpPr/>
          <p:nvPr/>
        </p:nvSpPr>
        <p:spPr>
          <a:xfrm flipH="1">
            <a:off x="0" y="71886"/>
            <a:ext cx="2047208" cy="926123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07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514379" y="339239"/>
            <a:ext cx="9030037" cy="592512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30A3F-F327-5998-B5CA-BCD01A596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344" y="1691490"/>
            <a:ext cx="7535309" cy="3475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1FE7AD-E772-D830-9CFB-8A77F0C816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67"/>
          <a:stretch/>
        </p:blipFill>
        <p:spPr>
          <a:xfrm>
            <a:off x="-274983" y="4124738"/>
            <a:ext cx="4088115" cy="27332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32091F-604D-14C5-6CCF-C7DB53AF3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064" y="619585"/>
            <a:ext cx="5675868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544C6-EE05-4B9A-95F7-AB506CF67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27" y="263528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790575" y="763497"/>
            <a:ext cx="10334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endParaRPr lang="en-US" altLang="en-US" sz="32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6867524" y="355282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4096465" y="1412997"/>
            <a:ext cx="3326056" cy="316999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4505325" y="1704975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thầm bài Học nghề, sau đó tìm câu có sử dụng dấu gạch ngang ở đầu dòng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079" y="4496434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endParaRPr lang="zh-CN" altLang="en-US" sz="1600" b="1" dirty="0">
              <a:solidFill>
                <a:prstClr val="black"/>
              </a:solidFill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61705" y="2734019"/>
            <a:ext cx="2468471" cy="3165392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613714" y="2665079"/>
            <a:ext cx="2530183" cy="32445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90959" y="2169106"/>
            <a:ext cx="4208656" cy="2041793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Trình</a:t>
              </a:r>
              <a:r>
                <a:rPr lang="en-US" sz="3733" b="1" dirty="0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bày</a:t>
              </a:r>
              <a:endParaRPr lang="en-US" sz="3733" b="1" dirty="0">
                <a:solidFill>
                  <a:srgbClr val="F52D6B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7805971" y="1537465"/>
            <a:ext cx="4386029" cy="2356107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699"/>
              <a:ext cx="2526936" cy="9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Nhận</a:t>
              </a:r>
              <a:r>
                <a:rPr lang="en-US" sz="4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xét</a:t>
              </a:r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5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561</Words>
  <Application>Microsoft Office PowerPoint</Application>
  <PresentationFormat>Widescreen</PresentationFormat>
  <Paragraphs>54</Paragraphs>
  <Slides>19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宋体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HappyZcool</vt:lpstr>
      <vt:lpstr>iCiel Altus</vt:lpstr>
      <vt:lpstr>Pattaya</vt:lpstr>
      <vt:lpstr>Times New Roman</vt:lpstr>
      <vt:lpstr>UTM Cookies</vt:lpstr>
      <vt:lpstr>Wingdings</vt:lpstr>
      <vt:lpstr>字魂59号-创粗黑</vt:lpstr>
      <vt:lpstr>思源黑体 CN Medium</vt:lpstr>
      <vt:lpstr>方正清刻本悦宋简体</vt:lpstr>
      <vt:lpstr>5_Office Theme</vt:lpstr>
      <vt:lpstr>1_Office Theme</vt:lpstr>
      <vt:lpstr>2_Office Theme</vt:lpstr>
      <vt:lpstr>Custom Design</vt:lpstr>
      <vt:lpstr>1_Office 主题​​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2022-11-26T06:23:00Z</dcterms:created>
  <dcterms:modified xsi:type="dcterms:W3CDTF">2025-03-19T12:22:35Z</dcterms:modified>
</cp:coreProperties>
</file>