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259" r:id="rId3"/>
    <p:sldId id="321" r:id="rId4"/>
    <p:sldId id="322" r:id="rId5"/>
    <p:sldId id="323" r:id="rId6"/>
    <p:sldId id="324" r:id="rId7"/>
    <p:sldId id="257" r:id="rId8"/>
    <p:sldId id="329" r:id="rId9"/>
    <p:sldId id="258" r:id="rId10"/>
    <p:sldId id="260" r:id="rId11"/>
    <p:sldId id="261" r:id="rId12"/>
    <p:sldId id="263" r:id="rId13"/>
    <p:sldId id="326" r:id="rId14"/>
    <p:sldId id="330" r:id="rId15"/>
    <p:sldId id="327" r:id="rId16"/>
    <p:sldId id="264" r:id="rId17"/>
    <p:sldId id="328" r:id="rId18"/>
    <p:sldId id="266" r:id="rId19"/>
    <p:sldId id="331" r:id="rId20"/>
    <p:sldId id="33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486</Words>
  <Application>Microsoft Office PowerPoint</Application>
  <PresentationFormat>Màn hình rộng</PresentationFormat>
  <Paragraphs>63</Paragraphs>
  <Slides>20</Slides>
  <Notes>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33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Tahoma</vt:lpstr>
      <vt:lpstr>UTM Avo</vt:lpstr>
      <vt:lpstr>UVN Gia Dinh</vt:lpstr>
      <vt:lpstr>字魂59号-创粗黑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35</cp:revision>
  <dcterms:created xsi:type="dcterms:W3CDTF">2022-08-02T06:57:18Z</dcterms:created>
  <dcterms:modified xsi:type="dcterms:W3CDTF">2025-03-19T13:20:11Z</dcterms:modified>
</cp:coreProperties>
</file>