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1"/>
  </p:notesMasterIdLst>
  <p:sldIdLst>
    <p:sldId id="257" r:id="rId7"/>
    <p:sldId id="260" r:id="rId8"/>
    <p:sldId id="349" r:id="rId9"/>
    <p:sldId id="264" r:id="rId10"/>
    <p:sldId id="355" r:id="rId11"/>
    <p:sldId id="261" r:id="rId12"/>
    <p:sldId id="274" r:id="rId13"/>
    <p:sldId id="273" r:id="rId14"/>
    <p:sldId id="272" r:id="rId15"/>
    <p:sldId id="262" r:id="rId16"/>
    <p:sldId id="369" r:id="rId17"/>
    <p:sldId id="367" r:id="rId18"/>
    <p:sldId id="368" r:id="rId19"/>
    <p:sldId id="269" r:id="rId20"/>
    <p:sldId id="356" r:id="rId21"/>
    <p:sldId id="268" r:id="rId22"/>
    <p:sldId id="357" r:id="rId23"/>
    <p:sldId id="281" r:id="rId24"/>
    <p:sldId id="358" r:id="rId25"/>
    <p:sldId id="359" r:id="rId26"/>
    <p:sldId id="360" r:id="rId27"/>
    <p:sldId id="372" r:id="rId28"/>
    <p:sldId id="271" r:id="rId29"/>
    <p:sldId id="391" r:id="rId30"/>
    <p:sldId id="374" r:id="rId31"/>
    <p:sldId id="375" r:id="rId32"/>
    <p:sldId id="376" r:id="rId33"/>
    <p:sldId id="377" r:id="rId34"/>
    <p:sldId id="379" r:id="rId35"/>
    <p:sldId id="382" r:id="rId36"/>
    <p:sldId id="380" r:id="rId37"/>
    <p:sldId id="381" r:id="rId38"/>
    <p:sldId id="392"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32</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f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image" Target="../media/image12.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67.xml"/><Relationship Id="rId5" Type="http://schemas.openxmlformats.org/officeDocument/2006/relationships/image" Target="../media/image48.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50.png"/><Relationship Id="rId12"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1.png"/><Relationship Id="rId14"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50.png"/><Relationship Id="rId12" Type="http://schemas.microsoft.com/office/2007/relationships/hdphoto" Target="../media/hdphoto10.wdp"/><Relationship Id="rId2" Type="http://schemas.openxmlformats.org/officeDocument/2006/relationships/image" Target="../media/image17.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3.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2.png"/><Relationship Id="rId14" Type="http://schemas.microsoft.com/office/2007/relationships/hdphoto" Target="../media/hdphoto11.wdp"/></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6.png"/><Relationship Id="rId3" Type="http://schemas.openxmlformats.org/officeDocument/2006/relationships/image" Target="../media/image14.png"/><Relationship Id="rId7" Type="http://schemas.openxmlformats.org/officeDocument/2006/relationships/image" Target="../media/image50.png"/><Relationship Id="rId12" Type="http://schemas.microsoft.com/office/2007/relationships/hdphoto" Target="../media/hdphoto10.wdp"/><Relationship Id="rId2" Type="http://schemas.openxmlformats.org/officeDocument/2006/relationships/image" Target="../media/image17.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3.png"/><Relationship Id="rId5" Type="http://schemas.openxmlformats.org/officeDocument/2006/relationships/image" Target="../media/image49.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2.png"/><Relationship Id="rId14" Type="http://schemas.microsoft.com/office/2007/relationships/hdphoto" Target="../media/hdphoto12.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50.png"/><Relationship Id="rId12"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1.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67.xml"/><Relationship Id="rId5" Type="http://schemas.openxmlformats.org/officeDocument/2006/relationships/image" Target="../media/image57.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8.png"/><Relationship Id="rId1" Type="http://schemas.openxmlformats.org/officeDocument/2006/relationships/slideLayout" Target="../slideLayouts/slideLayout67.xml"/><Relationship Id="rId6" Type="http://schemas.openxmlformats.org/officeDocument/2006/relationships/image" Target="../media/image15.svg"/><Relationship Id="rId5" Type="http://schemas.openxmlformats.org/officeDocument/2006/relationships/image" Target="../media/image11.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9.png"/><Relationship Id="rId2" Type="http://schemas.openxmlformats.org/officeDocument/2006/relationships/image" Target="../media/image12.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3"/>
          <a:stretch>
            <a:fillRect/>
          </a:stretch>
        </p:blipFill>
        <p:spPr>
          <a:xfrm>
            <a:off x="2848814" y="1885257"/>
            <a:ext cx="8144962" cy="2060627"/>
          </a:xfrm>
          <a:prstGeom prst="rect">
            <a:avLst/>
          </a:prstGeom>
        </p:spPr>
      </p:pic>
      <p:sp>
        <p:nvSpPr>
          <p:cNvPr id="4" name="Rectangle 3"/>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a:t>
            </a:r>
            <a:r>
              <a:rPr lang="en-US" sz="4000" b="1" dirty="0">
                <a:latin typeface="Arial-Rounded" panose="020B0500000000000000" pitchFamily="34" charset="0"/>
                <a:ea typeface="Arial-Rounded" panose="020B0500000000000000" pitchFamily="34" charset="0"/>
                <a:cs typeface="Arial-Rounded" panose="020B0500000000000000" pitchFamily="34" charset="0"/>
              </a:rPr>
              <a:t>n</a:t>
            </a:r>
            <a:r>
              <a:rPr lang="vi-VN" sz="4000" b="1" dirty="0">
                <a:latin typeface="Arial-Rounded" panose="020B0500000000000000" pitchFamily="34" charset="0"/>
                <a:ea typeface="Arial-Rounded" panose="020B0500000000000000" pitchFamily="34" charset="0"/>
                <a:cs typeface="Arial-Rounded" panose="020B0500000000000000" pitchFamily="34" charset="0"/>
              </a:rPr>
              <a:t>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
        <p:nvSpPr>
          <p:cNvPr id="4" name="Rectangle 3"/>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
        <p:nvSpPr>
          <p:cNvPr id="23" name="Rectangle 22"/>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
        <p:nvSpPr>
          <p:cNvPr id="7" name="Rectangle 6"/>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
        <p:nvSpPr>
          <p:cNvPr id="4" name="Rectangle 3"/>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4.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
        <p:nvSpPr>
          <p:cNvPr id="9" name="Rectangle 8"/>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õ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
        <p:nvSpPr>
          <p:cNvPr id="3" name="Rectangle 2"/>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0" name="Rectangle 9"/>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6" name="Rectangle 5"/>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
        <p:nvSpPr>
          <p:cNvPr id="14" name="Rectangle 13"/>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
        <p:nvSpPr>
          <p:cNvPr id="25" name="Rectangle 24"/>
          <p:cNvSpPr/>
          <p:nvPr/>
        </p:nvSpPr>
        <p:spPr>
          <a:xfrm>
            <a:off x="-1514168" y="147484"/>
            <a:ext cx="1307691" cy="132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1059</Words>
  <Application>Microsoft Office PowerPoint</Application>
  <PresentationFormat>Widescreen</PresentationFormat>
  <Paragraphs>175</Paragraphs>
  <Slides>34</Slides>
  <Notes>24</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34</vt:i4>
      </vt:variant>
    </vt:vector>
  </HeadingPairs>
  <TitlesOfParts>
    <vt:vector size="54" baseType="lpstr">
      <vt:lpstr>#9Slide05 Phobia</vt:lpstr>
      <vt:lpstr>Arial</vt:lpstr>
      <vt:lpstr>Arial-Rounded</vt:lpstr>
      <vt:lpstr>AvantGarde</vt:lpstr>
      <vt:lpstr>Calibri</vt:lpstr>
      <vt:lpstr>Chango</vt:lpstr>
      <vt:lpstr>等线</vt:lpstr>
      <vt:lpstr>Livvic</vt:lpstr>
      <vt:lpstr>Roboto Condensed Light</vt:lpstr>
      <vt:lpstr>Rubik</vt:lpstr>
      <vt:lpstr>SVN-Poky's</vt:lpstr>
      <vt:lpstr>UVN Banh Mi</vt:lpstr>
      <vt:lpstr>字魂27号-布丁体</vt:lpstr>
      <vt:lpstr>思源黑体 CN Medium</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2022-10-24T10:13:24Z</dcterms:created>
  <dcterms:modified xsi:type="dcterms:W3CDTF">2025-03-19T12:22:57Z</dcterms:modified>
</cp:coreProperties>
</file>