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724" r:id="rId4"/>
  </p:sldMasterIdLst>
  <p:notesMasterIdLst>
    <p:notesMasterId r:id="rId17"/>
  </p:notesMasterIdLst>
  <p:sldIdLst>
    <p:sldId id="263" r:id="rId5"/>
    <p:sldId id="11670" r:id="rId6"/>
    <p:sldId id="264" r:id="rId7"/>
    <p:sldId id="11678" r:id="rId8"/>
    <p:sldId id="11680" r:id="rId9"/>
    <p:sldId id="11677" r:id="rId10"/>
    <p:sldId id="11674" r:id="rId11"/>
    <p:sldId id="365" r:id="rId12"/>
    <p:sldId id="11681" r:id="rId13"/>
    <p:sldId id="11682" r:id="rId14"/>
    <p:sldId id="11683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63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9B45-CC91-4908-BF3F-43A5F3A554E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F265-5ED9-49F5-92C6-722A20C4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2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1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2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6404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65278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5E9B8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079200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BD9A"/>
              </a:buClr>
              <a:buSzPts val="2000"/>
              <a:buFont typeface="Bad Script"/>
              <a:buNone/>
              <a:defRPr sz="2667" b="1">
                <a:solidFill>
                  <a:srgbClr val="3DBD9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2079200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6979047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6966597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7B0"/>
              </a:buClr>
              <a:buSzPts val="1400"/>
              <a:buNone/>
              <a:defRPr sz="1867">
                <a:solidFill>
                  <a:srgbClr val="4657B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11140204" y="993070"/>
            <a:ext cx="878249" cy="873900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975497" y="1548214"/>
            <a:ext cx="809260" cy="1095273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10879764" y="5823221"/>
            <a:ext cx="1118155" cy="1017775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81003" y="500737"/>
            <a:ext cx="1463595" cy="770603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9556081" y="1015938"/>
            <a:ext cx="1290932" cy="989236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338288" y="5672620"/>
            <a:ext cx="949007" cy="944289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59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6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0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7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5" y="1914402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50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8"/>
            <a:ext cx="6858000" cy="286076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3" y="1645879"/>
            <a:ext cx="3937628" cy="4096879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5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5" cy="12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A9BF9147-9A67-4156-A933-FEA7DFB41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25" y="2762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C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CA6164FD-CE93-451A-9778-27236BAF64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25" y="2762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4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94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3A183E3-FC93-EA05-0EDA-0892E5F626AE}"/>
              </a:ext>
            </a:extLst>
          </p:cNvPr>
          <p:cNvGrpSpPr/>
          <p:nvPr/>
        </p:nvGrpSpPr>
        <p:grpSpPr>
          <a:xfrm>
            <a:off x="0" y="-71120"/>
            <a:ext cx="12192000" cy="6929120"/>
            <a:chOff x="0" y="-53340"/>
            <a:chExt cx="9144000" cy="5196840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249187" y="1678493"/>
              <a:ext cx="201038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7A675B-67C2-4AEC-EA2D-C24C58552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9" b="5277"/>
            <a:stretch/>
          </p:blipFill>
          <p:spPr>
            <a:xfrm>
              <a:off x="0" y="-53340"/>
              <a:ext cx="9144000" cy="5196840"/>
            </a:xfrm>
            <a:prstGeom prst="rect">
              <a:avLst/>
            </a:prstGeom>
          </p:spPr>
        </p:pic>
      </p:grpSp>
      <p:pic>
        <p:nvPicPr>
          <p:cNvPr id="20" name="Picture 19" descr="A picture containing toy, doll, decorated&#10;&#10;Description automatically generated">
            <a:extLst>
              <a:ext uri="{FF2B5EF4-FFF2-40B4-BE49-F238E27FC236}">
                <a16:creationId xmlns:a16="http://schemas.microsoft.com/office/drawing/2014/main" id="{A61764AA-BA16-F74F-AEA7-9EA56CD8D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" y="4061968"/>
            <a:ext cx="4111812" cy="2796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EB95EA-2A32-4C52-9E02-6967022BE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519" y="1007716"/>
            <a:ext cx="7443861" cy="67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EA1E1-4F60-47EF-8780-A60518F8E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279" y="1943040"/>
            <a:ext cx="9321592" cy="1371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DF22D4-2DA2-4AA2-B94B-342750EFA4BB}"/>
              </a:ext>
            </a:extLst>
          </p:cNvPr>
          <p:cNvSpPr txBox="1"/>
          <p:nvPr/>
        </p:nvSpPr>
        <p:spPr>
          <a:xfrm>
            <a:off x="3552825" y="266700"/>
            <a:ext cx="581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….</a:t>
            </a:r>
            <a:r>
              <a:rPr lang="en-US" sz="3200" dirty="0" err="1"/>
              <a:t>ngày</a:t>
            </a:r>
            <a:r>
              <a:rPr lang="en-US" sz="3200" dirty="0"/>
              <a:t>…..</a:t>
            </a:r>
            <a:r>
              <a:rPr lang="en-US" sz="3200" dirty="0" err="1"/>
              <a:t>tháng</a:t>
            </a:r>
            <a:r>
              <a:rPr lang="en-US" sz="3200" dirty="0"/>
              <a:t>…..</a:t>
            </a:r>
            <a:r>
              <a:rPr lang="en-US" sz="3200" dirty="0" err="1"/>
              <a:t>năm</a:t>
            </a:r>
            <a:r>
              <a:rPr lang="en-US" sz="3200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4307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id="{32DDFDD4-F4CE-4C31-93DE-E1762F6A8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5"/>
          <a:stretch/>
        </p:blipFill>
        <p:spPr bwMode="auto">
          <a:xfrm>
            <a:off x="7631342" y="3123210"/>
            <a:ext cx="2661808" cy="41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7D12AC2-5B34-4F75-8E7B-1F7DEB24CA3A}"/>
              </a:ext>
            </a:extLst>
          </p:cNvPr>
          <p:cNvGrpSpPr/>
          <p:nvPr/>
        </p:nvGrpSpPr>
        <p:grpSpPr>
          <a:xfrm>
            <a:off x="674723" y="1965666"/>
            <a:ext cx="4254695" cy="1556692"/>
            <a:chOff x="986397" y="1380650"/>
            <a:chExt cx="3563197" cy="1832561"/>
          </a:xfrm>
        </p:grpSpPr>
        <p:sp>
          <p:nvSpPr>
            <p:cNvPr id="11" name="Speech Bubble: Oval 4">
              <a:extLst>
                <a:ext uri="{FF2B5EF4-FFF2-40B4-BE49-F238E27FC236}">
                  <a16:creationId xmlns:a16="http://schemas.microsoft.com/office/drawing/2014/main" id="{44B5AEF7-2C86-4029-8638-91C043687F17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46EA26-E732-4493-A721-C1E3BC02AE23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5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Bạn nhỏ viết bảng bằng gì?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id="{2E1113B1-2375-43BA-9906-DC58BD2E6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0195"/>
          <a:stretch/>
        </p:blipFill>
        <p:spPr bwMode="auto">
          <a:xfrm>
            <a:off x="2433177" y="3325091"/>
            <a:ext cx="2536446" cy="38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83D74D9-3569-4EEE-9958-62B790322778}"/>
              </a:ext>
            </a:extLst>
          </p:cNvPr>
          <p:cNvGrpSpPr/>
          <p:nvPr/>
        </p:nvGrpSpPr>
        <p:grpSpPr>
          <a:xfrm>
            <a:off x="5923616" y="2025042"/>
            <a:ext cx="4254695" cy="1556692"/>
            <a:chOff x="986397" y="1380650"/>
            <a:chExt cx="3563197" cy="1832561"/>
          </a:xfrm>
        </p:grpSpPr>
        <p:sp>
          <p:nvSpPr>
            <p:cNvPr id="18" name="Speech Bubble: Oval 4">
              <a:extLst>
                <a:ext uri="{FF2B5EF4-FFF2-40B4-BE49-F238E27FC236}">
                  <a16:creationId xmlns:a16="http://schemas.microsoft.com/office/drawing/2014/main" id="{CF6432E5-5A4E-4DE0-BAD3-96193066F463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DD2DF4-A28E-4908-863D-BE7AC6E801D7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4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Bạn nhỏ viết bảng bằng phấn.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2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E03ADE-1131-4D88-B419-0216EA714BFC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CF9CF4-4FF0-4744-8FA6-B734D73AA0B8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4BDCF2-2859-403D-A8CB-A6946727BDF2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67B653-507B-409A-BC6F-55E50DB974D9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C40379B-6CD0-449F-87A3-F0333F08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754EEBE-5A8D-41C4-9F31-73CA6197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045E59A-E1F4-4AB0-97F6-D3BE5A21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98E7C353-F580-45D0-8976-DC02D3DD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BF8DEF-4DFC-4309-8486-131569395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205" y="291045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F25F7-A57B-3391-74D8-B2DA694FF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t="5152"/>
          <a:stretch/>
        </p:blipFill>
        <p:spPr>
          <a:xfrm>
            <a:off x="-1" y="-1"/>
            <a:ext cx="12192001" cy="7106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B6494-1BB8-A3EE-F857-6CD0789A9DEA}"/>
              </a:ext>
            </a:extLst>
          </p:cNvPr>
          <p:cNvSpPr txBox="1"/>
          <p:nvPr/>
        </p:nvSpPr>
        <p:spPr>
          <a:xfrm>
            <a:off x="2555133" y="95255"/>
            <a:ext cx="6731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7278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65813">
            <a:off x="3064254" y="3617813"/>
            <a:ext cx="3167199" cy="34090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7316" y="3425362"/>
            <a:ext cx="2355185" cy="30574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AC6656-CA70-44C6-B9CA-D9FDEF0B5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36" y="1506411"/>
            <a:ext cx="609652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618320" y="411709"/>
            <a:ext cx="10787269" cy="1262712"/>
          </a:xfrm>
          <a:custGeom>
            <a:avLst/>
            <a:gdLst>
              <a:gd name="connsiteX0" fmla="*/ 0 w 10787269"/>
              <a:gd name="connsiteY0" fmla="*/ 631356 h 1262712"/>
              <a:gd name="connsiteX1" fmla="*/ 631356 w 10787269"/>
              <a:gd name="connsiteY1" fmla="*/ 0 h 1262712"/>
              <a:gd name="connsiteX2" fmla="*/ 1216436 w 10787269"/>
              <a:gd name="connsiteY2" fmla="*/ 0 h 1262712"/>
              <a:gd name="connsiteX3" fmla="*/ 1611025 w 10787269"/>
              <a:gd name="connsiteY3" fmla="*/ 0 h 1262712"/>
              <a:gd name="connsiteX4" fmla="*/ 2386596 w 10787269"/>
              <a:gd name="connsiteY4" fmla="*/ 0 h 1262712"/>
              <a:gd name="connsiteX5" fmla="*/ 2971676 w 10787269"/>
              <a:gd name="connsiteY5" fmla="*/ 0 h 1262712"/>
              <a:gd name="connsiteX6" fmla="*/ 3747247 w 10787269"/>
              <a:gd name="connsiteY6" fmla="*/ 0 h 1262712"/>
              <a:gd name="connsiteX7" fmla="*/ 4237081 w 10787269"/>
              <a:gd name="connsiteY7" fmla="*/ 0 h 1262712"/>
              <a:gd name="connsiteX8" fmla="*/ 4917407 w 10787269"/>
              <a:gd name="connsiteY8" fmla="*/ 0 h 1262712"/>
              <a:gd name="connsiteX9" fmla="*/ 5692978 w 10787269"/>
              <a:gd name="connsiteY9" fmla="*/ 0 h 1262712"/>
              <a:gd name="connsiteX10" fmla="*/ 6278058 w 10787269"/>
              <a:gd name="connsiteY10" fmla="*/ 0 h 1262712"/>
              <a:gd name="connsiteX11" fmla="*/ 6863138 w 10787269"/>
              <a:gd name="connsiteY11" fmla="*/ 0 h 1262712"/>
              <a:gd name="connsiteX12" fmla="*/ 7448218 w 10787269"/>
              <a:gd name="connsiteY12" fmla="*/ 0 h 1262712"/>
              <a:gd name="connsiteX13" fmla="*/ 8128543 w 10787269"/>
              <a:gd name="connsiteY13" fmla="*/ 0 h 1262712"/>
              <a:gd name="connsiteX14" fmla="*/ 8618377 w 10787269"/>
              <a:gd name="connsiteY14" fmla="*/ 0 h 1262712"/>
              <a:gd name="connsiteX15" fmla="*/ 9393948 w 10787269"/>
              <a:gd name="connsiteY15" fmla="*/ 0 h 1262712"/>
              <a:gd name="connsiteX16" fmla="*/ 10155913 w 10787269"/>
              <a:gd name="connsiteY16" fmla="*/ 0 h 1262712"/>
              <a:gd name="connsiteX17" fmla="*/ 10787269 w 10787269"/>
              <a:gd name="connsiteY17" fmla="*/ 631356 h 1262712"/>
              <a:gd name="connsiteX18" fmla="*/ 10787269 w 10787269"/>
              <a:gd name="connsiteY18" fmla="*/ 631356 h 1262712"/>
              <a:gd name="connsiteX19" fmla="*/ 10155913 w 10787269"/>
              <a:gd name="connsiteY19" fmla="*/ 1262712 h 1262712"/>
              <a:gd name="connsiteX20" fmla="*/ 9285096 w 10787269"/>
              <a:gd name="connsiteY20" fmla="*/ 1262712 h 1262712"/>
              <a:gd name="connsiteX21" fmla="*/ 8700016 w 10787269"/>
              <a:gd name="connsiteY21" fmla="*/ 1262712 h 1262712"/>
              <a:gd name="connsiteX22" fmla="*/ 8019691 w 10787269"/>
              <a:gd name="connsiteY22" fmla="*/ 1262712 h 1262712"/>
              <a:gd name="connsiteX23" fmla="*/ 7529857 w 10787269"/>
              <a:gd name="connsiteY23" fmla="*/ 1262712 h 1262712"/>
              <a:gd name="connsiteX24" fmla="*/ 6944777 w 10787269"/>
              <a:gd name="connsiteY24" fmla="*/ 1262712 h 1262712"/>
              <a:gd name="connsiteX25" fmla="*/ 6454942 w 10787269"/>
              <a:gd name="connsiteY25" fmla="*/ 1262712 h 1262712"/>
              <a:gd name="connsiteX26" fmla="*/ 5965108 w 10787269"/>
              <a:gd name="connsiteY26" fmla="*/ 1262712 h 1262712"/>
              <a:gd name="connsiteX27" fmla="*/ 5189537 w 10787269"/>
              <a:gd name="connsiteY27" fmla="*/ 1262712 h 1262712"/>
              <a:gd name="connsiteX28" fmla="*/ 4318720 w 10787269"/>
              <a:gd name="connsiteY28" fmla="*/ 1262712 h 1262712"/>
              <a:gd name="connsiteX29" fmla="*/ 3543149 w 10787269"/>
              <a:gd name="connsiteY29" fmla="*/ 1262712 h 1262712"/>
              <a:gd name="connsiteX30" fmla="*/ 2672333 w 10787269"/>
              <a:gd name="connsiteY30" fmla="*/ 1262712 h 1262712"/>
              <a:gd name="connsiteX31" fmla="*/ 1992007 w 10787269"/>
              <a:gd name="connsiteY31" fmla="*/ 1262712 h 1262712"/>
              <a:gd name="connsiteX32" fmla="*/ 1406927 w 10787269"/>
              <a:gd name="connsiteY32" fmla="*/ 1262712 h 1262712"/>
              <a:gd name="connsiteX33" fmla="*/ 631356 w 10787269"/>
              <a:gd name="connsiteY33" fmla="*/ 1262712 h 1262712"/>
              <a:gd name="connsiteX34" fmla="*/ 0 w 10787269"/>
              <a:gd name="connsiteY34" fmla="*/ 631356 h 12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87269" h="1262712" fill="none" extrusionOk="0">
                <a:moveTo>
                  <a:pt x="0" y="631356"/>
                </a:moveTo>
                <a:cubicBezTo>
                  <a:pt x="20287" y="286838"/>
                  <a:pt x="276416" y="-7857"/>
                  <a:pt x="631356" y="0"/>
                </a:cubicBezTo>
                <a:cubicBezTo>
                  <a:pt x="767130" y="27843"/>
                  <a:pt x="928063" y="28291"/>
                  <a:pt x="1216436" y="0"/>
                </a:cubicBezTo>
                <a:cubicBezTo>
                  <a:pt x="1504809" y="-28291"/>
                  <a:pt x="1513773" y="2698"/>
                  <a:pt x="1611025" y="0"/>
                </a:cubicBezTo>
                <a:cubicBezTo>
                  <a:pt x="1708277" y="-2698"/>
                  <a:pt x="2222210" y="38406"/>
                  <a:pt x="2386596" y="0"/>
                </a:cubicBezTo>
                <a:cubicBezTo>
                  <a:pt x="2550982" y="-38406"/>
                  <a:pt x="2768315" y="-24236"/>
                  <a:pt x="2971676" y="0"/>
                </a:cubicBezTo>
                <a:cubicBezTo>
                  <a:pt x="3175037" y="24236"/>
                  <a:pt x="3479198" y="22491"/>
                  <a:pt x="3747247" y="0"/>
                </a:cubicBezTo>
                <a:cubicBezTo>
                  <a:pt x="4015296" y="-22491"/>
                  <a:pt x="4058904" y="15810"/>
                  <a:pt x="4237081" y="0"/>
                </a:cubicBezTo>
                <a:cubicBezTo>
                  <a:pt x="4415258" y="-15810"/>
                  <a:pt x="4770061" y="-12910"/>
                  <a:pt x="4917407" y="0"/>
                </a:cubicBezTo>
                <a:cubicBezTo>
                  <a:pt x="5064753" y="12910"/>
                  <a:pt x="5394090" y="-18046"/>
                  <a:pt x="5692978" y="0"/>
                </a:cubicBezTo>
                <a:cubicBezTo>
                  <a:pt x="5991866" y="18046"/>
                  <a:pt x="6008320" y="-23471"/>
                  <a:pt x="6278058" y="0"/>
                </a:cubicBezTo>
                <a:cubicBezTo>
                  <a:pt x="6547796" y="23471"/>
                  <a:pt x="6593732" y="-17555"/>
                  <a:pt x="6863138" y="0"/>
                </a:cubicBezTo>
                <a:cubicBezTo>
                  <a:pt x="7132544" y="17555"/>
                  <a:pt x="7290573" y="-12118"/>
                  <a:pt x="7448218" y="0"/>
                </a:cubicBezTo>
                <a:cubicBezTo>
                  <a:pt x="7605863" y="12118"/>
                  <a:pt x="7956317" y="-23413"/>
                  <a:pt x="8128543" y="0"/>
                </a:cubicBezTo>
                <a:cubicBezTo>
                  <a:pt x="8300770" y="23413"/>
                  <a:pt x="8387483" y="-12400"/>
                  <a:pt x="8618377" y="0"/>
                </a:cubicBezTo>
                <a:cubicBezTo>
                  <a:pt x="8849271" y="12400"/>
                  <a:pt x="9168160" y="13495"/>
                  <a:pt x="9393948" y="0"/>
                </a:cubicBezTo>
                <a:cubicBezTo>
                  <a:pt x="9619736" y="-13495"/>
                  <a:pt x="9917617" y="21236"/>
                  <a:pt x="10155913" y="0"/>
                </a:cubicBezTo>
                <a:cubicBezTo>
                  <a:pt x="10482838" y="63804"/>
                  <a:pt x="10730479" y="310226"/>
                  <a:pt x="10787269" y="631356"/>
                </a:cubicBezTo>
                <a:lnTo>
                  <a:pt x="10787269" y="631356"/>
                </a:lnTo>
                <a:cubicBezTo>
                  <a:pt x="10809927" y="899198"/>
                  <a:pt x="10438184" y="1273105"/>
                  <a:pt x="10155913" y="1262712"/>
                </a:cubicBezTo>
                <a:cubicBezTo>
                  <a:pt x="9774200" y="1224581"/>
                  <a:pt x="9539386" y="1255463"/>
                  <a:pt x="9285096" y="1262712"/>
                </a:cubicBezTo>
                <a:cubicBezTo>
                  <a:pt x="9030806" y="1269961"/>
                  <a:pt x="8897398" y="1279173"/>
                  <a:pt x="8700016" y="1262712"/>
                </a:cubicBezTo>
                <a:cubicBezTo>
                  <a:pt x="8502634" y="1246251"/>
                  <a:pt x="8217865" y="1229127"/>
                  <a:pt x="8019691" y="1262712"/>
                </a:cubicBezTo>
                <a:cubicBezTo>
                  <a:pt x="7821517" y="1296297"/>
                  <a:pt x="7699567" y="1285778"/>
                  <a:pt x="7529857" y="1262712"/>
                </a:cubicBezTo>
                <a:cubicBezTo>
                  <a:pt x="7360147" y="1239646"/>
                  <a:pt x="7146066" y="1275100"/>
                  <a:pt x="6944777" y="1262712"/>
                </a:cubicBezTo>
                <a:cubicBezTo>
                  <a:pt x="6743488" y="1250324"/>
                  <a:pt x="6659238" y="1279279"/>
                  <a:pt x="6454942" y="1262712"/>
                </a:cubicBezTo>
                <a:cubicBezTo>
                  <a:pt x="6250646" y="1246145"/>
                  <a:pt x="6160661" y="1256736"/>
                  <a:pt x="5965108" y="1262712"/>
                </a:cubicBezTo>
                <a:cubicBezTo>
                  <a:pt x="5769555" y="1268688"/>
                  <a:pt x="5570927" y="1270275"/>
                  <a:pt x="5189537" y="1262712"/>
                </a:cubicBezTo>
                <a:cubicBezTo>
                  <a:pt x="4808147" y="1255149"/>
                  <a:pt x="4592399" y="1277879"/>
                  <a:pt x="4318720" y="1262712"/>
                </a:cubicBezTo>
                <a:cubicBezTo>
                  <a:pt x="4045041" y="1247545"/>
                  <a:pt x="3860328" y="1251400"/>
                  <a:pt x="3543149" y="1262712"/>
                </a:cubicBezTo>
                <a:cubicBezTo>
                  <a:pt x="3225970" y="1274024"/>
                  <a:pt x="3048313" y="1293700"/>
                  <a:pt x="2672333" y="1262712"/>
                </a:cubicBezTo>
                <a:cubicBezTo>
                  <a:pt x="2296353" y="1231724"/>
                  <a:pt x="2212375" y="1230498"/>
                  <a:pt x="1992007" y="1262712"/>
                </a:cubicBezTo>
                <a:cubicBezTo>
                  <a:pt x="1771639" y="1294926"/>
                  <a:pt x="1565280" y="1234505"/>
                  <a:pt x="1406927" y="1262712"/>
                </a:cubicBezTo>
                <a:cubicBezTo>
                  <a:pt x="1248574" y="1290919"/>
                  <a:pt x="900348" y="1299671"/>
                  <a:pt x="631356" y="1262712"/>
                </a:cubicBezTo>
                <a:cubicBezTo>
                  <a:pt x="327703" y="1235061"/>
                  <a:pt x="43958" y="991924"/>
                  <a:pt x="0" y="631356"/>
                </a:cubicBezTo>
                <a:close/>
              </a:path>
              <a:path w="10787269" h="1262712" stroke="0" extrusionOk="0">
                <a:moveTo>
                  <a:pt x="0" y="631356"/>
                </a:moveTo>
                <a:cubicBezTo>
                  <a:pt x="-26167" y="310132"/>
                  <a:pt x="288496" y="24655"/>
                  <a:pt x="631356" y="0"/>
                </a:cubicBezTo>
                <a:cubicBezTo>
                  <a:pt x="862531" y="-12865"/>
                  <a:pt x="1003268" y="-23046"/>
                  <a:pt x="1121190" y="0"/>
                </a:cubicBezTo>
                <a:cubicBezTo>
                  <a:pt x="1239112" y="23046"/>
                  <a:pt x="1457853" y="18588"/>
                  <a:pt x="1706270" y="0"/>
                </a:cubicBezTo>
                <a:cubicBezTo>
                  <a:pt x="1954687" y="-18588"/>
                  <a:pt x="1980686" y="7477"/>
                  <a:pt x="2100859" y="0"/>
                </a:cubicBezTo>
                <a:cubicBezTo>
                  <a:pt x="2221032" y="-7477"/>
                  <a:pt x="2557334" y="-26116"/>
                  <a:pt x="2876430" y="0"/>
                </a:cubicBezTo>
                <a:cubicBezTo>
                  <a:pt x="3195526" y="26116"/>
                  <a:pt x="3177544" y="18648"/>
                  <a:pt x="3271019" y="0"/>
                </a:cubicBezTo>
                <a:cubicBezTo>
                  <a:pt x="3364494" y="-18648"/>
                  <a:pt x="3627619" y="-20900"/>
                  <a:pt x="3951344" y="0"/>
                </a:cubicBezTo>
                <a:cubicBezTo>
                  <a:pt x="4275070" y="20900"/>
                  <a:pt x="4289756" y="11108"/>
                  <a:pt x="4441179" y="0"/>
                </a:cubicBezTo>
                <a:cubicBezTo>
                  <a:pt x="4592603" y="-11108"/>
                  <a:pt x="4780395" y="7875"/>
                  <a:pt x="4931013" y="0"/>
                </a:cubicBezTo>
                <a:cubicBezTo>
                  <a:pt x="5081631" y="-7875"/>
                  <a:pt x="5224186" y="-11517"/>
                  <a:pt x="5325602" y="0"/>
                </a:cubicBezTo>
                <a:cubicBezTo>
                  <a:pt x="5427018" y="11517"/>
                  <a:pt x="5621236" y="1865"/>
                  <a:pt x="5720191" y="0"/>
                </a:cubicBezTo>
                <a:cubicBezTo>
                  <a:pt x="5819146" y="-1865"/>
                  <a:pt x="6075824" y="-16407"/>
                  <a:pt x="6210025" y="0"/>
                </a:cubicBezTo>
                <a:cubicBezTo>
                  <a:pt x="6344226" y="16407"/>
                  <a:pt x="6597433" y="21379"/>
                  <a:pt x="6795105" y="0"/>
                </a:cubicBezTo>
                <a:cubicBezTo>
                  <a:pt x="6992777" y="-21379"/>
                  <a:pt x="7248171" y="23540"/>
                  <a:pt x="7570676" y="0"/>
                </a:cubicBezTo>
                <a:cubicBezTo>
                  <a:pt x="7893181" y="-23540"/>
                  <a:pt x="7957292" y="-9861"/>
                  <a:pt x="8251002" y="0"/>
                </a:cubicBezTo>
                <a:cubicBezTo>
                  <a:pt x="8544712" y="9861"/>
                  <a:pt x="8625073" y="20078"/>
                  <a:pt x="8836082" y="0"/>
                </a:cubicBezTo>
                <a:cubicBezTo>
                  <a:pt x="9047091" y="-20078"/>
                  <a:pt x="9254505" y="-18018"/>
                  <a:pt x="9421161" y="0"/>
                </a:cubicBezTo>
                <a:cubicBezTo>
                  <a:pt x="9587817" y="18018"/>
                  <a:pt x="9902588" y="-26501"/>
                  <a:pt x="10155913" y="0"/>
                </a:cubicBezTo>
                <a:cubicBezTo>
                  <a:pt x="10493843" y="5126"/>
                  <a:pt x="10789995" y="264606"/>
                  <a:pt x="10787269" y="631356"/>
                </a:cubicBezTo>
                <a:lnTo>
                  <a:pt x="10787269" y="631356"/>
                </a:lnTo>
                <a:cubicBezTo>
                  <a:pt x="10740242" y="991906"/>
                  <a:pt x="10574795" y="1290057"/>
                  <a:pt x="10155913" y="1262712"/>
                </a:cubicBezTo>
                <a:cubicBezTo>
                  <a:pt x="9766271" y="1255677"/>
                  <a:pt x="9690164" y="1274021"/>
                  <a:pt x="9285096" y="1262712"/>
                </a:cubicBezTo>
                <a:cubicBezTo>
                  <a:pt x="8880028" y="1251403"/>
                  <a:pt x="8671776" y="1239717"/>
                  <a:pt x="8414280" y="1262712"/>
                </a:cubicBezTo>
                <a:cubicBezTo>
                  <a:pt x="8156784" y="1285707"/>
                  <a:pt x="7943773" y="1291403"/>
                  <a:pt x="7733954" y="1262712"/>
                </a:cubicBezTo>
                <a:cubicBezTo>
                  <a:pt x="7524135" y="1234021"/>
                  <a:pt x="7245421" y="1282454"/>
                  <a:pt x="6863138" y="1262712"/>
                </a:cubicBezTo>
                <a:cubicBezTo>
                  <a:pt x="6480855" y="1242970"/>
                  <a:pt x="6560150" y="1283872"/>
                  <a:pt x="6373303" y="1262712"/>
                </a:cubicBezTo>
                <a:cubicBezTo>
                  <a:pt x="6186456" y="1241552"/>
                  <a:pt x="6038270" y="1291812"/>
                  <a:pt x="5788223" y="1262712"/>
                </a:cubicBezTo>
                <a:cubicBezTo>
                  <a:pt x="5538176" y="1233612"/>
                  <a:pt x="5225899" y="1231151"/>
                  <a:pt x="5012652" y="1262712"/>
                </a:cubicBezTo>
                <a:cubicBezTo>
                  <a:pt x="4799405" y="1294273"/>
                  <a:pt x="4452998" y="1268626"/>
                  <a:pt x="4237081" y="1262712"/>
                </a:cubicBezTo>
                <a:cubicBezTo>
                  <a:pt x="4021164" y="1256798"/>
                  <a:pt x="3842347" y="1247658"/>
                  <a:pt x="3556756" y="1262712"/>
                </a:cubicBezTo>
                <a:cubicBezTo>
                  <a:pt x="3271166" y="1277766"/>
                  <a:pt x="3280445" y="1266798"/>
                  <a:pt x="3162167" y="1262712"/>
                </a:cubicBezTo>
                <a:cubicBezTo>
                  <a:pt x="3043889" y="1258626"/>
                  <a:pt x="2714110" y="1270176"/>
                  <a:pt x="2577087" y="1262712"/>
                </a:cubicBezTo>
                <a:cubicBezTo>
                  <a:pt x="2440064" y="1255248"/>
                  <a:pt x="2095462" y="1289664"/>
                  <a:pt x="1801516" y="1262712"/>
                </a:cubicBezTo>
                <a:cubicBezTo>
                  <a:pt x="1507570" y="1235760"/>
                  <a:pt x="1411246" y="1274939"/>
                  <a:pt x="1216436" y="1262712"/>
                </a:cubicBezTo>
                <a:cubicBezTo>
                  <a:pt x="1021626" y="1250485"/>
                  <a:pt x="758266" y="1254893"/>
                  <a:pt x="631356" y="1262712"/>
                </a:cubicBezTo>
                <a:cubicBezTo>
                  <a:pt x="265044" y="1246931"/>
                  <a:pt x="-15135" y="1062320"/>
                  <a:pt x="0" y="63135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 câu nào dùng để đánh dấu đối thoại của các nhân vật trong đoạn văn dưới đây?</a:t>
            </a:r>
            <a:endParaRPr lang="en-US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F9EA4-CD33-4E70-9DEB-C95192FE9EC5}"/>
              </a:ext>
            </a:extLst>
          </p:cNvPr>
          <p:cNvSpPr txBox="1"/>
          <p:nvPr/>
        </p:nvSpPr>
        <p:spPr>
          <a:xfrm>
            <a:off x="570016" y="2101932"/>
            <a:ext cx="73983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 trưa, ông ngoại về đến nhà. Ông khoe với Diệp: “Hôm nay, ông đăng kí học lớp tiếng Anh rồi nhé!”. Diệp trong mắt: “Ông nhiều tuổi sao còn học ạ?”. Ông bảo: “Trẻ, già đều cần học cháu ạ!”. Diệp thắc mắc: “Thế nếu phải họp phụ huynh thì ai sẽ đi họp cho ông ạ?”.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2DA46-9E5D-4D66-8861-69B40FA11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351" y="2340366"/>
            <a:ext cx="3310475" cy="33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391887" y="823964"/>
            <a:ext cx="7267698" cy="4650562"/>
          </a:xfrm>
          <a:custGeom>
            <a:avLst/>
            <a:gdLst>
              <a:gd name="connsiteX0" fmla="*/ 0 w 7267698"/>
              <a:gd name="connsiteY0" fmla="*/ 1099858 h 4650562"/>
              <a:gd name="connsiteX1" fmla="*/ 1099858 w 7267698"/>
              <a:gd name="connsiteY1" fmla="*/ 0 h 4650562"/>
              <a:gd name="connsiteX2" fmla="*/ 1784036 w 7267698"/>
              <a:gd name="connsiteY2" fmla="*/ 0 h 4650562"/>
              <a:gd name="connsiteX3" fmla="*/ 2316174 w 7267698"/>
              <a:gd name="connsiteY3" fmla="*/ 0 h 4650562"/>
              <a:gd name="connsiteX4" fmla="*/ 2949671 w 7267698"/>
              <a:gd name="connsiteY4" fmla="*/ 0 h 4650562"/>
              <a:gd name="connsiteX5" fmla="*/ 3532489 w 7267698"/>
              <a:gd name="connsiteY5" fmla="*/ 0 h 4650562"/>
              <a:gd name="connsiteX6" fmla="*/ 4115307 w 7267698"/>
              <a:gd name="connsiteY6" fmla="*/ 0 h 4650562"/>
              <a:gd name="connsiteX7" fmla="*/ 4698125 w 7267698"/>
              <a:gd name="connsiteY7" fmla="*/ 0 h 4650562"/>
              <a:gd name="connsiteX8" fmla="*/ 5331623 w 7267698"/>
              <a:gd name="connsiteY8" fmla="*/ 0 h 4650562"/>
              <a:gd name="connsiteX9" fmla="*/ 6167840 w 7267698"/>
              <a:gd name="connsiteY9" fmla="*/ 0 h 4650562"/>
              <a:gd name="connsiteX10" fmla="*/ 7267698 w 7267698"/>
              <a:gd name="connsiteY10" fmla="*/ 1099858 h 4650562"/>
              <a:gd name="connsiteX11" fmla="*/ 7267698 w 7267698"/>
              <a:gd name="connsiteY11" fmla="*/ 1688061 h 4650562"/>
              <a:gd name="connsiteX12" fmla="*/ 7267698 w 7267698"/>
              <a:gd name="connsiteY12" fmla="*/ 2349789 h 4650562"/>
              <a:gd name="connsiteX13" fmla="*/ 7267698 w 7267698"/>
              <a:gd name="connsiteY13" fmla="*/ 2913484 h 4650562"/>
              <a:gd name="connsiteX14" fmla="*/ 7267698 w 7267698"/>
              <a:gd name="connsiteY14" fmla="*/ 3550704 h 4650562"/>
              <a:gd name="connsiteX15" fmla="*/ 6167840 w 7267698"/>
              <a:gd name="connsiteY15" fmla="*/ 4650562 h 4650562"/>
              <a:gd name="connsiteX16" fmla="*/ 5635702 w 7267698"/>
              <a:gd name="connsiteY16" fmla="*/ 4650562 h 4650562"/>
              <a:gd name="connsiteX17" fmla="*/ 4951524 w 7267698"/>
              <a:gd name="connsiteY17" fmla="*/ 4650562 h 4650562"/>
              <a:gd name="connsiteX18" fmla="*/ 4318027 w 7267698"/>
              <a:gd name="connsiteY18" fmla="*/ 4650562 h 4650562"/>
              <a:gd name="connsiteX19" fmla="*/ 3836568 w 7267698"/>
              <a:gd name="connsiteY19" fmla="*/ 4650562 h 4650562"/>
              <a:gd name="connsiteX20" fmla="*/ 3203071 w 7267698"/>
              <a:gd name="connsiteY20" fmla="*/ 4650562 h 4650562"/>
              <a:gd name="connsiteX21" fmla="*/ 2569573 w 7267698"/>
              <a:gd name="connsiteY21" fmla="*/ 4650562 h 4650562"/>
              <a:gd name="connsiteX22" fmla="*/ 1936075 w 7267698"/>
              <a:gd name="connsiteY22" fmla="*/ 4650562 h 4650562"/>
              <a:gd name="connsiteX23" fmla="*/ 1099858 w 7267698"/>
              <a:gd name="connsiteY23" fmla="*/ 4650562 h 4650562"/>
              <a:gd name="connsiteX24" fmla="*/ 0 w 7267698"/>
              <a:gd name="connsiteY24" fmla="*/ 3550704 h 4650562"/>
              <a:gd name="connsiteX25" fmla="*/ 0 w 7267698"/>
              <a:gd name="connsiteY25" fmla="*/ 2937993 h 4650562"/>
              <a:gd name="connsiteX26" fmla="*/ 0 w 7267698"/>
              <a:gd name="connsiteY26" fmla="*/ 2374298 h 4650562"/>
              <a:gd name="connsiteX27" fmla="*/ 0 w 7267698"/>
              <a:gd name="connsiteY27" fmla="*/ 1786095 h 4650562"/>
              <a:gd name="connsiteX28" fmla="*/ 0 w 7267698"/>
              <a:gd name="connsiteY28" fmla="*/ 1099858 h 465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67698" h="4650562" fill="none" extrusionOk="0">
                <a:moveTo>
                  <a:pt x="0" y="1099858"/>
                </a:moveTo>
                <a:cubicBezTo>
                  <a:pt x="-23447" y="521581"/>
                  <a:pt x="514489" y="-58843"/>
                  <a:pt x="1099858" y="0"/>
                </a:cubicBezTo>
                <a:cubicBezTo>
                  <a:pt x="1289107" y="8039"/>
                  <a:pt x="1602231" y="-11932"/>
                  <a:pt x="1784036" y="0"/>
                </a:cubicBezTo>
                <a:cubicBezTo>
                  <a:pt x="1965841" y="11932"/>
                  <a:pt x="2093806" y="13741"/>
                  <a:pt x="2316174" y="0"/>
                </a:cubicBezTo>
                <a:cubicBezTo>
                  <a:pt x="2538542" y="-13741"/>
                  <a:pt x="2737566" y="-14410"/>
                  <a:pt x="2949671" y="0"/>
                </a:cubicBezTo>
                <a:cubicBezTo>
                  <a:pt x="3161776" y="14410"/>
                  <a:pt x="3268501" y="-19001"/>
                  <a:pt x="3532489" y="0"/>
                </a:cubicBezTo>
                <a:cubicBezTo>
                  <a:pt x="3796477" y="19001"/>
                  <a:pt x="3945286" y="11921"/>
                  <a:pt x="4115307" y="0"/>
                </a:cubicBezTo>
                <a:cubicBezTo>
                  <a:pt x="4285328" y="-11921"/>
                  <a:pt x="4488073" y="-24716"/>
                  <a:pt x="4698125" y="0"/>
                </a:cubicBezTo>
                <a:cubicBezTo>
                  <a:pt x="4908177" y="24716"/>
                  <a:pt x="5036937" y="-21390"/>
                  <a:pt x="5331623" y="0"/>
                </a:cubicBezTo>
                <a:cubicBezTo>
                  <a:pt x="5626309" y="21390"/>
                  <a:pt x="5832668" y="26001"/>
                  <a:pt x="6167840" y="0"/>
                </a:cubicBezTo>
                <a:cubicBezTo>
                  <a:pt x="6712495" y="9013"/>
                  <a:pt x="7192383" y="468362"/>
                  <a:pt x="7267698" y="1099858"/>
                </a:cubicBezTo>
                <a:cubicBezTo>
                  <a:pt x="7259667" y="1331936"/>
                  <a:pt x="7250236" y="1489828"/>
                  <a:pt x="7267698" y="1688061"/>
                </a:cubicBezTo>
                <a:cubicBezTo>
                  <a:pt x="7285160" y="1886294"/>
                  <a:pt x="7297948" y="2189429"/>
                  <a:pt x="7267698" y="2349789"/>
                </a:cubicBezTo>
                <a:cubicBezTo>
                  <a:pt x="7237448" y="2510149"/>
                  <a:pt x="7283933" y="2766998"/>
                  <a:pt x="7267698" y="2913484"/>
                </a:cubicBezTo>
                <a:cubicBezTo>
                  <a:pt x="7251463" y="3059971"/>
                  <a:pt x="7296873" y="3290289"/>
                  <a:pt x="7267698" y="3550704"/>
                </a:cubicBezTo>
                <a:cubicBezTo>
                  <a:pt x="7221169" y="4109070"/>
                  <a:pt x="6813732" y="4624828"/>
                  <a:pt x="6167840" y="4650562"/>
                </a:cubicBezTo>
                <a:cubicBezTo>
                  <a:pt x="5963336" y="4656460"/>
                  <a:pt x="5871621" y="4627460"/>
                  <a:pt x="5635702" y="4650562"/>
                </a:cubicBezTo>
                <a:cubicBezTo>
                  <a:pt x="5399783" y="4673664"/>
                  <a:pt x="5169134" y="4625979"/>
                  <a:pt x="4951524" y="4650562"/>
                </a:cubicBezTo>
                <a:cubicBezTo>
                  <a:pt x="4733914" y="4675145"/>
                  <a:pt x="4464914" y="4653517"/>
                  <a:pt x="4318027" y="4650562"/>
                </a:cubicBezTo>
                <a:cubicBezTo>
                  <a:pt x="4171140" y="4647607"/>
                  <a:pt x="4008665" y="4659231"/>
                  <a:pt x="3836568" y="4650562"/>
                </a:cubicBezTo>
                <a:cubicBezTo>
                  <a:pt x="3664471" y="4641893"/>
                  <a:pt x="3350829" y="4657903"/>
                  <a:pt x="3203071" y="4650562"/>
                </a:cubicBezTo>
                <a:cubicBezTo>
                  <a:pt x="3055313" y="4643221"/>
                  <a:pt x="2709804" y="4661497"/>
                  <a:pt x="2569573" y="4650562"/>
                </a:cubicBezTo>
                <a:cubicBezTo>
                  <a:pt x="2429342" y="4639627"/>
                  <a:pt x="2180660" y="4673403"/>
                  <a:pt x="1936075" y="4650562"/>
                </a:cubicBezTo>
                <a:cubicBezTo>
                  <a:pt x="1691490" y="4627721"/>
                  <a:pt x="1485157" y="4625899"/>
                  <a:pt x="1099858" y="4650562"/>
                </a:cubicBezTo>
                <a:cubicBezTo>
                  <a:pt x="478351" y="4608240"/>
                  <a:pt x="20826" y="4183618"/>
                  <a:pt x="0" y="3550704"/>
                </a:cubicBezTo>
                <a:cubicBezTo>
                  <a:pt x="11917" y="3330003"/>
                  <a:pt x="21182" y="3084130"/>
                  <a:pt x="0" y="2937993"/>
                </a:cubicBezTo>
                <a:cubicBezTo>
                  <a:pt x="-21182" y="2791856"/>
                  <a:pt x="-8219" y="2570527"/>
                  <a:pt x="0" y="2374298"/>
                </a:cubicBezTo>
                <a:cubicBezTo>
                  <a:pt x="8219" y="2178069"/>
                  <a:pt x="-22499" y="1959817"/>
                  <a:pt x="0" y="1786095"/>
                </a:cubicBezTo>
                <a:cubicBezTo>
                  <a:pt x="22499" y="1612373"/>
                  <a:pt x="-14957" y="1248983"/>
                  <a:pt x="0" y="1099858"/>
                </a:cubicBezTo>
                <a:close/>
              </a:path>
              <a:path w="7267698" h="4650562" stroke="0" extrusionOk="0">
                <a:moveTo>
                  <a:pt x="0" y="1099858"/>
                </a:moveTo>
                <a:cubicBezTo>
                  <a:pt x="-21499" y="514988"/>
                  <a:pt x="507255" y="62741"/>
                  <a:pt x="1099858" y="0"/>
                </a:cubicBezTo>
                <a:cubicBezTo>
                  <a:pt x="1223046" y="-6726"/>
                  <a:pt x="1369665" y="-5138"/>
                  <a:pt x="1631996" y="0"/>
                </a:cubicBezTo>
                <a:cubicBezTo>
                  <a:pt x="1894327" y="5138"/>
                  <a:pt x="2020803" y="25346"/>
                  <a:pt x="2214814" y="0"/>
                </a:cubicBezTo>
                <a:cubicBezTo>
                  <a:pt x="2408825" y="-25346"/>
                  <a:pt x="2529591" y="14739"/>
                  <a:pt x="2696272" y="0"/>
                </a:cubicBezTo>
                <a:cubicBezTo>
                  <a:pt x="2862953" y="-14739"/>
                  <a:pt x="3148561" y="-26081"/>
                  <a:pt x="3380450" y="0"/>
                </a:cubicBezTo>
                <a:cubicBezTo>
                  <a:pt x="3612339" y="26081"/>
                  <a:pt x="3680902" y="-6292"/>
                  <a:pt x="3861908" y="0"/>
                </a:cubicBezTo>
                <a:cubicBezTo>
                  <a:pt x="4042914" y="6292"/>
                  <a:pt x="4195230" y="13098"/>
                  <a:pt x="4495406" y="0"/>
                </a:cubicBezTo>
                <a:cubicBezTo>
                  <a:pt x="4795582" y="-13098"/>
                  <a:pt x="4823041" y="26594"/>
                  <a:pt x="5027544" y="0"/>
                </a:cubicBezTo>
                <a:cubicBezTo>
                  <a:pt x="5232047" y="-26594"/>
                  <a:pt x="5335935" y="2180"/>
                  <a:pt x="5559682" y="0"/>
                </a:cubicBezTo>
                <a:cubicBezTo>
                  <a:pt x="5783429" y="-2180"/>
                  <a:pt x="5882633" y="-30012"/>
                  <a:pt x="6167840" y="0"/>
                </a:cubicBezTo>
                <a:cubicBezTo>
                  <a:pt x="6764593" y="-28116"/>
                  <a:pt x="7337124" y="512704"/>
                  <a:pt x="7267698" y="1099858"/>
                </a:cubicBezTo>
                <a:cubicBezTo>
                  <a:pt x="7274848" y="1301683"/>
                  <a:pt x="7290336" y="1405957"/>
                  <a:pt x="7267698" y="1639044"/>
                </a:cubicBezTo>
                <a:cubicBezTo>
                  <a:pt x="7245060" y="1872131"/>
                  <a:pt x="7258441" y="2061094"/>
                  <a:pt x="7267698" y="2276264"/>
                </a:cubicBezTo>
                <a:cubicBezTo>
                  <a:pt x="7276955" y="2491434"/>
                  <a:pt x="7258796" y="2617909"/>
                  <a:pt x="7267698" y="2888976"/>
                </a:cubicBezTo>
                <a:cubicBezTo>
                  <a:pt x="7276600" y="3160043"/>
                  <a:pt x="7256361" y="3380330"/>
                  <a:pt x="7267698" y="3550704"/>
                </a:cubicBezTo>
                <a:cubicBezTo>
                  <a:pt x="7200655" y="4140133"/>
                  <a:pt x="6822516" y="4652812"/>
                  <a:pt x="6167840" y="4650562"/>
                </a:cubicBezTo>
                <a:cubicBezTo>
                  <a:pt x="5898982" y="4651517"/>
                  <a:pt x="5671237" y="4629700"/>
                  <a:pt x="5483662" y="4650562"/>
                </a:cubicBezTo>
                <a:cubicBezTo>
                  <a:pt x="5296087" y="4671424"/>
                  <a:pt x="4953950" y="4666132"/>
                  <a:pt x="4799485" y="4650562"/>
                </a:cubicBezTo>
                <a:cubicBezTo>
                  <a:pt x="4645020" y="4634992"/>
                  <a:pt x="4487162" y="4642896"/>
                  <a:pt x="4267347" y="4650562"/>
                </a:cubicBezTo>
                <a:cubicBezTo>
                  <a:pt x="4047532" y="4658228"/>
                  <a:pt x="3680360" y="4667519"/>
                  <a:pt x="3532489" y="4650562"/>
                </a:cubicBezTo>
                <a:cubicBezTo>
                  <a:pt x="3384618" y="4633605"/>
                  <a:pt x="3095801" y="4672279"/>
                  <a:pt x="2898992" y="4650562"/>
                </a:cubicBezTo>
                <a:cubicBezTo>
                  <a:pt x="2702183" y="4628845"/>
                  <a:pt x="2618012" y="4671087"/>
                  <a:pt x="2366854" y="4650562"/>
                </a:cubicBezTo>
                <a:cubicBezTo>
                  <a:pt x="2115696" y="4630037"/>
                  <a:pt x="1612024" y="4691103"/>
                  <a:pt x="1099858" y="4650562"/>
                </a:cubicBezTo>
                <a:cubicBezTo>
                  <a:pt x="531857" y="4584181"/>
                  <a:pt x="24988" y="4130651"/>
                  <a:pt x="0" y="3550704"/>
                </a:cubicBezTo>
                <a:cubicBezTo>
                  <a:pt x="22828" y="3324615"/>
                  <a:pt x="-23663" y="3090212"/>
                  <a:pt x="0" y="2962501"/>
                </a:cubicBezTo>
                <a:cubicBezTo>
                  <a:pt x="23663" y="2834790"/>
                  <a:pt x="-24967" y="2668135"/>
                  <a:pt x="0" y="2398806"/>
                </a:cubicBezTo>
                <a:cubicBezTo>
                  <a:pt x="24967" y="2129478"/>
                  <a:pt x="-3780" y="2009550"/>
                  <a:pt x="0" y="1859620"/>
                </a:cubicBezTo>
                <a:cubicBezTo>
                  <a:pt x="3780" y="1709690"/>
                  <a:pt x="-16219" y="1283374"/>
                  <a:pt x="0" y="109985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365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đối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thoại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nay,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đăng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kí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Anh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tuổi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sao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còn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Trẻ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già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cháu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ạ!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huynh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ai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CC0698-1F27-4055-A1AD-A65DF2056B6F}"/>
              </a:ext>
            </a:extLst>
          </p:cNvPr>
          <p:cNvGrpSpPr/>
          <p:nvPr/>
        </p:nvGrpSpPr>
        <p:grpSpPr>
          <a:xfrm>
            <a:off x="7735709" y="296883"/>
            <a:ext cx="4654935" cy="6442364"/>
            <a:chOff x="8001897" y="1251612"/>
            <a:chExt cx="3807499" cy="526952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4455F2-F504-47BF-BEA2-A611E69F9A6A}"/>
                </a:ext>
              </a:extLst>
            </p:cNvPr>
            <p:cNvSpPr/>
            <p:nvPr/>
          </p:nvSpPr>
          <p:spPr>
            <a:xfrm>
              <a:off x="8095046" y="1251612"/>
              <a:ext cx="3312773" cy="2923873"/>
            </a:xfrm>
            <a:custGeom>
              <a:avLst/>
              <a:gdLst>
                <a:gd name="connsiteX0" fmla="*/ 0 w 4050098"/>
                <a:gd name="connsiteY0" fmla="*/ 595785 h 3574639"/>
                <a:gd name="connsiteX1" fmla="*/ 595785 w 4050098"/>
                <a:gd name="connsiteY1" fmla="*/ 0 h 3574639"/>
                <a:gd name="connsiteX2" fmla="*/ 3454313 w 4050098"/>
                <a:gd name="connsiteY2" fmla="*/ 0 h 3574639"/>
                <a:gd name="connsiteX3" fmla="*/ 4050098 w 4050098"/>
                <a:gd name="connsiteY3" fmla="*/ 595785 h 3574639"/>
                <a:gd name="connsiteX4" fmla="*/ 4050098 w 4050098"/>
                <a:gd name="connsiteY4" fmla="*/ 2978854 h 3574639"/>
                <a:gd name="connsiteX5" fmla="*/ 3454313 w 4050098"/>
                <a:gd name="connsiteY5" fmla="*/ 3574639 h 3574639"/>
                <a:gd name="connsiteX6" fmla="*/ 595785 w 4050098"/>
                <a:gd name="connsiteY6" fmla="*/ 3574639 h 3574639"/>
                <a:gd name="connsiteX7" fmla="*/ 0 w 4050098"/>
                <a:gd name="connsiteY7" fmla="*/ 2978854 h 3574639"/>
                <a:gd name="connsiteX8" fmla="*/ 0 w 4050098"/>
                <a:gd name="connsiteY8" fmla="*/ 595785 h 35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098" h="3574639" fill="none" extrusionOk="0">
                  <a:moveTo>
                    <a:pt x="0" y="595785"/>
                  </a:moveTo>
                  <a:cubicBezTo>
                    <a:pt x="867" y="290216"/>
                    <a:pt x="292380" y="43029"/>
                    <a:pt x="595785" y="0"/>
                  </a:cubicBezTo>
                  <a:cubicBezTo>
                    <a:pt x="1935082" y="72427"/>
                    <a:pt x="2116011" y="61419"/>
                    <a:pt x="3454313" y="0"/>
                  </a:cubicBezTo>
                  <a:cubicBezTo>
                    <a:pt x="3774500" y="-60963"/>
                    <a:pt x="4007155" y="253753"/>
                    <a:pt x="4050098" y="595785"/>
                  </a:cubicBezTo>
                  <a:cubicBezTo>
                    <a:pt x="4150974" y="1003138"/>
                    <a:pt x="3942785" y="2626301"/>
                    <a:pt x="4050098" y="2978854"/>
                  </a:cubicBezTo>
                  <a:cubicBezTo>
                    <a:pt x="4059173" y="3261841"/>
                    <a:pt x="3773583" y="3563683"/>
                    <a:pt x="3454313" y="3574639"/>
                  </a:cubicBezTo>
                  <a:cubicBezTo>
                    <a:pt x="2791129" y="3604466"/>
                    <a:pt x="1771502" y="3495333"/>
                    <a:pt x="595785" y="3574639"/>
                  </a:cubicBezTo>
                  <a:cubicBezTo>
                    <a:pt x="310693" y="3569671"/>
                    <a:pt x="-14386" y="3310742"/>
                    <a:pt x="0" y="2978854"/>
                  </a:cubicBezTo>
                  <a:cubicBezTo>
                    <a:pt x="50037" y="2390597"/>
                    <a:pt x="770" y="1127889"/>
                    <a:pt x="0" y="595785"/>
                  </a:cubicBezTo>
                  <a:close/>
                </a:path>
                <a:path w="4050098" h="3574639" stroke="0" extrusionOk="0">
                  <a:moveTo>
                    <a:pt x="0" y="595785"/>
                  </a:moveTo>
                  <a:cubicBezTo>
                    <a:pt x="20783" y="272407"/>
                    <a:pt x="276231" y="19770"/>
                    <a:pt x="595785" y="0"/>
                  </a:cubicBezTo>
                  <a:cubicBezTo>
                    <a:pt x="1167575" y="123000"/>
                    <a:pt x="2721281" y="-96860"/>
                    <a:pt x="3454313" y="0"/>
                  </a:cubicBezTo>
                  <a:cubicBezTo>
                    <a:pt x="3765345" y="-13727"/>
                    <a:pt x="4067521" y="231617"/>
                    <a:pt x="4050098" y="595785"/>
                  </a:cubicBezTo>
                  <a:cubicBezTo>
                    <a:pt x="4053271" y="1261570"/>
                    <a:pt x="4144365" y="2195391"/>
                    <a:pt x="4050098" y="2978854"/>
                  </a:cubicBezTo>
                  <a:cubicBezTo>
                    <a:pt x="4015604" y="3320393"/>
                    <a:pt x="3777257" y="3573641"/>
                    <a:pt x="3454313" y="3574639"/>
                  </a:cubicBezTo>
                  <a:cubicBezTo>
                    <a:pt x="2294347" y="3413932"/>
                    <a:pt x="1313262" y="3614306"/>
                    <a:pt x="595785" y="3574639"/>
                  </a:cubicBezTo>
                  <a:cubicBezTo>
                    <a:pt x="227660" y="3566746"/>
                    <a:pt x="-38509" y="3290451"/>
                    <a:pt x="0" y="2978854"/>
                  </a:cubicBezTo>
                  <a:cubicBezTo>
                    <a:pt x="32216" y="2098574"/>
                    <a:pt x="57206" y="1238479"/>
                    <a:pt x="0" y="595785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vi-VN" sz="4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FFFFFF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 lời nói đó điều được đánh dấu bằng dấu ngoặc kép.</a:t>
              </a:r>
              <a:endParaRPr lang="en-US" sz="44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FFFFFF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E70647-C3CD-4DCC-B678-EF5F36A0BB7B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8C606F7-E7A0-4208-B052-79C6A2158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F5ED953-2994-4AD0-806D-98062D759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085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820201" y="408328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Ghép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phù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hợp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2C2A5-5AE3-48D5-9782-E437608CB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01" y="1505073"/>
            <a:ext cx="10175290" cy="2936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8ECB5-D3B5-4BC6-8A30-3B995CA60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754" y="3962332"/>
            <a:ext cx="2980706" cy="262706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58E562-5442-4094-9F5F-4B6C11B2BF73}"/>
              </a:ext>
            </a:extLst>
          </p:cNvPr>
          <p:cNvCxnSpPr>
            <a:cxnSpLocks/>
          </p:cNvCxnSpPr>
          <p:nvPr/>
        </p:nvCxnSpPr>
        <p:spPr>
          <a:xfrm>
            <a:off x="6828312" y="2755075"/>
            <a:ext cx="1056904" cy="1318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A237F9-D125-4EB2-859C-D2AB40414CAF}"/>
              </a:ext>
            </a:extLst>
          </p:cNvPr>
          <p:cNvCxnSpPr>
            <a:cxnSpLocks/>
          </p:cNvCxnSpPr>
          <p:nvPr/>
        </p:nvCxnSpPr>
        <p:spPr>
          <a:xfrm flipV="1">
            <a:off x="6852063" y="2683823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77E4F1-E61D-4F30-B40E-F05D708D966B}"/>
              </a:ext>
            </a:extLst>
          </p:cNvPr>
          <p:cNvCxnSpPr>
            <a:cxnSpLocks/>
          </p:cNvCxnSpPr>
          <p:nvPr/>
        </p:nvCxnSpPr>
        <p:spPr>
          <a:xfrm flipV="1">
            <a:off x="6840188" y="3253839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Dựa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4C567-89C0-417F-AB52-81DB9ECDE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963" y="3296515"/>
            <a:ext cx="9392701" cy="217088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Về chất liệu.</a:t>
            </a:r>
          </a:p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 - Cái túi được làm bằng gì?</a:t>
            </a:r>
            <a:endParaRPr lang="en-US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Cái túi được làm bằng giấy.</a:t>
            </a:r>
            <a:endParaRPr lang="vi-VN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7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C7E6F-4FE3-4C5F-95F8-032E3AEFD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080" y="391258"/>
            <a:ext cx="5931057" cy="62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id="{32DDFDD4-F4CE-4C31-93DE-E1762F6A8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5"/>
          <a:stretch/>
        </p:blipFill>
        <p:spPr bwMode="auto">
          <a:xfrm>
            <a:off x="7631342" y="3123210"/>
            <a:ext cx="2661808" cy="41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7D12AC2-5B34-4F75-8E7B-1F7DEB24CA3A}"/>
              </a:ext>
            </a:extLst>
          </p:cNvPr>
          <p:cNvGrpSpPr/>
          <p:nvPr/>
        </p:nvGrpSpPr>
        <p:grpSpPr>
          <a:xfrm>
            <a:off x="674723" y="1965666"/>
            <a:ext cx="4254695" cy="1556692"/>
            <a:chOff x="986397" y="1380650"/>
            <a:chExt cx="3563197" cy="1832561"/>
          </a:xfrm>
        </p:grpSpPr>
        <p:sp>
          <p:nvSpPr>
            <p:cNvPr id="11" name="Speech Bubble: Oval 4">
              <a:extLst>
                <a:ext uri="{FF2B5EF4-FFF2-40B4-BE49-F238E27FC236}">
                  <a16:creationId xmlns:a16="http://schemas.microsoft.com/office/drawing/2014/main" id="{44B5AEF7-2C86-4029-8638-91C043687F17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46EA26-E732-4493-A721-C1E3BC02AE23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5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Cái khăn được làm bằng gì?</a:t>
              </a:r>
              <a:endParaRPr lang="en-US" sz="4000" b="1" dirty="0">
                <a:solidFill>
                  <a:srgbClr val="FF0000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id="{2E1113B1-2375-43BA-9906-DC58BD2E6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0195"/>
          <a:stretch/>
        </p:blipFill>
        <p:spPr bwMode="auto">
          <a:xfrm>
            <a:off x="2433177" y="3325091"/>
            <a:ext cx="2536446" cy="38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83D74D9-3569-4EEE-9958-62B790322778}"/>
              </a:ext>
            </a:extLst>
          </p:cNvPr>
          <p:cNvGrpSpPr/>
          <p:nvPr/>
        </p:nvGrpSpPr>
        <p:grpSpPr>
          <a:xfrm>
            <a:off x="5923616" y="2025042"/>
            <a:ext cx="4254695" cy="1556692"/>
            <a:chOff x="986397" y="1380650"/>
            <a:chExt cx="3563197" cy="1832561"/>
          </a:xfrm>
        </p:grpSpPr>
        <p:sp>
          <p:nvSpPr>
            <p:cNvPr id="18" name="Speech Bubble: Oval 4">
              <a:extLst>
                <a:ext uri="{FF2B5EF4-FFF2-40B4-BE49-F238E27FC236}">
                  <a16:creationId xmlns:a16="http://schemas.microsoft.com/office/drawing/2014/main" id="{CF6432E5-5A4E-4DE0-BAD3-96193066F463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DD2DF4-A28E-4908-863D-BE7AC6E801D7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4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Cái khăn được làm bằng len.</a:t>
              </a:r>
              <a:endParaRPr lang="en-US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9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3.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Dựa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tranh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gì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Về công cụ.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 - Bạn nhỏ đánh răng bằng gì?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- Bạn nhỏ đánh răng bằng bàn chải.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1FA9A-8094-4E85-9369-C4441DB0F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01" y="3795217"/>
            <a:ext cx="9193172" cy="22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341</Words>
  <Application>Microsoft Office PowerPoint</Application>
  <PresentationFormat>Widescreen</PresentationFormat>
  <Paragraphs>31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Bad Script</vt:lpstr>
      <vt:lpstr>Calibri</vt:lpstr>
      <vt:lpstr>Calibri Light</vt:lpstr>
      <vt:lpstr>Times New Roman</vt:lpstr>
      <vt:lpstr>UVN Banh Mi</vt:lpstr>
      <vt:lpstr>Wingdings</vt:lpstr>
      <vt:lpstr>1_Office Theme</vt:lpstr>
      <vt:lpstr>2_Office Theme</vt:lpstr>
      <vt:lpstr>Mathematics Subject for High School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25</cp:revision>
  <dcterms:created xsi:type="dcterms:W3CDTF">2022-11-21T07:56:21Z</dcterms:created>
  <dcterms:modified xsi:type="dcterms:W3CDTF">2025-03-05T07:33:15Z</dcterms:modified>
</cp:coreProperties>
</file>