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3"/>
  </p:notesMasterIdLst>
  <p:sldIdLst>
    <p:sldId id="311" r:id="rId3"/>
    <p:sldId id="3190" r:id="rId4"/>
    <p:sldId id="2007577209" r:id="rId5"/>
    <p:sldId id="2007577218" r:id="rId6"/>
    <p:sldId id="2007577219" r:id="rId7"/>
    <p:sldId id="2007577210" r:id="rId8"/>
    <p:sldId id="2007577221" r:id="rId9"/>
    <p:sldId id="2007577211" r:id="rId10"/>
    <p:sldId id="2007577222" r:id="rId11"/>
    <p:sldId id="31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9B280-6B8E-4499-87D1-396A607E72F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3152D-2794-4198-BCF0-7BB44D5EA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0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76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15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75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7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1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79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12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349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13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51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33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6633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66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63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60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4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3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3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18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54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52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06475" y="-66066"/>
            <a:ext cx="11350894" cy="662858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25" y="4151447"/>
            <a:ext cx="4059807" cy="4059807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5040303" y="5428702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770887" y="3492194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9557" y="28460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3FF41F-B3B3-2259-DF66-00F215756A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2179" y="1016553"/>
            <a:ext cx="2627604" cy="1079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B52D15-EF83-A918-9D17-52FBB03CBD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9498" y="1911364"/>
            <a:ext cx="9565453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06475" y="-66066"/>
            <a:ext cx="11350894" cy="662858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25" y="4151447"/>
            <a:ext cx="4059807" cy="4059807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5040303" y="5428702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770887" y="3492194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961AB55-78BA-1092-713A-6F716C1265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853" y="1509276"/>
            <a:ext cx="10998137" cy="21459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9557" y="28460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0635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15027F-DB1F-4A4E-95D3-413E00A69E71}"/>
              </a:ext>
            </a:extLst>
          </p:cNvPr>
          <p:cNvSpPr txBox="1"/>
          <p:nvPr/>
        </p:nvSpPr>
        <p:spPr>
          <a:xfrm>
            <a:off x="1186450" y="575123"/>
            <a:ext cx="6315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857C5-B29E-4302-9567-1F09B7608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76579"/>
            <a:ext cx="948325" cy="9188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B68CD5-17B6-C376-212D-CA36A9A01A90}"/>
              </a:ext>
            </a:extLst>
          </p:cNvPr>
          <p:cNvSpPr/>
          <p:nvPr/>
        </p:nvSpPr>
        <p:spPr>
          <a:xfrm>
            <a:off x="1186450" y="1552575"/>
            <a:ext cx="9605375" cy="2143662"/>
          </a:xfrm>
          <a:prstGeom prst="rect">
            <a:avLst/>
          </a:prstGeom>
          <a:solidFill>
            <a:srgbClr val="FC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9F61D-037E-1332-30A8-CA0FC6C17823}"/>
              </a:ext>
            </a:extLst>
          </p:cNvPr>
          <p:cNvSpPr txBox="1"/>
          <p:nvPr/>
        </p:nvSpPr>
        <p:spPr>
          <a:xfrm>
            <a:off x="423862" y="1638300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F12C02-F142-C332-4064-1EC67F26B3A7}"/>
              </a:ext>
            </a:extLst>
          </p:cNvPr>
          <p:cNvCxnSpPr>
            <a:cxnSpLocks/>
          </p:cNvCxnSpPr>
          <p:nvPr/>
        </p:nvCxnSpPr>
        <p:spPr>
          <a:xfrm>
            <a:off x="6257925" y="1638300"/>
            <a:ext cx="0" cy="1485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9A5709-46B3-62F7-83EC-0A0024DA8FC9}"/>
              </a:ext>
            </a:extLst>
          </p:cNvPr>
          <p:cNvSpPr txBox="1"/>
          <p:nvPr/>
        </p:nvSpPr>
        <p:spPr>
          <a:xfrm>
            <a:off x="2085975" y="1628775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30 x 20 =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5492C2-2A03-7F93-DE10-CA220D4C9603}"/>
              </a:ext>
            </a:extLst>
          </p:cNvPr>
          <p:cNvSpPr txBox="1"/>
          <p:nvPr/>
        </p:nvSpPr>
        <p:spPr>
          <a:xfrm>
            <a:off x="2571750" y="2124075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3 x 2 =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077E39-D9AE-63A9-3261-4619B26621AE}"/>
              </a:ext>
            </a:extLst>
          </p:cNvPr>
          <p:cNvSpPr txBox="1"/>
          <p:nvPr/>
        </p:nvSpPr>
        <p:spPr>
          <a:xfrm>
            <a:off x="2667000" y="2676525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x 2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= 6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7C48D-6CBB-97A4-B42D-37B54467DFD6}"/>
              </a:ext>
            </a:extLst>
          </p:cNvPr>
          <p:cNvSpPr txBox="1"/>
          <p:nvPr/>
        </p:nvSpPr>
        <p:spPr>
          <a:xfrm>
            <a:off x="6762750" y="1628775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600 x 40 =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FB89DF-DD16-5058-B770-2858334D943B}"/>
              </a:ext>
            </a:extLst>
          </p:cNvPr>
          <p:cNvSpPr txBox="1"/>
          <p:nvPr/>
        </p:nvSpPr>
        <p:spPr>
          <a:xfrm>
            <a:off x="6467475" y="2105025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6 x 4 = 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37EAEF-9C0E-46EC-7100-CE0052D8FF4F}"/>
              </a:ext>
            </a:extLst>
          </p:cNvPr>
          <p:cNvSpPr txBox="1"/>
          <p:nvPr/>
        </p:nvSpPr>
        <p:spPr>
          <a:xfrm>
            <a:off x="7038975" y="2647950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x 4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= 24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FC0E7F-5E36-D41C-FBF3-BFD49FE0E32F}"/>
              </a:ext>
            </a:extLst>
          </p:cNvPr>
          <p:cNvSpPr txBox="1"/>
          <p:nvPr/>
        </p:nvSpPr>
        <p:spPr>
          <a:xfrm>
            <a:off x="704849" y="4219575"/>
            <a:ext cx="1078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20 x 40        70 x 60        400 x 20       900 x 30</a:t>
            </a:r>
          </a:p>
        </p:txBody>
      </p:sp>
    </p:spTree>
    <p:extLst>
      <p:ext uri="{BB962C8B-B14F-4D97-AF65-F5344CB8AC3E}">
        <p14:creationId xmlns:p14="http://schemas.microsoft.com/office/powerpoint/2010/main" val="2072310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53BD9-08CE-17F9-B62A-D445092AB4C0}"/>
              </a:ext>
            </a:extLst>
          </p:cNvPr>
          <p:cNvSpPr txBox="1"/>
          <p:nvPr/>
        </p:nvSpPr>
        <p:spPr>
          <a:xfrm>
            <a:off x="666750" y="542925"/>
            <a:ext cx="1078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20 x 40        70 x 60        400 x 20       900 x 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4E3231-1F74-642C-873F-03B9987803C9}"/>
              </a:ext>
            </a:extLst>
          </p:cNvPr>
          <p:cNvSpPr/>
          <p:nvPr/>
        </p:nvSpPr>
        <p:spPr>
          <a:xfrm>
            <a:off x="1562100" y="1695450"/>
            <a:ext cx="9172575" cy="1695450"/>
          </a:xfrm>
          <a:prstGeom prst="rect">
            <a:avLst/>
          </a:prstGeom>
          <a:solidFill>
            <a:srgbClr val="FC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FBBECE-B270-4E8F-F4B6-4BBF6C342440}"/>
              </a:ext>
            </a:extLst>
          </p:cNvPr>
          <p:cNvCxnSpPr>
            <a:cxnSpLocks/>
          </p:cNvCxnSpPr>
          <p:nvPr/>
        </p:nvCxnSpPr>
        <p:spPr>
          <a:xfrm>
            <a:off x="6200775" y="1781175"/>
            <a:ext cx="0" cy="1485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04876F-D740-496B-C830-290EE7F5BD97}"/>
              </a:ext>
            </a:extLst>
          </p:cNvPr>
          <p:cNvSpPr txBox="1"/>
          <p:nvPr/>
        </p:nvSpPr>
        <p:spPr>
          <a:xfrm>
            <a:off x="1819275" y="1676400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 x 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75F776-E56C-5636-47AC-C858DA1CE2D5}"/>
              </a:ext>
            </a:extLst>
          </p:cNvPr>
          <p:cNvSpPr txBox="1"/>
          <p:nvPr/>
        </p:nvSpPr>
        <p:spPr>
          <a:xfrm>
            <a:off x="2514600" y="2266950"/>
            <a:ext cx="399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2 x 4 =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083D91-90EE-B410-54D4-88B917B3527B}"/>
              </a:ext>
            </a:extLst>
          </p:cNvPr>
          <p:cNvSpPr txBox="1"/>
          <p:nvPr/>
        </p:nvSpPr>
        <p:spPr>
          <a:xfrm>
            <a:off x="2609850" y="2819400"/>
            <a:ext cx="399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x 4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8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750EF-B060-554C-2A50-65765D44DA87}"/>
              </a:ext>
            </a:extLst>
          </p:cNvPr>
          <p:cNvSpPr txBox="1"/>
          <p:nvPr/>
        </p:nvSpPr>
        <p:spPr>
          <a:xfrm>
            <a:off x="7381875" y="1619250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70 x 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1636ED-6EA0-413C-2B62-B96EFCD4EE75}"/>
              </a:ext>
            </a:extLst>
          </p:cNvPr>
          <p:cNvSpPr txBox="1"/>
          <p:nvPr/>
        </p:nvSpPr>
        <p:spPr>
          <a:xfrm>
            <a:off x="6410325" y="2247900"/>
            <a:ext cx="399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7 x 6 = 42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2AC89-78DA-A897-D5A8-74A344C0C950}"/>
              </a:ext>
            </a:extLst>
          </p:cNvPr>
          <p:cNvSpPr txBox="1"/>
          <p:nvPr/>
        </p:nvSpPr>
        <p:spPr>
          <a:xfrm>
            <a:off x="6981825" y="2790825"/>
            <a:ext cx="399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x 6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4 2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7F3632-E070-CC73-6274-99CC2FCBF278}"/>
              </a:ext>
            </a:extLst>
          </p:cNvPr>
          <p:cNvSpPr/>
          <p:nvPr/>
        </p:nvSpPr>
        <p:spPr>
          <a:xfrm>
            <a:off x="1495425" y="4076700"/>
            <a:ext cx="9172575" cy="1695450"/>
          </a:xfrm>
          <a:prstGeom prst="rect">
            <a:avLst/>
          </a:prstGeom>
          <a:solidFill>
            <a:srgbClr val="FC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913294-2BEC-7D93-4367-7EA3A5A7C268}"/>
              </a:ext>
            </a:extLst>
          </p:cNvPr>
          <p:cNvCxnSpPr>
            <a:cxnSpLocks/>
          </p:cNvCxnSpPr>
          <p:nvPr/>
        </p:nvCxnSpPr>
        <p:spPr>
          <a:xfrm>
            <a:off x="6134100" y="4162425"/>
            <a:ext cx="0" cy="1485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D8E7B87-C313-1C86-0FAA-988ECF1A9475}"/>
              </a:ext>
            </a:extLst>
          </p:cNvPr>
          <p:cNvSpPr txBox="1"/>
          <p:nvPr/>
        </p:nvSpPr>
        <p:spPr>
          <a:xfrm>
            <a:off x="1752600" y="4057650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400 x 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ABF850-BF72-4BBE-CCA9-6C75AB65D194}"/>
              </a:ext>
            </a:extLst>
          </p:cNvPr>
          <p:cNvSpPr txBox="1"/>
          <p:nvPr/>
        </p:nvSpPr>
        <p:spPr>
          <a:xfrm>
            <a:off x="2447925" y="4648200"/>
            <a:ext cx="399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2 x 4 =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3A499-B23D-25A6-0B74-D70E039AA8CB}"/>
              </a:ext>
            </a:extLst>
          </p:cNvPr>
          <p:cNvSpPr txBox="1"/>
          <p:nvPr/>
        </p:nvSpPr>
        <p:spPr>
          <a:xfrm>
            <a:off x="2543175" y="5200650"/>
            <a:ext cx="399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x 2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8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1F458-F4CA-A2C6-5AF4-9058FE668C9A}"/>
              </a:ext>
            </a:extLst>
          </p:cNvPr>
          <p:cNvSpPr txBox="1"/>
          <p:nvPr/>
        </p:nvSpPr>
        <p:spPr>
          <a:xfrm>
            <a:off x="7315200" y="4000500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900 x 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7F3DA4-B5E4-693B-9F41-9CA1FF27C0C9}"/>
              </a:ext>
            </a:extLst>
          </p:cNvPr>
          <p:cNvSpPr txBox="1"/>
          <p:nvPr/>
        </p:nvSpPr>
        <p:spPr>
          <a:xfrm>
            <a:off x="6343650" y="4629150"/>
            <a:ext cx="399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9 x 3 = 27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AEBA21-2B76-BD4F-251A-D89867386BE4}"/>
              </a:ext>
            </a:extLst>
          </p:cNvPr>
          <p:cNvSpPr txBox="1"/>
          <p:nvPr/>
        </p:nvSpPr>
        <p:spPr>
          <a:xfrm>
            <a:off x="6915150" y="5172075"/>
            <a:ext cx="399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x 3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27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441878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5" grpId="0"/>
      <p:bldP spid="16" grpId="0"/>
      <p:bldP spid="17" grpId="0"/>
      <p:bldP spid="18" grpId="0"/>
      <p:bldP spid="19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15027F-DB1F-4A4E-95D3-413E00A69E71}"/>
              </a:ext>
            </a:extLst>
          </p:cNvPr>
          <p:cNvSpPr txBox="1"/>
          <p:nvPr/>
        </p:nvSpPr>
        <p:spPr>
          <a:xfrm>
            <a:off x="1186450" y="575123"/>
            <a:ext cx="6315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857C5-B29E-4302-9567-1F09B7608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76579"/>
            <a:ext cx="948325" cy="9188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B68CD5-17B6-C376-212D-CA36A9A01A90}"/>
              </a:ext>
            </a:extLst>
          </p:cNvPr>
          <p:cNvSpPr/>
          <p:nvPr/>
        </p:nvSpPr>
        <p:spPr>
          <a:xfrm>
            <a:off x="1619250" y="1552575"/>
            <a:ext cx="9172575" cy="1695450"/>
          </a:xfrm>
          <a:prstGeom prst="rect">
            <a:avLst/>
          </a:prstGeom>
          <a:solidFill>
            <a:srgbClr val="FC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 Medium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9F61D-037E-1332-30A8-CA0FC6C17823}"/>
              </a:ext>
            </a:extLst>
          </p:cNvPr>
          <p:cNvSpPr txBox="1"/>
          <p:nvPr/>
        </p:nvSpPr>
        <p:spPr>
          <a:xfrm>
            <a:off x="838200" y="1609725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b)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F12C02-F142-C332-4064-1EC67F26B3A7}"/>
              </a:ext>
            </a:extLst>
          </p:cNvPr>
          <p:cNvCxnSpPr>
            <a:cxnSpLocks/>
          </p:cNvCxnSpPr>
          <p:nvPr/>
        </p:nvCxnSpPr>
        <p:spPr>
          <a:xfrm>
            <a:off x="6257925" y="1638300"/>
            <a:ext cx="0" cy="1485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9A5709-46B3-62F7-83EC-0A0024DA8FC9}"/>
              </a:ext>
            </a:extLst>
          </p:cNvPr>
          <p:cNvSpPr txBox="1"/>
          <p:nvPr/>
        </p:nvSpPr>
        <p:spPr>
          <a:xfrm>
            <a:off x="2085975" y="1628775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Mẫu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400 : 20 =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5492C2-2A03-7F93-DE10-CA220D4C9603}"/>
              </a:ext>
            </a:extLst>
          </p:cNvPr>
          <p:cNvSpPr txBox="1"/>
          <p:nvPr/>
        </p:nvSpPr>
        <p:spPr>
          <a:xfrm>
            <a:off x="2571750" y="2124075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400 : 20 = 40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: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077E39-D9AE-63A9-3261-4619B26621AE}"/>
              </a:ext>
            </a:extLst>
          </p:cNvPr>
          <p:cNvSpPr txBox="1"/>
          <p:nvPr/>
        </p:nvSpPr>
        <p:spPr>
          <a:xfrm>
            <a:off x="4876800" y="2676525"/>
            <a:ext cx="178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20.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7C48D-6CBB-97A4-B42D-37B54467DFD6}"/>
              </a:ext>
            </a:extLst>
          </p:cNvPr>
          <p:cNvSpPr txBox="1"/>
          <p:nvPr/>
        </p:nvSpPr>
        <p:spPr>
          <a:xfrm>
            <a:off x="6762750" y="1628775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1 500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: 500 =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FB89DF-DD16-5058-B770-2858334D943B}"/>
              </a:ext>
            </a:extLst>
          </p:cNvPr>
          <p:cNvSpPr txBox="1"/>
          <p:nvPr/>
        </p:nvSpPr>
        <p:spPr>
          <a:xfrm>
            <a:off x="6467475" y="2105025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1 500 : 500 = 15 :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37EAEF-9C0E-46EC-7100-CE0052D8FF4F}"/>
              </a:ext>
            </a:extLst>
          </p:cNvPr>
          <p:cNvSpPr txBox="1"/>
          <p:nvPr/>
        </p:nvSpPr>
        <p:spPr>
          <a:xfrm>
            <a:off x="9210675" y="2647950"/>
            <a:ext cx="181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FC0E7F-5E36-D41C-FBF3-BFD49FE0E32F}"/>
              </a:ext>
            </a:extLst>
          </p:cNvPr>
          <p:cNvSpPr txBox="1"/>
          <p:nvPr/>
        </p:nvSpPr>
        <p:spPr>
          <a:xfrm>
            <a:off x="495300" y="3581400"/>
            <a:ext cx="10991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90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0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0        240 :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8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0        3 600 : 600       28 000 : 400</a:t>
            </a:r>
          </a:p>
        </p:txBody>
      </p:sp>
    </p:spTree>
    <p:extLst>
      <p:ext uri="{BB962C8B-B14F-4D97-AF65-F5344CB8AC3E}">
        <p14:creationId xmlns:p14="http://schemas.microsoft.com/office/powerpoint/2010/main" val="3666696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53BD9-08CE-17F9-B62A-D445092AB4C0}"/>
              </a:ext>
            </a:extLst>
          </p:cNvPr>
          <p:cNvSpPr txBox="1"/>
          <p:nvPr/>
        </p:nvSpPr>
        <p:spPr>
          <a:xfrm>
            <a:off x="666750" y="542925"/>
            <a:ext cx="1114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900 : 30        240 : 80        3 600 : 600       28 000 : 400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4E3231-1F74-642C-873F-03B9987803C9}"/>
              </a:ext>
            </a:extLst>
          </p:cNvPr>
          <p:cNvSpPr/>
          <p:nvPr/>
        </p:nvSpPr>
        <p:spPr>
          <a:xfrm>
            <a:off x="1562100" y="1695450"/>
            <a:ext cx="9172575" cy="1695450"/>
          </a:xfrm>
          <a:prstGeom prst="rect">
            <a:avLst/>
          </a:prstGeom>
          <a:solidFill>
            <a:srgbClr val="FC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 Medium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FBBECE-B270-4E8F-F4B6-4BBF6C342440}"/>
              </a:ext>
            </a:extLst>
          </p:cNvPr>
          <p:cNvCxnSpPr>
            <a:cxnSpLocks/>
          </p:cNvCxnSpPr>
          <p:nvPr/>
        </p:nvCxnSpPr>
        <p:spPr>
          <a:xfrm>
            <a:off x="6200775" y="1781175"/>
            <a:ext cx="0" cy="1485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04876F-D740-496B-C830-290EE7F5BD97}"/>
              </a:ext>
            </a:extLst>
          </p:cNvPr>
          <p:cNvSpPr txBox="1"/>
          <p:nvPr/>
        </p:nvSpPr>
        <p:spPr>
          <a:xfrm>
            <a:off x="1855178" y="1653956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900 : 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75F776-E56C-5636-47AC-C858DA1CE2D5}"/>
              </a:ext>
            </a:extLst>
          </p:cNvPr>
          <p:cNvSpPr txBox="1"/>
          <p:nvPr/>
        </p:nvSpPr>
        <p:spPr>
          <a:xfrm>
            <a:off x="1781176" y="2247900"/>
            <a:ext cx="413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90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: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= 90 :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083D91-90EE-B410-54D4-88B917B3527B}"/>
              </a:ext>
            </a:extLst>
          </p:cNvPr>
          <p:cNvSpPr txBox="1"/>
          <p:nvPr/>
        </p:nvSpPr>
        <p:spPr>
          <a:xfrm>
            <a:off x="4410075" y="2819400"/>
            <a:ext cx="21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750EF-B060-554C-2A50-65765D44DA87}"/>
              </a:ext>
            </a:extLst>
          </p:cNvPr>
          <p:cNvSpPr txBox="1"/>
          <p:nvPr/>
        </p:nvSpPr>
        <p:spPr>
          <a:xfrm>
            <a:off x="7381875" y="1619250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240 : 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1636ED-6EA0-413C-2B62-B96EFCD4EE75}"/>
              </a:ext>
            </a:extLst>
          </p:cNvPr>
          <p:cNvSpPr txBox="1"/>
          <p:nvPr/>
        </p:nvSpPr>
        <p:spPr>
          <a:xfrm>
            <a:off x="6410325" y="2247900"/>
            <a:ext cx="442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24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: 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0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= 24 : 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2AC89-78DA-A897-D5A8-74A344C0C950}"/>
              </a:ext>
            </a:extLst>
          </p:cNvPr>
          <p:cNvSpPr txBox="1"/>
          <p:nvPr/>
        </p:nvSpPr>
        <p:spPr>
          <a:xfrm>
            <a:off x="9048750" y="2790825"/>
            <a:ext cx="192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7F3632-E070-CC73-6274-99CC2FCBF278}"/>
              </a:ext>
            </a:extLst>
          </p:cNvPr>
          <p:cNvSpPr/>
          <p:nvPr/>
        </p:nvSpPr>
        <p:spPr>
          <a:xfrm>
            <a:off x="1495425" y="4076700"/>
            <a:ext cx="9725025" cy="1695450"/>
          </a:xfrm>
          <a:prstGeom prst="rect">
            <a:avLst/>
          </a:prstGeom>
          <a:solidFill>
            <a:srgbClr val="FC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 Medium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913294-2BEC-7D93-4367-7EA3A5A7C268}"/>
              </a:ext>
            </a:extLst>
          </p:cNvPr>
          <p:cNvCxnSpPr>
            <a:cxnSpLocks/>
          </p:cNvCxnSpPr>
          <p:nvPr/>
        </p:nvCxnSpPr>
        <p:spPr>
          <a:xfrm>
            <a:off x="6134100" y="4162425"/>
            <a:ext cx="0" cy="1485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D8E7B87-C313-1C86-0FAA-988ECF1A9475}"/>
              </a:ext>
            </a:extLst>
          </p:cNvPr>
          <p:cNvSpPr txBox="1"/>
          <p:nvPr/>
        </p:nvSpPr>
        <p:spPr>
          <a:xfrm>
            <a:off x="1752600" y="4057650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3 600 : 600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ABF850-BF72-4BBE-CCA9-6C75AB65D194}"/>
              </a:ext>
            </a:extLst>
          </p:cNvPr>
          <p:cNvSpPr txBox="1"/>
          <p:nvPr/>
        </p:nvSpPr>
        <p:spPr>
          <a:xfrm>
            <a:off x="1495425" y="4648200"/>
            <a:ext cx="494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3 6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00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6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00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= 36 : 6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3A499-B23D-25A6-0B74-D70E039AA8CB}"/>
              </a:ext>
            </a:extLst>
          </p:cNvPr>
          <p:cNvSpPr txBox="1"/>
          <p:nvPr/>
        </p:nvSpPr>
        <p:spPr>
          <a:xfrm>
            <a:off x="4629151" y="520065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1F458-F4CA-A2C6-5AF4-9058FE668C9A}"/>
              </a:ext>
            </a:extLst>
          </p:cNvPr>
          <p:cNvSpPr txBox="1"/>
          <p:nvPr/>
        </p:nvSpPr>
        <p:spPr>
          <a:xfrm>
            <a:off x="7162800" y="4010025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28 000 : 400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7F3DA4-B5E4-693B-9F41-9CA1FF27C0C9}"/>
              </a:ext>
            </a:extLst>
          </p:cNvPr>
          <p:cNvSpPr txBox="1"/>
          <p:nvPr/>
        </p:nvSpPr>
        <p:spPr>
          <a:xfrm>
            <a:off x="6343649" y="4629150"/>
            <a:ext cx="505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28 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00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: 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00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= 280 :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AEBA21-2B76-BD4F-251A-D89867386BE4}"/>
              </a:ext>
            </a:extLst>
          </p:cNvPr>
          <p:cNvSpPr txBox="1"/>
          <p:nvPr/>
        </p:nvSpPr>
        <p:spPr>
          <a:xfrm>
            <a:off x="9696450" y="5172075"/>
            <a:ext cx="120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70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94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5" grpId="0"/>
      <p:bldP spid="16" grpId="0"/>
      <p:bldP spid="17" grpId="0"/>
      <p:bldP spid="18" grpId="0"/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4112455-17F1-4D13-BE32-99568FBA88AD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63F6F-6FD3-B702-AD46-813578F8A62A}"/>
              </a:ext>
            </a:extLst>
          </p:cNvPr>
          <p:cNvSpPr txBox="1"/>
          <p:nvPr/>
        </p:nvSpPr>
        <p:spPr>
          <a:xfrm>
            <a:off x="1552988" y="2163549"/>
            <a:ext cx="67958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675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Đã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Còn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kg?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8713" y="1404730"/>
            <a:ext cx="229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2/34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66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35478" y="4823792"/>
            <a:ext cx="1338470" cy="1736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F985F-42CB-DCD5-BA49-B6277B6A082B}"/>
              </a:ext>
            </a:extLst>
          </p:cNvPr>
          <p:cNvSpPr txBox="1"/>
          <p:nvPr/>
        </p:nvSpPr>
        <p:spPr>
          <a:xfrm>
            <a:off x="6082748" y="1956766"/>
            <a:ext cx="62947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675 : 15 = 45 (kg)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 lại số thùng xoài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– 8 = 7 ( thùng)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x 7 = 315 (kg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315 kg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F985F-42CB-DCD5-BA49-B6277B6A082B}"/>
              </a:ext>
            </a:extLst>
          </p:cNvPr>
          <p:cNvSpPr txBox="1"/>
          <p:nvPr/>
        </p:nvSpPr>
        <p:spPr>
          <a:xfrm>
            <a:off x="119270" y="1956766"/>
            <a:ext cx="59634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675 : 15 = 45 (kg)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8 x 45 = 360 ( kg)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675 – 360 = 315 (kg)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315 kg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56243" y="1729409"/>
            <a:ext cx="0" cy="3962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1391" y="1205948"/>
            <a:ext cx="173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2/34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D1B22B-7ECF-4472-A44F-EF5486C18ED3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5ADB7-9FD0-45C8-8296-88CBFD6CCA6E}"/>
              </a:ext>
            </a:extLst>
          </p:cNvPr>
          <p:cNvSpPr txBox="1"/>
          <p:nvPr/>
        </p:nvSpPr>
        <p:spPr>
          <a:xfrm>
            <a:off x="1276350" y="539935"/>
            <a:ext cx="10429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 đã đặt một món quà sau ô cửa ghi phép tính có kết quả lớn nhất. Mai, Việt, Nam và Rô-bốt theo thứ tự đi vào các ô cửa A, B, C, D. Hỏi bạn nào nhận được món quà của Mi?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7518F6-8A4A-40C6-8534-80FB22FFAD99}"/>
              </a:ext>
            </a:extLst>
          </p:cNvPr>
          <p:cNvSpPr/>
          <p:nvPr/>
        </p:nvSpPr>
        <p:spPr>
          <a:xfrm>
            <a:off x="660400" y="539935"/>
            <a:ext cx="622300" cy="55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E825B0-37F9-F710-F76A-52FB0670D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2090737"/>
            <a:ext cx="9748838" cy="371840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62916C-9695-9D9B-AB03-8215AC72F36A}"/>
              </a:ext>
            </a:extLst>
          </p:cNvPr>
          <p:cNvSpPr/>
          <p:nvPr/>
        </p:nvSpPr>
        <p:spPr>
          <a:xfrm>
            <a:off x="3333750" y="3371850"/>
            <a:ext cx="13811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34 000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9B64383-5642-69D6-C6B3-31D2285EB1FC}"/>
              </a:ext>
            </a:extLst>
          </p:cNvPr>
          <p:cNvSpPr/>
          <p:nvPr/>
        </p:nvSpPr>
        <p:spPr>
          <a:xfrm>
            <a:off x="5343525" y="3352800"/>
            <a:ext cx="13811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35 100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D6EA4FC-0995-A697-701F-053C0C81F049}"/>
              </a:ext>
            </a:extLst>
          </p:cNvPr>
          <p:cNvSpPr/>
          <p:nvPr/>
        </p:nvSpPr>
        <p:spPr>
          <a:xfrm>
            <a:off x="7334250" y="3362325"/>
            <a:ext cx="13811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32 100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61B72C-3A93-E0FA-9B50-FB3E633E487C}"/>
              </a:ext>
            </a:extLst>
          </p:cNvPr>
          <p:cNvSpPr/>
          <p:nvPr/>
        </p:nvSpPr>
        <p:spPr>
          <a:xfrm>
            <a:off x="9429750" y="3381375"/>
            <a:ext cx="13811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35 000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9441872-705C-5897-DDEB-0BAD91D0BB89}"/>
              </a:ext>
            </a:extLst>
          </p:cNvPr>
          <p:cNvSpPr/>
          <p:nvPr/>
        </p:nvSpPr>
        <p:spPr>
          <a:xfrm>
            <a:off x="4991100" y="1933575"/>
            <a:ext cx="2076450" cy="306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7F39ED-E21D-08AD-BA9E-19E42763F231}"/>
              </a:ext>
            </a:extLst>
          </p:cNvPr>
          <p:cNvSpPr txBox="1"/>
          <p:nvPr/>
        </p:nvSpPr>
        <p:spPr>
          <a:xfrm>
            <a:off x="4410075" y="5572125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quà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83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98017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498</Words>
  <Application>Microsoft Office PowerPoint</Application>
  <PresentationFormat>Widescreen</PresentationFormat>
  <Paragraphs>75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Cambria</vt:lpstr>
      <vt:lpstr>Cambria Math</vt:lpstr>
      <vt:lpstr>等线</vt:lpstr>
      <vt:lpstr>Times New Roman</vt:lpstr>
      <vt:lpstr>UTM Avo</vt:lpstr>
      <vt:lpstr>思源黑体 CN Medium</vt:lpstr>
      <vt:lpstr>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2023-12-05T10:40:09Z</dcterms:created>
  <dcterms:modified xsi:type="dcterms:W3CDTF">2025-02-26T17:43:23Z</dcterms:modified>
</cp:coreProperties>
</file>