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5"/>
  </p:notesMasterIdLst>
  <p:sldIdLst>
    <p:sldId id="256" r:id="rId2"/>
    <p:sldId id="259" r:id="rId3"/>
    <p:sldId id="258" r:id="rId4"/>
    <p:sldId id="310" r:id="rId5"/>
    <p:sldId id="261" r:id="rId6"/>
    <p:sldId id="313" r:id="rId7"/>
    <p:sldId id="314" r:id="rId8"/>
    <p:sldId id="311" r:id="rId9"/>
    <p:sldId id="262" r:id="rId10"/>
    <p:sldId id="263" r:id="rId11"/>
    <p:sldId id="265" r:id="rId12"/>
    <p:sldId id="312" r:id="rId13"/>
    <p:sldId id="316" r:id="rId14"/>
    <p:sldId id="315" r:id="rId15"/>
    <p:sldId id="303" r:id="rId16"/>
    <p:sldId id="305" r:id="rId17"/>
    <p:sldId id="298" r:id="rId18"/>
    <p:sldId id="299" r:id="rId19"/>
    <p:sldId id="3202" r:id="rId20"/>
    <p:sldId id="306" r:id="rId21"/>
    <p:sldId id="307" r:id="rId22"/>
    <p:sldId id="308" r:id="rId23"/>
    <p:sldId id="309"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xmlns=""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xmlns=""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xmlns=""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xmlns=""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xmlns=""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0679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E9B61916-6DB9-7C77-E9CC-0C20E8D42D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3.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slide" Target="slide22.xml"/><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slide" Target="slide17.xml"/><Relationship Id="rId11" Type="http://schemas.openxmlformats.org/officeDocument/2006/relationships/image" Target="../media/image32.png"/><Relationship Id="rId5" Type="http://schemas.openxmlformats.org/officeDocument/2006/relationships/image" Target="../media/image29.jpg"/><Relationship Id="rId15" Type="http://schemas.openxmlformats.org/officeDocument/2006/relationships/image" Target="../media/image34.png"/><Relationship Id="rId10" Type="http://schemas.openxmlformats.org/officeDocument/2006/relationships/slide" Target="slide20.xml"/><Relationship Id="rId19" Type="http://schemas.openxmlformats.org/officeDocument/2006/relationships/image" Target="../media/image36.gif"/><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slide" Target="slide19.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slide" Target="slide16.xml"/><Relationship Id="rId5" Type="http://schemas.openxmlformats.org/officeDocument/2006/relationships/image" Target="../media/image33.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393ED8-A266-A5A0-5502-042AA5360D36}"/>
              </a:ext>
            </a:extLst>
          </p:cNvPr>
          <p:cNvPicPr>
            <a:picLocks noChangeAspect="1"/>
          </p:cNvPicPr>
          <p:nvPr/>
        </p:nvPicPr>
        <p:blipFill>
          <a:blip r:embed="rId4"/>
          <a:stretch>
            <a:fillRect/>
          </a:stretch>
        </p:blipFill>
        <p:spPr>
          <a:xfrm>
            <a:off x="0" y="-95250"/>
            <a:ext cx="5177307" cy="1072989"/>
          </a:xfrm>
          <a:prstGeom prst="rect">
            <a:avLst/>
          </a:prstGeom>
        </p:spPr>
      </p:pic>
      <p:pic>
        <p:nvPicPr>
          <p:cNvPr id="9" name="Picture 8">
            <a:extLst>
              <a:ext uri="{FF2B5EF4-FFF2-40B4-BE49-F238E27FC236}">
                <a16:creationId xmlns:a16="http://schemas.microsoft.com/office/drawing/2014/main" xmlns="" id="{8C028125-AC3B-117E-49C7-A06FC2C5EC38}"/>
              </a:ext>
            </a:extLst>
          </p:cNvPr>
          <p:cNvPicPr>
            <a:picLocks noChangeAspect="1"/>
          </p:cNvPicPr>
          <p:nvPr/>
        </p:nvPicPr>
        <p:blipFill>
          <a:blip r:embed="rId5"/>
          <a:stretch>
            <a:fillRect/>
          </a:stretch>
        </p:blipFill>
        <p:spPr>
          <a:xfrm>
            <a:off x="-650738" y="652851"/>
            <a:ext cx="8559526" cy="3584298"/>
          </a:xfrm>
          <a:prstGeom prst="rect">
            <a:avLst/>
          </a:prstGeom>
        </p:spPr>
      </p:pic>
      <p:sp>
        <p:nvSpPr>
          <p:cNvPr id="2" name="TextBox 1"/>
          <p:cNvSpPr txBox="1"/>
          <p:nvPr/>
        </p:nvSpPr>
        <p:spPr>
          <a:xfrm>
            <a:off x="1004552" y="3940935"/>
            <a:ext cx="4572000"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Giáo viên: Đỗ Thị Tuyết</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05E17867-6549-F069-70D8-CF18A707DC0D}"/>
              </a:ext>
            </a:extLst>
          </p:cNvPr>
          <p:cNvPicPr>
            <a:picLocks noChangeAspect="1"/>
          </p:cNvPicPr>
          <p:nvPr/>
        </p:nvPicPr>
        <p:blipFill>
          <a:blip r:embed="rId2"/>
          <a:stretch>
            <a:fillRect/>
          </a:stretch>
        </p:blipFill>
        <p:spPr>
          <a:xfrm>
            <a:off x="790575" y="1512488"/>
            <a:ext cx="5343525" cy="5045474"/>
          </a:xfrm>
          <a:prstGeom prst="rect">
            <a:avLst/>
          </a:prstGeom>
        </p:spPr>
      </p:pic>
      <p:pic>
        <p:nvPicPr>
          <p:cNvPr id="10" name="Picture 9">
            <a:extLst>
              <a:ext uri="{FF2B5EF4-FFF2-40B4-BE49-F238E27FC236}">
                <a16:creationId xmlns:a16="http://schemas.microsoft.com/office/drawing/2014/main" xmlns=""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xmlns=""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xmlns=""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xmlns=""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xmlns=""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xmlns=""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xmlns=""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xmlns=""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xmlns=""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xmlns=""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xmlns=""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xmlns=""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xmlns=""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xmlns=""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xmlns=""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41126" y="850006"/>
            <a:ext cx="10385946" cy="5009883"/>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5201993"/>
            <a:ext cx="2085000" cy="2073613"/>
          </a:xfrm>
          <a:prstGeom prst="rect">
            <a:avLst/>
          </a:prstGeom>
        </p:spPr>
      </p:pic>
      <p:pic>
        <p:nvPicPr>
          <p:cNvPr id="5" name="Picture 4">
            <a:extLst>
              <a:ext uri="{FF2B5EF4-FFF2-40B4-BE49-F238E27FC236}">
                <a16:creationId xmlns:a16="http://schemas.microsoft.com/office/drawing/2014/main" xmlns="" id="{A275CD35-7C20-647A-01F7-FB9D94846849}"/>
              </a:ext>
            </a:extLst>
          </p:cNvPr>
          <p:cNvPicPr>
            <a:picLocks noChangeAspect="1"/>
          </p:cNvPicPr>
          <p:nvPr/>
        </p:nvPicPr>
        <p:blipFill>
          <a:blip r:embed="rId4"/>
          <a:stretch>
            <a:fillRect/>
          </a:stretch>
        </p:blipFill>
        <p:spPr>
          <a:xfrm>
            <a:off x="3507257" y="1119276"/>
            <a:ext cx="5291787" cy="1182727"/>
          </a:xfrm>
          <a:prstGeom prst="rect">
            <a:avLst/>
          </a:prstGeom>
        </p:spPr>
      </p:pic>
      <p:sp>
        <p:nvSpPr>
          <p:cNvPr id="9" name="TextBox 8">
            <a:extLst>
              <a:ext uri="{FF2B5EF4-FFF2-40B4-BE49-F238E27FC236}">
                <a16:creationId xmlns:a16="http://schemas.microsoft.com/office/drawing/2014/main" xmlns="" id="{973F2287-CAE7-8BDE-0BC8-F67D5A665954}"/>
              </a:ext>
            </a:extLst>
          </p:cNvPr>
          <p:cNvSpPr txBox="1"/>
          <p:nvPr/>
        </p:nvSpPr>
        <p:spPr>
          <a:xfrm>
            <a:off x="1323976" y="2534993"/>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xmlns=""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xmlns=""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xmlns=""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xmlns=""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xmlns=""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xmlns=""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476519" y="721217"/>
            <a:ext cx="5190856" cy="5344731"/>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xmlns=""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xmlns=""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45" y="772732"/>
            <a:ext cx="6153955" cy="54091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xmlns=""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xmlns=""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xmlns=""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xmlns=""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xmlns=""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153</TotalTime>
  <Words>615</Words>
  <Application>Microsoft Office PowerPoint</Application>
  <PresentationFormat>Widescreen</PresentationFormat>
  <Paragraphs>40</Paragraphs>
  <Slides>23</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微软雅黑</vt:lpstr>
      <vt:lpstr>#9Slide07 IcielStormtrooper</vt:lpstr>
      <vt:lpstr>Arial</vt:lpstr>
      <vt:lpstr>Arial Body</vt:lpstr>
      <vt:lpstr>Calibri</vt:lpstr>
      <vt:lpstr>Cambria</vt:lpstr>
      <vt:lpstr>Tahoma</vt:lpstr>
      <vt:lpstr>Times New Roman</vt:lpstr>
      <vt:lpstr>Vogue-ExtraBold</vt:lpstr>
      <vt:lpstr>Wingdings</vt:lpstr>
      <vt:lpstr>思源黑体 CN</vt:lpstr>
      <vt:lpstr>等线</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44</cp:revision>
  <dcterms:created xsi:type="dcterms:W3CDTF">2022-05-08T13:42:00Z</dcterms:created>
  <dcterms:modified xsi:type="dcterms:W3CDTF">2025-03-19T14:20:10Z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