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2648" r:id="rId3"/>
    <p:sldId id="1057" r:id="rId4"/>
    <p:sldId id="2639" r:id="rId5"/>
    <p:sldId id="2649" r:id="rId6"/>
    <p:sldId id="259" r:id="rId7"/>
    <p:sldId id="1061" r:id="rId8"/>
    <p:sldId id="1074" r:id="rId9"/>
    <p:sldId id="1075" r:id="rId10"/>
    <p:sldId id="1058" r:id="rId11"/>
    <p:sldId id="1064" r:id="rId12"/>
    <p:sldId id="2635" r:id="rId13"/>
    <p:sldId id="2640" r:id="rId14"/>
    <p:sldId id="2636" r:id="rId15"/>
    <p:sldId id="2638" r:id="rId16"/>
    <p:sldId id="2641" r:id="rId17"/>
    <p:sldId id="1059" r:id="rId18"/>
    <p:sldId id="1072" r:id="rId19"/>
    <p:sldId id="1056" r:id="rId20"/>
    <p:sldId id="10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4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20"/>
            <a:ext cx="12192000" cy="68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976" y="1554506"/>
            <a:ext cx="8980186" cy="286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1176">
            <a:off x="1615530" y="517201"/>
            <a:ext cx="2969009" cy="145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510" y="4300141"/>
            <a:ext cx="526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Tuyết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71223" y="176466"/>
            <a:ext cx="1429555" cy="1433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3223" y="8783392"/>
            <a:ext cx="1880315" cy="1429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1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481070" y="103031"/>
            <a:ext cx="1481070" cy="1558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1859" y="8783392"/>
            <a:ext cx="1661375" cy="1661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" name="Rectangle 3"/>
          <p:cNvSpPr/>
          <p:nvPr/>
        </p:nvSpPr>
        <p:spPr>
          <a:xfrm>
            <a:off x="-1545465" y="223533"/>
            <a:ext cx="1403797" cy="134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17465" y="8731876"/>
            <a:ext cx="1841679" cy="1107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=""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=""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-1545465" y="247650"/>
            <a:ext cx="1403797" cy="1289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30344" y="8809149"/>
            <a:ext cx="1700011" cy="1416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19707" y="154546"/>
            <a:ext cx="1519707" cy="1419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8676" y="8822028"/>
            <a:ext cx="2292439" cy="1519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506828" y="146071"/>
            <a:ext cx="1300766" cy="1476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53070" y="8706118"/>
            <a:ext cx="1854558" cy="1390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58344" y="167425"/>
            <a:ext cx="1339403" cy="137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1859" y="8822028"/>
            <a:ext cx="2021983" cy="1622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27313" y="8770513"/>
            <a:ext cx="2318197" cy="1712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519707" y="206062"/>
            <a:ext cx="1313645" cy="1368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19707" y="193183"/>
            <a:ext cx="1390918" cy="1481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04586" y="8809149"/>
            <a:ext cx="1970468" cy="1545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=""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68980" y="8783392"/>
            <a:ext cx="2266682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481070" y="154546"/>
            <a:ext cx="1481070" cy="1558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86" y="400718"/>
            <a:ext cx="11700895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5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Thứ</a:t>
            </a:r>
            <a:r>
              <a:rPr lang="en-US" sz="3595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 </a:t>
            </a:r>
            <a:r>
              <a:rPr lang="en-US" sz="3595" dirty="0" err="1" smtClean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hai</a:t>
            </a:r>
            <a:r>
              <a:rPr lang="en-US" sz="3595" dirty="0" smtClean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 </a:t>
            </a:r>
            <a:r>
              <a:rPr lang="en-US" sz="3595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ngày</a:t>
            </a:r>
            <a:r>
              <a:rPr lang="en-US" sz="3595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 </a:t>
            </a:r>
            <a:r>
              <a:rPr lang="en-US" sz="3595" smtClean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20 </a:t>
            </a:r>
            <a:r>
              <a:rPr lang="en-US" sz="3595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tháng</a:t>
            </a:r>
            <a:r>
              <a:rPr lang="en-US" sz="3595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 </a:t>
            </a:r>
            <a:r>
              <a:rPr lang="en-US" sz="3595" dirty="0" smtClean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01 </a:t>
            </a:r>
            <a:r>
              <a:rPr lang="en-US" sz="3595" dirty="0" err="1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năm</a:t>
            </a:r>
            <a:r>
              <a:rPr lang="en-US" sz="3595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 </a:t>
            </a:r>
            <a:r>
              <a:rPr lang="en-US" sz="3595" dirty="0" smtClean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2025</a:t>
            </a:r>
            <a:endParaRPr lang="en-US" sz="3595" dirty="0">
              <a:solidFill>
                <a:srgbClr val="0070C0"/>
              </a:solidFill>
              <a:latin typeface="HP001 5 hà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US" sz="3595" dirty="0" err="1" smtClean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Toán</a:t>
            </a:r>
            <a:endParaRPr lang="en-US" sz="3595" dirty="0">
              <a:solidFill>
                <a:srgbClr val="0070C0"/>
              </a:solidFill>
              <a:latin typeface="HP001 5 hàng 1 ô ly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US" sz="3595" dirty="0">
                <a:solidFill>
                  <a:srgbClr val="0070C0"/>
                </a:solidFill>
                <a:latin typeface="HP001 5 hàng 1 ô ly" panose="020B0603050302020204" pitchFamily="34" charset="0"/>
                <a:cs typeface="Times New Roman" pitchFamily="18" charset="0"/>
              </a:rPr>
              <a:t>   </a:t>
            </a:r>
            <a:endParaRPr lang="en-US" sz="4045" dirty="0">
              <a:solidFill>
                <a:srgbClr val="0070C0"/>
              </a:solidFill>
              <a:latin typeface="HP001 5 hàng 1 ô ly" panose="020B0603050302020204" pitchFamily="34" charset="0"/>
              <a:cs typeface="Times New Roman" pitchFamily="18" charset="0"/>
            </a:endParaRPr>
          </a:p>
        </p:txBody>
      </p:sp>
      <p:pic>
        <p:nvPicPr>
          <p:cNvPr id="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242581"/>
            <a:ext cx="3239967" cy="160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1038" y="2110602"/>
            <a:ext cx="5764831" cy="2454334"/>
          </a:xfrm>
          <a:prstGeom prst="rect">
            <a:avLst/>
          </a:prstGeom>
        </p:spPr>
      </p:pic>
      <p:pic>
        <p:nvPicPr>
          <p:cNvPr id="6" name="Picture 5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8" y="5284650"/>
            <a:ext cx="9240983" cy="1599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9636" y="1575655"/>
            <a:ext cx="908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38.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1 )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50504" y="145774"/>
            <a:ext cx="1404730" cy="1537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6487" y="8812696"/>
            <a:ext cx="1921565" cy="1669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24000" y="159026"/>
            <a:ext cx="1325217" cy="1415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22504" y="8812696"/>
            <a:ext cx="1908313" cy="1285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=""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-1563757" y="240135"/>
            <a:ext cx="1457740" cy="1747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69496" y="8759687"/>
            <a:ext cx="2255354" cy="1669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1584101" y="167425"/>
            <a:ext cx="1584101" cy="1481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01555" y="8809149"/>
            <a:ext cx="2215166" cy="1584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294738" y="451425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2886075" y="972156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81070" y="266700"/>
            <a:ext cx="1390918" cy="139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07617" y="8667482"/>
            <a:ext cx="2145808" cy="1764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71223" y="103031"/>
            <a:ext cx="1416677" cy="1471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1859" y="8693239"/>
            <a:ext cx="2021983" cy="1700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371</Words>
  <Application>Microsoft Office PowerPoint</Application>
  <PresentationFormat>Widescreen</PresentationFormat>
  <Paragraphs>95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Bebas Neue</vt:lpstr>
      <vt:lpstr>Calibri</vt:lpstr>
      <vt:lpstr>Cambria</vt:lpstr>
      <vt:lpstr>Cambria Math</vt:lpstr>
      <vt:lpstr>HP001 5 hàng 1 ô ly</vt:lpstr>
      <vt:lpstr>Karla</vt:lpstr>
      <vt:lpstr>Love Ya Like A Sister</vt:lpstr>
      <vt:lpstr>Times New Roman</vt:lpstr>
      <vt:lpstr>等线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2023-10-24T11:07:46Z</dcterms:created>
  <dcterms:modified xsi:type="dcterms:W3CDTF">2025-03-19T15:17:15Z</dcterms:modified>
</cp:coreProperties>
</file>