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57" r:id="rId3"/>
    <p:sldId id="262" r:id="rId4"/>
    <p:sldId id="263" r:id="rId5"/>
    <p:sldId id="268" r:id="rId6"/>
    <p:sldId id="269" r:id="rId7"/>
    <p:sldId id="270" r:id="rId8"/>
    <p:sldId id="259" r:id="rId9"/>
    <p:sldId id="271" r:id="rId10"/>
    <p:sldId id="272" r:id="rId11"/>
    <p:sldId id="273" r:id="rId12"/>
    <p:sldId id="274" r:id="rId13"/>
    <p:sldId id="276" r:id="rId14"/>
    <p:sldId id="282" r:id="rId15"/>
    <p:sldId id="275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38026-AFD6-4D5D-A137-3F8917F052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745CA-0C5B-4A0D-8378-95701D04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0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257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5B5D4-998C-F7A6-BEE7-ED8E057F6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5366BC-49FF-C2F6-54DC-B1AD07D71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0429A2-663A-ECD1-FCBA-3496CC4C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65A437-0FB1-A507-9AED-21B1CDCE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41842F-1302-1A68-EA79-E011B30B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6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7738EF-83DB-C3C3-27DF-2827D21D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590296-3C49-F61E-EC9F-25F218B9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13F497-F4F8-B4B4-6048-C1B28785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654829-1FA7-C864-0BE8-89C6CA7D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C0230C-F7F0-6EB2-98FA-8EDEEB71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7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95010A2-E1B4-E983-A7E7-287C11D91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396E13-E27C-340E-EE77-1A2427462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20EB36-6C76-1327-DB17-0A399E6B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F75452-8571-416C-2252-7E8DF5C9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EFD709-93B7-3C92-A84F-E70980DC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75D066-7D50-7038-5430-39BA005D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CFCCDB-4EEF-9E14-90A8-634008009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D3C0BD-881E-1E94-0A4E-98A39888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696410-A5BC-E8DE-FCA7-AC273987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C6225C-F0D5-7F13-9B26-EF8980AD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4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FE4B6-167E-81D5-4B69-39D758FB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2AA705-122F-A1DE-2C78-CFBA7C5C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6E2214-CBF9-8EB6-DC43-B3543249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B26563-988F-D5D7-2480-8DAF9344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AEBD8B-581C-815B-B7B7-D899C6B3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2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3A735B-AEC0-61C2-BAB0-40FCA066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413CC2-49B5-9C31-E9F2-20645C282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BF4319C-71B4-1CBA-5FB1-07B19CE33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31A427-BEA1-0D06-682B-7E4D93B1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C35763-58B8-EE1F-E1B6-B49A14F1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CFD12B-FB9D-2134-72C1-4022ACA4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B75CF4-4523-4719-4326-876BC271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362249-D182-2A8E-25E6-0929DC0F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532D83-7AF5-C986-800D-D1250BF4B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4CDB91-7ACC-C874-499E-30CEE1611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12A7F95-112F-22A9-0107-E7BE58D03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B61FC2-E636-A346-AC73-C416E850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7FF1DB-E9EC-3E0E-B3F5-BCE90F4E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5B7793F-FCE4-5AF8-9549-77ADC563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0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8A1C55-538A-0058-AE70-247B2F2E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681BD6-88D1-2DD3-C4DB-02A04FEA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A20CB9-C428-6139-D2E5-741B1E37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BFA009-28DC-743B-A8DE-BAA78D58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E633B3B-C387-095C-F478-8129F1BB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5C2BE9-3E0A-3D34-C5C4-3FD1948A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E4D083-0593-F1B4-6D80-07356CB9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DE4A-1629-AF14-4A2E-103AFCB3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06D5D3-7D37-E108-DDD2-D93BD9C37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09A53D-64AA-3591-2928-E9A988BEA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8316D0-D05F-754F-B29C-C189F984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D96096-5BB6-11D9-60D3-A8AEADD9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AB2627-0289-08BC-5388-1F664B09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B137A-9FF5-3D72-0EEE-C3147C74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0B1C9E3-BCC2-2D82-B062-DFE71A364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542CFE-D817-6D99-53F0-CF92E2EB6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DA53D4-1034-19CB-CA80-BBB750F3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A7D51F3-8C48-FFD9-8A71-4B9A0982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B5FFC6-5B42-035C-F6FC-FFC817D0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CD7617A-5787-AA9A-ED5E-55A616A5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A1D94B-5369-067F-D471-91AA72606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D0BAF4-0EDA-4900-479C-5BE3DDC32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15E3-3F3E-4E08-864E-064EC0DFCE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C5AB39-6F2C-A58E-5932-1D284986A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A2BA4B-28B8-E1EB-5872-EE196A732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6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6.jpeg"/><Relationship Id="rId5" Type="http://schemas.openxmlformats.org/officeDocument/2006/relationships/image" Target="../media/image7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047" y="3403829"/>
            <a:ext cx="570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Thị Tuyết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0DFD41-BE15-1964-30C9-08444207AF43}"/>
              </a:ext>
            </a:extLst>
          </p:cNvPr>
          <p:cNvSpPr txBox="1"/>
          <p:nvPr/>
        </p:nvSpPr>
        <p:spPr>
          <a:xfrm>
            <a:off x="1204268" y="849284"/>
            <a:ext cx="95805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57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QUY ĐỒNG MẪU SỐ CÁC PHÂN SỐ</a:t>
            </a:r>
          </a:p>
          <a:p>
            <a:pPr algn="ctr"/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8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B8EE1D-56A5-E18B-42E4-3F33DD7B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47BE7B-0F94-07D1-43BC-63A54D187966}"/>
              </a:ext>
            </a:extLst>
          </p:cNvPr>
          <p:cNvSpPr txBox="1"/>
          <p:nvPr/>
        </p:nvSpPr>
        <p:spPr>
          <a:xfrm>
            <a:off x="3174644" y="1798674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6979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B067DA3-4543-3596-450D-A590742C172C}"/>
              </a:ext>
            </a:extLst>
          </p:cNvPr>
          <p:cNvSpPr/>
          <p:nvPr/>
        </p:nvSpPr>
        <p:spPr>
          <a:xfrm>
            <a:off x="1272209" y="152401"/>
            <a:ext cx="10190922" cy="8547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FC3E25-6516-972F-12CF-23D372192A5E}"/>
              </a:ext>
            </a:extLst>
          </p:cNvPr>
          <p:cNvSpPr txBox="1"/>
          <p:nvPr/>
        </p:nvSpPr>
        <p:spPr>
          <a:xfrm>
            <a:off x="5638800" y="2975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6AFF44C-C59D-9088-41A9-FB5EC830663A}"/>
                  </a:ext>
                </a:extLst>
              </p:cNvPr>
              <p:cNvSpPr txBox="1"/>
              <p:nvPr/>
            </p:nvSpPr>
            <p:spPr>
              <a:xfrm>
                <a:off x="4736961" y="1219200"/>
                <a:ext cx="4340778" cy="1584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61" y="1219200"/>
                <a:ext cx="4340778" cy="1584280"/>
              </a:xfrm>
              <a:prstGeom prst="rect">
                <a:avLst/>
              </a:prstGeom>
              <a:blipFill>
                <a:blip r:embed="rId2"/>
                <a:stretch>
                  <a:fillRect t="-3077" b="-1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978EA5BD-3DEE-FF8A-9306-BDCA529CED8B}"/>
                  </a:ext>
                </a:extLst>
              </p:cNvPr>
              <p:cNvSpPr txBox="1"/>
              <p:nvPr/>
            </p:nvSpPr>
            <p:spPr>
              <a:xfrm>
                <a:off x="3631095" y="3429000"/>
                <a:ext cx="5817704" cy="1760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EA5BD-3DEE-FF8A-9306-BDCA529C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95" y="3429000"/>
                <a:ext cx="5817704" cy="1760354"/>
              </a:xfrm>
              <a:prstGeom prst="rect">
                <a:avLst/>
              </a:prstGeom>
              <a:blipFill>
                <a:blip r:embed="rId3"/>
                <a:stretch>
                  <a:fillRect l="-105" t="-1736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2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FC3E25-6516-972F-12CF-23D372192A5E}"/>
              </a:ext>
            </a:extLst>
          </p:cNvPr>
          <p:cNvSpPr txBox="1"/>
          <p:nvPr/>
        </p:nvSpPr>
        <p:spPr>
          <a:xfrm>
            <a:off x="5638800" y="2975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6AFF44C-C59D-9088-41A9-FB5EC830663A}"/>
                  </a:ext>
                </a:extLst>
              </p:cNvPr>
              <p:cNvSpPr txBox="1"/>
              <p:nvPr/>
            </p:nvSpPr>
            <p:spPr>
              <a:xfrm>
                <a:off x="4882735" y="964136"/>
                <a:ext cx="4340778" cy="1584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35" y="964136"/>
                <a:ext cx="4340778" cy="1584280"/>
              </a:xfrm>
              <a:prstGeom prst="rect">
                <a:avLst/>
              </a:prstGeom>
              <a:blipFill>
                <a:blip r:embed="rId2"/>
                <a:stretch>
                  <a:fillRect l="-140" t="-3462" b="-1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978EA5BD-3DEE-FF8A-9306-BDCA529CED8B}"/>
                  </a:ext>
                </a:extLst>
              </p:cNvPr>
              <p:cNvSpPr txBox="1"/>
              <p:nvPr/>
            </p:nvSpPr>
            <p:spPr>
              <a:xfrm>
                <a:off x="4144272" y="3438939"/>
                <a:ext cx="5817704" cy="1765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EA5BD-3DEE-FF8A-9306-BDCA529C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272" y="3438939"/>
                <a:ext cx="5817704" cy="1765035"/>
              </a:xfrm>
              <a:prstGeom prst="rect">
                <a:avLst/>
              </a:prstGeom>
              <a:blipFill>
                <a:blip r:embed="rId3"/>
                <a:stretch>
                  <a:fillRect l="-105" t="-1379" b="-1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2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FC3E25-6516-972F-12CF-23D372192A5E}"/>
              </a:ext>
            </a:extLst>
          </p:cNvPr>
          <p:cNvSpPr txBox="1"/>
          <p:nvPr/>
        </p:nvSpPr>
        <p:spPr>
          <a:xfrm>
            <a:off x="5638800" y="2975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6AFF44C-C59D-9088-41A9-FB5EC830663A}"/>
                  </a:ext>
                </a:extLst>
              </p:cNvPr>
              <p:cNvSpPr txBox="1"/>
              <p:nvPr/>
            </p:nvSpPr>
            <p:spPr>
              <a:xfrm>
                <a:off x="5002004" y="964136"/>
                <a:ext cx="4340778" cy="15737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004" y="964136"/>
                <a:ext cx="4340778" cy="1573764"/>
              </a:xfrm>
              <a:prstGeom prst="rect">
                <a:avLst/>
              </a:prstGeom>
              <a:blipFill>
                <a:blip r:embed="rId2"/>
                <a:stretch>
                  <a:fillRect l="-140" t="-4264" b="-18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978EA5BD-3DEE-FF8A-9306-BDCA529CED8B}"/>
                  </a:ext>
                </a:extLst>
              </p:cNvPr>
              <p:cNvSpPr txBox="1"/>
              <p:nvPr/>
            </p:nvSpPr>
            <p:spPr>
              <a:xfrm>
                <a:off x="3631095" y="3429000"/>
                <a:ext cx="5817704" cy="1749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20 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EA5BD-3DEE-FF8A-9306-BDCA529C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95" y="3429000"/>
                <a:ext cx="5817704" cy="1749325"/>
              </a:xfrm>
              <a:prstGeom prst="rect">
                <a:avLst/>
              </a:prstGeom>
              <a:blipFill>
                <a:blip r:embed="rId3"/>
                <a:stretch>
                  <a:fillRect l="-105" t="-2797" b="-19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5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E2E71C4-3548-F319-218A-9740E20337B8}"/>
              </a:ext>
            </a:extLst>
          </p:cNvPr>
          <p:cNvSpPr/>
          <p:nvPr/>
        </p:nvSpPr>
        <p:spPr>
          <a:xfrm>
            <a:off x="397564" y="152401"/>
            <a:ext cx="11463131" cy="15836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4AE6CAE-A96B-D48A-D6CB-B3609EE9C6A3}"/>
                  </a:ext>
                </a:extLst>
              </p:cNvPr>
              <p:cNvSpPr txBox="1"/>
              <p:nvPr/>
            </p:nvSpPr>
            <p:spPr>
              <a:xfrm>
                <a:off x="7241622" y="351184"/>
                <a:ext cx="1981890" cy="1077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AE6CAE-A96B-D48A-D6CB-B3609EE9C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622" y="351184"/>
                <a:ext cx="1981890" cy="1077859"/>
              </a:xfrm>
              <a:prstGeom prst="rect">
                <a:avLst/>
              </a:prstGeom>
              <a:blipFill>
                <a:blip r:embed="rId2"/>
                <a:stretch>
                  <a:fillRect l="-308" t="-2841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154A1C04-2FBF-2CF8-0DA5-C657AC010CDA}"/>
                  </a:ext>
                </a:extLst>
              </p:cNvPr>
              <p:cNvSpPr txBox="1"/>
              <p:nvPr/>
            </p:nvSpPr>
            <p:spPr>
              <a:xfrm>
                <a:off x="1232452" y="2557674"/>
                <a:ext cx="3525078" cy="1188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A1C04-2FBF-2CF8-0DA5-C657AC01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452" y="2557674"/>
                <a:ext cx="3525078" cy="1188210"/>
              </a:xfrm>
              <a:prstGeom prst="rect">
                <a:avLst/>
              </a:prstGeom>
              <a:blipFill>
                <a:blip r:embed="rId3"/>
                <a:stretch>
                  <a:fillRect t="-3608" b="-19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3C7223C-DE2F-48E1-F83A-D2F0124764A9}"/>
                  </a:ext>
                </a:extLst>
              </p:cNvPr>
              <p:cNvSpPr txBox="1"/>
              <p:nvPr/>
            </p:nvSpPr>
            <p:spPr>
              <a:xfrm>
                <a:off x="6757817" y="2557674"/>
                <a:ext cx="3763617" cy="1188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C7223C-DE2F-48E1-F83A-D2F012476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17" y="2557674"/>
                <a:ext cx="3763617" cy="1188210"/>
              </a:xfrm>
              <a:prstGeom prst="rect">
                <a:avLst/>
              </a:prstGeom>
              <a:blipFill>
                <a:blip r:embed="rId4"/>
                <a:stretch>
                  <a:fillRect l="-162" t="-3608" b="-19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BA78B3C2-C50F-81B3-6B60-7374194791ED}"/>
                  </a:ext>
                </a:extLst>
              </p:cNvPr>
              <p:cNvSpPr txBox="1"/>
              <p:nvPr/>
            </p:nvSpPr>
            <p:spPr>
              <a:xfrm>
                <a:off x="0" y="4567524"/>
                <a:ext cx="12192000" cy="159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b="1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78B3C2-C50F-81B3-6B60-73741947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67524"/>
                <a:ext cx="12192000" cy="1594091"/>
              </a:xfrm>
              <a:prstGeom prst="rect">
                <a:avLst/>
              </a:prstGeom>
              <a:blipFill>
                <a:blip r:embed="rId5"/>
                <a:stretch>
                  <a:fillRect l="-1750" t="-6870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19004AF1-0952-E162-C000-1E274B5C54AC}"/>
                  </a:ext>
                </a:extLst>
              </p:cNvPr>
              <p:cNvSpPr txBox="1"/>
              <p:nvPr/>
            </p:nvSpPr>
            <p:spPr>
              <a:xfrm>
                <a:off x="7030773" y="4475415"/>
                <a:ext cx="1981890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004AF1-0952-E162-C000-1E274B5C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773" y="4475415"/>
                <a:ext cx="1981890" cy="889154"/>
              </a:xfrm>
              <a:prstGeom prst="rect">
                <a:avLst/>
              </a:prstGeom>
              <a:blipFill>
                <a:blip r:embed="rId6"/>
                <a:stretch>
                  <a:fillRect t="-2055" b="-18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6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=""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=""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=""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=""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=""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=""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=""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=""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=""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=""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=""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=""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64872" y="0"/>
            <a:ext cx="1924334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5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03B0A2-E04A-F23F-CEA3-80739351CC8D}"/>
              </a:ext>
            </a:extLst>
          </p:cNvPr>
          <p:cNvSpPr txBox="1"/>
          <p:nvPr/>
        </p:nvSpPr>
        <p:spPr>
          <a:xfrm>
            <a:off x="3304805" y="1559113"/>
            <a:ext cx="8159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7794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0739" y="2126035"/>
            <a:ext cx="6126480" cy="28999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</p:spTree>
    <p:extLst>
      <p:ext uri="{BB962C8B-B14F-4D97-AF65-F5344CB8AC3E}">
        <p14:creationId xmlns:p14="http://schemas.microsoft.com/office/powerpoint/2010/main" val="9669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81B73E0-EABA-E000-6B00-5DFA54DFA933}"/>
                  </a:ext>
                </a:extLst>
              </p:cNvPr>
              <p:cNvSpPr txBox="1"/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blipFill>
                <a:blip r:embed="rId2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211C2E4-9DA5-F4F5-4486-F4A5E4E5DDEC}"/>
              </a:ext>
            </a:extLst>
          </p:cNvPr>
          <p:cNvSpPr/>
          <p:nvPr/>
        </p:nvSpPr>
        <p:spPr>
          <a:xfrm>
            <a:off x="3432313" y="483633"/>
            <a:ext cx="4982818" cy="10753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Rút</a:t>
            </a:r>
            <a:r>
              <a:rPr lang="en-US" sz="5400" dirty="0"/>
              <a:t> </a:t>
            </a:r>
            <a:r>
              <a:rPr lang="en-US" sz="5400" dirty="0" err="1"/>
              <a:t>gọn</a:t>
            </a:r>
            <a:r>
              <a:rPr lang="en-US" sz="5400" dirty="0"/>
              <a:t> </a:t>
            </a:r>
            <a:r>
              <a:rPr lang="en-US" sz="5400" dirty="0" err="1"/>
              <a:t>phân</a:t>
            </a:r>
            <a:r>
              <a:rPr lang="en-US" sz="5400" dirty="0"/>
              <a:t> </a:t>
            </a:r>
            <a:r>
              <a:rPr lang="en-US" sz="5400" dirty="0" err="1"/>
              <a:t>số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9FDF50DB-5CAC-6BC9-93D3-FA5402F1C0D4}"/>
                  </a:ext>
                </a:extLst>
              </p:cNvPr>
              <p:cNvSpPr txBox="1"/>
              <p:nvPr/>
            </p:nvSpPr>
            <p:spPr>
              <a:xfrm>
                <a:off x="3525079" y="4201729"/>
                <a:ext cx="5817704" cy="1747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24 :4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32 :4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79" y="4201729"/>
                <a:ext cx="5817704" cy="1747210"/>
              </a:xfrm>
              <a:prstGeom prst="rect">
                <a:avLst/>
              </a:prstGeom>
              <a:blipFill>
                <a:blip r:embed="rId3"/>
                <a:stretch>
                  <a:fillRect t="-2439" b="-19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8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81B73E0-EABA-E000-6B00-5DFA54DFA933}"/>
                  </a:ext>
                </a:extLst>
              </p:cNvPr>
              <p:cNvSpPr txBox="1"/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blipFill>
                <a:blip r:embed="rId2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211C2E4-9DA5-F4F5-4486-F4A5E4E5DDEC}"/>
              </a:ext>
            </a:extLst>
          </p:cNvPr>
          <p:cNvSpPr/>
          <p:nvPr/>
        </p:nvSpPr>
        <p:spPr>
          <a:xfrm>
            <a:off x="3432313" y="483633"/>
            <a:ext cx="4982818" cy="10753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Rút</a:t>
            </a:r>
            <a:r>
              <a:rPr lang="en-US" sz="5400" dirty="0"/>
              <a:t> </a:t>
            </a:r>
            <a:r>
              <a:rPr lang="en-US" sz="5400" dirty="0" err="1"/>
              <a:t>gọn</a:t>
            </a:r>
            <a:r>
              <a:rPr lang="en-US" sz="5400" dirty="0"/>
              <a:t> </a:t>
            </a:r>
            <a:r>
              <a:rPr lang="en-US" sz="5400" dirty="0" err="1"/>
              <a:t>phân</a:t>
            </a:r>
            <a:r>
              <a:rPr lang="en-US" sz="5400" dirty="0"/>
              <a:t> </a:t>
            </a:r>
            <a:r>
              <a:rPr lang="en-US" sz="5400" dirty="0" err="1"/>
              <a:t>số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9FDF50DB-5CAC-6BC9-93D3-FA5402F1C0D4}"/>
                  </a:ext>
                </a:extLst>
              </p:cNvPr>
              <p:cNvSpPr txBox="1"/>
              <p:nvPr/>
            </p:nvSpPr>
            <p:spPr>
              <a:xfrm>
                <a:off x="3604592" y="4201729"/>
                <a:ext cx="5817704" cy="1747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8 :4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20 :4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592" y="4201729"/>
                <a:ext cx="5817704" cy="1747210"/>
              </a:xfrm>
              <a:prstGeom prst="rect">
                <a:avLst/>
              </a:prstGeom>
              <a:blipFill>
                <a:blip r:embed="rId3"/>
                <a:stretch>
                  <a:fillRect t="-2439" b="-19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81B73E0-EABA-E000-6B00-5DFA54DFA933}"/>
                  </a:ext>
                </a:extLst>
              </p:cNvPr>
              <p:cNvSpPr txBox="1"/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blipFill>
                <a:blip r:embed="rId2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211C2E4-9DA5-F4F5-4486-F4A5E4E5DDEC}"/>
              </a:ext>
            </a:extLst>
          </p:cNvPr>
          <p:cNvSpPr/>
          <p:nvPr/>
        </p:nvSpPr>
        <p:spPr>
          <a:xfrm>
            <a:off x="3432313" y="483633"/>
            <a:ext cx="4982818" cy="10753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Rút</a:t>
            </a:r>
            <a:r>
              <a:rPr lang="en-US" sz="5400" dirty="0"/>
              <a:t> </a:t>
            </a:r>
            <a:r>
              <a:rPr lang="en-US" sz="5400" dirty="0" err="1"/>
              <a:t>gọn</a:t>
            </a:r>
            <a:r>
              <a:rPr lang="en-US" sz="5400" dirty="0"/>
              <a:t> </a:t>
            </a:r>
            <a:r>
              <a:rPr lang="en-US" sz="5400" dirty="0" err="1"/>
              <a:t>phân</a:t>
            </a:r>
            <a:r>
              <a:rPr lang="en-US" sz="5400" dirty="0"/>
              <a:t> </a:t>
            </a:r>
            <a:r>
              <a:rPr lang="en-US" sz="5400" dirty="0" err="1"/>
              <a:t>số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9FDF50DB-5CAC-6BC9-93D3-FA5402F1C0D4}"/>
                  </a:ext>
                </a:extLst>
              </p:cNvPr>
              <p:cNvSpPr txBox="1"/>
              <p:nvPr/>
            </p:nvSpPr>
            <p:spPr>
              <a:xfrm>
                <a:off x="3657601" y="4201729"/>
                <a:ext cx="5817704" cy="1766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10 :2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16 :2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1" y="4201729"/>
                <a:ext cx="5817704" cy="1766189"/>
              </a:xfrm>
              <a:prstGeom prst="rect">
                <a:avLst/>
              </a:prstGeom>
              <a:blipFill>
                <a:blip r:embed="rId3"/>
                <a:stretch>
                  <a:fillRect t="-1379" b="-1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2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81B73E0-EABA-E000-6B00-5DFA54DFA933}"/>
                  </a:ext>
                </a:extLst>
              </p:cNvPr>
              <p:cNvSpPr txBox="1"/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blipFill>
                <a:blip r:embed="rId2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211C2E4-9DA5-F4F5-4486-F4A5E4E5DDEC}"/>
              </a:ext>
            </a:extLst>
          </p:cNvPr>
          <p:cNvSpPr/>
          <p:nvPr/>
        </p:nvSpPr>
        <p:spPr>
          <a:xfrm>
            <a:off x="3432313" y="483633"/>
            <a:ext cx="4982818" cy="10753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Rút</a:t>
            </a:r>
            <a:r>
              <a:rPr lang="en-US" sz="5400" dirty="0"/>
              <a:t> </a:t>
            </a:r>
            <a:r>
              <a:rPr lang="en-US" sz="5400" dirty="0" err="1"/>
              <a:t>gọn</a:t>
            </a:r>
            <a:r>
              <a:rPr lang="en-US" sz="5400" dirty="0"/>
              <a:t> </a:t>
            </a:r>
            <a:r>
              <a:rPr lang="en-US" sz="5400" dirty="0" err="1"/>
              <a:t>phân</a:t>
            </a:r>
            <a:r>
              <a:rPr lang="en-US" sz="5400" dirty="0"/>
              <a:t> </a:t>
            </a:r>
            <a:r>
              <a:rPr lang="en-US" sz="5400" dirty="0" err="1"/>
              <a:t>số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9FDF50DB-5CAC-6BC9-93D3-FA5402F1C0D4}"/>
                  </a:ext>
                </a:extLst>
              </p:cNvPr>
              <p:cNvSpPr txBox="1"/>
              <p:nvPr/>
            </p:nvSpPr>
            <p:spPr>
              <a:xfrm>
                <a:off x="3962400" y="4201729"/>
                <a:ext cx="5817704" cy="17486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6 :3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9 :3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201729"/>
                <a:ext cx="5817704" cy="1748684"/>
              </a:xfrm>
              <a:prstGeom prst="rect">
                <a:avLst/>
              </a:prstGeom>
              <a:blipFill>
                <a:blip r:embed="rId3"/>
                <a:stretch>
                  <a:fillRect t="-2439" b="-19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14C78C-F401-CF02-626D-A8C9DC1C4080}"/>
              </a:ext>
            </a:extLst>
          </p:cNvPr>
          <p:cNvSpPr txBox="1"/>
          <p:nvPr/>
        </p:nvSpPr>
        <p:spPr>
          <a:xfrm>
            <a:off x="3373070" y="177333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081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3BAD45-F0CD-6CD7-023E-1F6617F27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100</Words>
  <Application>Microsoft Office PowerPoint</Application>
  <PresentationFormat>Widescreen</PresentationFormat>
  <Paragraphs>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26</cp:revision>
  <dcterms:created xsi:type="dcterms:W3CDTF">2024-03-11T14:18:10Z</dcterms:created>
  <dcterms:modified xsi:type="dcterms:W3CDTF">2025-03-19T14:56:04Z</dcterms:modified>
</cp:coreProperties>
</file>