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83" r:id="rId6"/>
    <p:sldId id="280" r:id="rId7"/>
    <p:sldId id="284" r:id="rId8"/>
    <p:sldId id="285" r:id="rId9"/>
    <p:sldId id="286" r:id="rId10"/>
    <p:sldId id="287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B1A69-E7F6-47C9-BF95-D412B6304F5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99CB5-4B86-463E-91CA-7835BAEE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Thử</a:t>
            </a:r>
            <a:r>
              <a:rPr lang="en-GB" baseline="0" dirty="0"/>
              <a:t> </a:t>
            </a:r>
            <a:r>
              <a:rPr lang="en-GB" baseline="0" dirty="0" err="1"/>
              <a:t>tài</a:t>
            </a:r>
            <a:r>
              <a:rPr lang="en-GB" baseline="0" dirty="0"/>
              <a:t> </a:t>
            </a:r>
            <a:r>
              <a:rPr lang="en-GB" baseline="0" dirty="0" err="1"/>
              <a:t>trí</a:t>
            </a:r>
            <a:r>
              <a:rPr lang="en-GB" baseline="0" dirty="0"/>
              <a:t> </a:t>
            </a:r>
            <a:r>
              <a:rPr lang="en-GB" baseline="0" dirty="0" err="1"/>
              <a:t>nhớ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42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6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8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6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3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2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0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89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54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8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02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3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2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21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5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23974" y="504825"/>
            <a:ext cx="1002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/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</a:t>
                </a:r>
              </a:p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trắng cân nặng là: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B.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blipFill>
                <a:blip r:embed="rId2"/>
                <a:stretch>
                  <a:fillRect l="-1425" t="-1796" r="-1425" b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B76F369-E482-F05B-8034-954BBCCF8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237" y="2543175"/>
            <a:ext cx="34575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290D-AFE8-57D3-3B4A-6C6F2A60E19D}"/>
                  </a:ext>
                </a:extLst>
              </p:cNvPr>
              <p:cNvSpPr txBox="1"/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nên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 sát hình vẽ ta thấy: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nâu nặng hơn thỏ trắng, thỏ đen nhẹ hơn hơn thỏ trắng.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các bạn thỏ từ nhẹ nhất đến nặng nhất là: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đen, thỏ trắng, thỏ nâu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thỏ trắng là: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kg.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Chọn đáp án 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290D-AFE8-57D3-3B4A-6C6F2A60E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blipFill>
                <a:blip r:embed="rId2"/>
                <a:stretch>
                  <a:fillRect l="-1487" r="-1547" b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5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9178" y="847122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07551" y="868316"/>
            <a:ext cx="9567080" cy="450160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Luật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đua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1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52475" y="889873"/>
            <a:ext cx="3776875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custGeom>
                      <a:avLst/>
                      <a:gdLst>
                        <a:gd name="connsiteX0" fmla="*/ 0 w 3575275"/>
                        <a:gd name="connsiteY0" fmla="*/ 354310 h 4733010"/>
                        <a:gd name="connsiteX1" fmla="*/ 354310 w 3575275"/>
                        <a:gd name="connsiteY1" fmla="*/ 0 h 4733010"/>
                        <a:gd name="connsiteX2" fmla="*/ 3220965 w 3575275"/>
                        <a:gd name="connsiteY2" fmla="*/ 0 h 4733010"/>
                        <a:gd name="connsiteX3" fmla="*/ 3575275 w 3575275"/>
                        <a:gd name="connsiteY3" fmla="*/ 354310 h 4733010"/>
                        <a:gd name="connsiteX4" fmla="*/ 3575275 w 3575275"/>
                        <a:gd name="connsiteY4" fmla="*/ 4378700 h 4733010"/>
                        <a:gd name="connsiteX5" fmla="*/ 3220965 w 3575275"/>
                        <a:gd name="connsiteY5" fmla="*/ 4733010 h 4733010"/>
                        <a:gd name="connsiteX6" fmla="*/ 354310 w 3575275"/>
                        <a:gd name="connsiteY6" fmla="*/ 4733010 h 4733010"/>
                        <a:gd name="connsiteX7" fmla="*/ 0 w 3575275"/>
                        <a:gd name="connsiteY7" fmla="*/ 4378700 h 4733010"/>
                        <a:gd name="connsiteX8" fmla="*/ 0 w 3575275"/>
                        <a:gd name="connsiteY8" fmla="*/ 35431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5275" h="4733010" fill="none" extrusionOk="0">
                          <a:moveTo>
                            <a:pt x="0" y="354310"/>
                          </a:moveTo>
                          <a:cubicBezTo>
                            <a:pt x="8762" y="190943"/>
                            <a:pt x="161005" y="6514"/>
                            <a:pt x="354310" y="0"/>
                          </a:cubicBezTo>
                          <a:cubicBezTo>
                            <a:pt x="841565" y="-36474"/>
                            <a:pt x="2649563" y="-131175"/>
                            <a:pt x="3220965" y="0"/>
                          </a:cubicBezTo>
                          <a:cubicBezTo>
                            <a:pt x="3432569" y="29288"/>
                            <a:pt x="3549617" y="179688"/>
                            <a:pt x="3575275" y="354310"/>
                          </a:cubicBezTo>
                          <a:cubicBezTo>
                            <a:pt x="3673411" y="1149235"/>
                            <a:pt x="3560295" y="3088441"/>
                            <a:pt x="3575275" y="4378700"/>
                          </a:cubicBezTo>
                          <a:cubicBezTo>
                            <a:pt x="3580748" y="4573091"/>
                            <a:pt x="3406532" y="4727079"/>
                            <a:pt x="3220965" y="4733010"/>
                          </a:cubicBezTo>
                          <a:cubicBezTo>
                            <a:pt x="2217357" y="4851936"/>
                            <a:pt x="1133963" y="4697115"/>
                            <a:pt x="354310" y="4733010"/>
                          </a:cubicBezTo>
                          <a:cubicBezTo>
                            <a:pt x="151878" y="4742343"/>
                            <a:pt x="-10888" y="4583360"/>
                            <a:pt x="0" y="4378700"/>
                          </a:cubicBezTo>
                          <a:cubicBezTo>
                            <a:pt x="-96102" y="3673460"/>
                            <a:pt x="48379" y="1038729"/>
                            <a:pt x="0" y="354310"/>
                          </a:cubicBezTo>
                          <a:close/>
                        </a:path>
                        <a:path w="3575275" h="4733010" stroke="0" extrusionOk="0">
                          <a:moveTo>
                            <a:pt x="0" y="354310"/>
                          </a:moveTo>
                          <a:cubicBezTo>
                            <a:pt x="-7903" y="135807"/>
                            <a:pt x="176067" y="-19038"/>
                            <a:pt x="354310" y="0"/>
                          </a:cubicBezTo>
                          <a:cubicBezTo>
                            <a:pt x="1006336" y="138061"/>
                            <a:pt x="1901192" y="95278"/>
                            <a:pt x="3220965" y="0"/>
                          </a:cubicBezTo>
                          <a:cubicBezTo>
                            <a:pt x="3414469" y="-7934"/>
                            <a:pt x="3574032" y="163969"/>
                            <a:pt x="3575275" y="354310"/>
                          </a:cubicBezTo>
                          <a:cubicBezTo>
                            <a:pt x="3501474" y="2278786"/>
                            <a:pt x="3622288" y="3237811"/>
                            <a:pt x="3575275" y="4378700"/>
                          </a:cubicBezTo>
                          <a:cubicBezTo>
                            <a:pt x="3561399" y="4579746"/>
                            <a:pt x="3440494" y="4711809"/>
                            <a:pt x="3220965" y="4733010"/>
                          </a:cubicBezTo>
                          <a:cubicBezTo>
                            <a:pt x="1800065" y="4701850"/>
                            <a:pt x="1083217" y="4839871"/>
                            <a:pt x="354310" y="4733010"/>
                          </a:cubicBezTo>
                          <a:cubicBezTo>
                            <a:pt x="164395" y="4721858"/>
                            <a:pt x="30930" y="4577553"/>
                            <a:pt x="0" y="4378700"/>
                          </a:cubicBezTo>
                          <a:cubicBezTo>
                            <a:pt x="-80007" y="3546883"/>
                            <a:pt x="67080" y="1377573"/>
                            <a:pt x="0" y="35431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custGeom>
                      <a:avLst/>
                      <a:gdLst>
                        <a:gd name="connsiteX0" fmla="*/ 0 w 3575275"/>
                        <a:gd name="connsiteY0" fmla="*/ 354310 h 4733010"/>
                        <a:gd name="connsiteX1" fmla="*/ 354310 w 3575275"/>
                        <a:gd name="connsiteY1" fmla="*/ 0 h 4733010"/>
                        <a:gd name="connsiteX2" fmla="*/ 3220965 w 3575275"/>
                        <a:gd name="connsiteY2" fmla="*/ 0 h 4733010"/>
                        <a:gd name="connsiteX3" fmla="*/ 3575275 w 3575275"/>
                        <a:gd name="connsiteY3" fmla="*/ 354310 h 4733010"/>
                        <a:gd name="connsiteX4" fmla="*/ 3575275 w 3575275"/>
                        <a:gd name="connsiteY4" fmla="*/ 4378700 h 4733010"/>
                        <a:gd name="connsiteX5" fmla="*/ 3220965 w 3575275"/>
                        <a:gd name="connsiteY5" fmla="*/ 4733010 h 4733010"/>
                        <a:gd name="connsiteX6" fmla="*/ 354310 w 3575275"/>
                        <a:gd name="connsiteY6" fmla="*/ 4733010 h 4733010"/>
                        <a:gd name="connsiteX7" fmla="*/ 0 w 3575275"/>
                        <a:gd name="connsiteY7" fmla="*/ 4378700 h 4733010"/>
                        <a:gd name="connsiteX8" fmla="*/ 0 w 3575275"/>
                        <a:gd name="connsiteY8" fmla="*/ 35431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5275" h="4733010" fill="none" extrusionOk="0">
                          <a:moveTo>
                            <a:pt x="0" y="354310"/>
                          </a:moveTo>
                          <a:cubicBezTo>
                            <a:pt x="8762" y="190943"/>
                            <a:pt x="161005" y="6514"/>
                            <a:pt x="354310" y="0"/>
                          </a:cubicBezTo>
                          <a:cubicBezTo>
                            <a:pt x="841565" y="-36474"/>
                            <a:pt x="2649563" y="-131175"/>
                            <a:pt x="3220965" y="0"/>
                          </a:cubicBezTo>
                          <a:cubicBezTo>
                            <a:pt x="3432569" y="29288"/>
                            <a:pt x="3549617" y="179688"/>
                            <a:pt x="3575275" y="354310"/>
                          </a:cubicBezTo>
                          <a:cubicBezTo>
                            <a:pt x="3673411" y="1149235"/>
                            <a:pt x="3560295" y="3088441"/>
                            <a:pt x="3575275" y="4378700"/>
                          </a:cubicBezTo>
                          <a:cubicBezTo>
                            <a:pt x="3580748" y="4573091"/>
                            <a:pt x="3406532" y="4727079"/>
                            <a:pt x="3220965" y="4733010"/>
                          </a:cubicBezTo>
                          <a:cubicBezTo>
                            <a:pt x="2217357" y="4851936"/>
                            <a:pt x="1133963" y="4697115"/>
                            <a:pt x="354310" y="4733010"/>
                          </a:cubicBezTo>
                          <a:cubicBezTo>
                            <a:pt x="151878" y="4742343"/>
                            <a:pt x="-10888" y="4583360"/>
                            <a:pt x="0" y="4378700"/>
                          </a:cubicBezTo>
                          <a:cubicBezTo>
                            <a:pt x="-96102" y="3673460"/>
                            <a:pt x="48379" y="1038729"/>
                            <a:pt x="0" y="354310"/>
                          </a:cubicBezTo>
                          <a:close/>
                        </a:path>
                        <a:path w="3575275" h="4733010" stroke="0" extrusionOk="0">
                          <a:moveTo>
                            <a:pt x="0" y="354310"/>
                          </a:moveTo>
                          <a:cubicBezTo>
                            <a:pt x="-7903" y="135807"/>
                            <a:pt x="176067" y="-19038"/>
                            <a:pt x="354310" y="0"/>
                          </a:cubicBezTo>
                          <a:cubicBezTo>
                            <a:pt x="1006336" y="138061"/>
                            <a:pt x="1901192" y="95278"/>
                            <a:pt x="3220965" y="0"/>
                          </a:cubicBezTo>
                          <a:cubicBezTo>
                            <a:pt x="3414469" y="-7934"/>
                            <a:pt x="3574032" y="163969"/>
                            <a:pt x="3575275" y="354310"/>
                          </a:cubicBezTo>
                          <a:cubicBezTo>
                            <a:pt x="3501474" y="2278786"/>
                            <a:pt x="3622288" y="3237811"/>
                            <a:pt x="3575275" y="4378700"/>
                          </a:cubicBezTo>
                          <a:cubicBezTo>
                            <a:pt x="3561399" y="4579746"/>
                            <a:pt x="3440494" y="4711809"/>
                            <a:pt x="3220965" y="4733010"/>
                          </a:cubicBezTo>
                          <a:cubicBezTo>
                            <a:pt x="1800065" y="4701850"/>
                            <a:pt x="1083217" y="4839871"/>
                            <a:pt x="354310" y="4733010"/>
                          </a:cubicBezTo>
                          <a:cubicBezTo>
                            <a:pt x="164395" y="4721858"/>
                            <a:pt x="30930" y="4577553"/>
                            <a:pt x="0" y="4378700"/>
                          </a:cubicBezTo>
                          <a:cubicBezTo>
                            <a:pt x="-80007" y="3546883"/>
                            <a:pt x="67080" y="1377573"/>
                            <a:pt x="0" y="35431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50259" y="1918779"/>
            <a:ext cx="6246366" cy="2662746"/>
            <a:chOff x="1268095" y="3746863"/>
            <a:chExt cx="2421800" cy="536121"/>
          </a:xfrm>
        </p:grpSpPr>
        <p:sp>
          <p:nvSpPr>
            <p:cNvPr id="7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custGeom>
                      <a:avLst/>
                      <a:gdLst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2374847" fill="none" extrusionOk="0">
                          <a:moveTo>
                            <a:pt x="0" y="0"/>
                          </a:moveTo>
                          <a:cubicBezTo>
                            <a:pt x="2905603" y="-2183"/>
                            <a:pt x="4736125" y="-523491"/>
                            <a:pt x="6077904" y="0"/>
                          </a:cubicBezTo>
                          <a:cubicBezTo>
                            <a:pt x="6147933" y="733832"/>
                            <a:pt x="6074413" y="1812575"/>
                            <a:pt x="6077904" y="2374847"/>
                          </a:cubicBezTo>
                          <a:cubicBezTo>
                            <a:pt x="3658719" y="2404275"/>
                            <a:pt x="2253475" y="2449684"/>
                            <a:pt x="0" y="2374847"/>
                          </a:cubicBezTo>
                          <a:cubicBezTo>
                            <a:pt x="-80550" y="1763793"/>
                            <a:pt x="24119" y="586363"/>
                            <a:pt x="0" y="0"/>
                          </a:cubicBezTo>
                          <a:close/>
                        </a:path>
                        <a:path w="6077904" h="2374847" stroke="0" extrusionOk="0">
                          <a:moveTo>
                            <a:pt x="0" y="0"/>
                          </a:moveTo>
                          <a:cubicBezTo>
                            <a:pt x="2851230" y="-326827"/>
                            <a:pt x="4204588" y="-242927"/>
                            <a:pt x="6077904" y="0"/>
                          </a:cubicBezTo>
                          <a:cubicBezTo>
                            <a:pt x="6155046" y="355047"/>
                            <a:pt x="5885703" y="1734590"/>
                            <a:pt x="6077904" y="2374847"/>
                          </a:cubicBezTo>
                          <a:cubicBezTo>
                            <a:pt x="4228912" y="2705325"/>
                            <a:pt x="1803372" y="3109089"/>
                            <a:pt x="0" y="2374847"/>
                          </a:cubicBezTo>
                          <a:cubicBezTo>
                            <a:pt x="-5044" y="1566519"/>
                            <a:pt x="76700" y="250468"/>
                            <a:pt x="0" y="0"/>
                          </a:cubicBezTo>
                          <a:close/>
                        </a:path>
                        <a:path w="6077904" h="2374847" fill="none" stroke="0" extrusionOk="0">
                          <a:moveTo>
                            <a:pt x="0" y="0"/>
                          </a:moveTo>
                          <a:cubicBezTo>
                            <a:pt x="2607549" y="-70386"/>
                            <a:pt x="4409428" y="-403994"/>
                            <a:pt x="6077904" y="0"/>
                          </a:cubicBezTo>
                          <a:cubicBezTo>
                            <a:pt x="6180210" y="726035"/>
                            <a:pt x="6010441" y="1703794"/>
                            <a:pt x="6077904" y="2374847"/>
                          </a:cubicBezTo>
                          <a:cubicBezTo>
                            <a:pt x="3966313" y="2433007"/>
                            <a:pt x="2105306" y="2466569"/>
                            <a:pt x="0" y="2374847"/>
                          </a:cubicBezTo>
                          <a:cubicBezTo>
                            <a:pt x="-12152" y="1852041"/>
                            <a:pt x="62343" y="5226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custGeom>
                      <a:avLst/>
                      <a:gdLst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2374847" fill="none" extrusionOk="0">
                          <a:moveTo>
                            <a:pt x="0" y="0"/>
                          </a:moveTo>
                          <a:cubicBezTo>
                            <a:pt x="2905603" y="-2183"/>
                            <a:pt x="4736125" y="-523491"/>
                            <a:pt x="6077904" y="0"/>
                          </a:cubicBezTo>
                          <a:cubicBezTo>
                            <a:pt x="6147933" y="733832"/>
                            <a:pt x="6074413" y="1812575"/>
                            <a:pt x="6077904" y="2374847"/>
                          </a:cubicBezTo>
                          <a:cubicBezTo>
                            <a:pt x="3658719" y="2404275"/>
                            <a:pt x="2253475" y="2449684"/>
                            <a:pt x="0" y="2374847"/>
                          </a:cubicBezTo>
                          <a:cubicBezTo>
                            <a:pt x="-80550" y="1763793"/>
                            <a:pt x="24119" y="586363"/>
                            <a:pt x="0" y="0"/>
                          </a:cubicBezTo>
                          <a:close/>
                        </a:path>
                        <a:path w="6077904" h="2374847" stroke="0" extrusionOk="0">
                          <a:moveTo>
                            <a:pt x="0" y="0"/>
                          </a:moveTo>
                          <a:cubicBezTo>
                            <a:pt x="2851230" y="-326827"/>
                            <a:pt x="4204588" y="-242927"/>
                            <a:pt x="6077904" y="0"/>
                          </a:cubicBezTo>
                          <a:cubicBezTo>
                            <a:pt x="6155046" y="355047"/>
                            <a:pt x="5885703" y="1734590"/>
                            <a:pt x="6077904" y="2374847"/>
                          </a:cubicBezTo>
                          <a:cubicBezTo>
                            <a:pt x="4228912" y="2705325"/>
                            <a:pt x="1803372" y="3109089"/>
                            <a:pt x="0" y="2374847"/>
                          </a:cubicBezTo>
                          <a:cubicBezTo>
                            <a:pt x="-5044" y="1566519"/>
                            <a:pt x="76700" y="250468"/>
                            <a:pt x="0" y="0"/>
                          </a:cubicBezTo>
                          <a:close/>
                        </a:path>
                        <a:path w="6077904" h="2374847" fill="none" stroke="0" extrusionOk="0">
                          <a:moveTo>
                            <a:pt x="0" y="0"/>
                          </a:moveTo>
                          <a:cubicBezTo>
                            <a:pt x="2607549" y="-70386"/>
                            <a:pt x="4409428" y="-403994"/>
                            <a:pt x="6077904" y="0"/>
                          </a:cubicBezTo>
                          <a:cubicBezTo>
                            <a:pt x="6180210" y="726035"/>
                            <a:pt x="6010441" y="1703794"/>
                            <a:pt x="6077904" y="2374847"/>
                          </a:cubicBezTo>
                          <a:cubicBezTo>
                            <a:pt x="3966313" y="2433007"/>
                            <a:pt x="2105306" y="2466569"/>
                            <a:pt x="0" y="2374847"/>
                          </a:cubicBezTo>
                          <a:cubicBezTo>
                            <a:pt x="-12152" y="1852041"/>
                            <a:pt x="62343" y="5226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04" name="图片 3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1980417" y="714204"/>
            <a:ext cx="1126989" cy="9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矩形: 圆角 21"/>
                <p:cNvSpPr/>
                <p:nvPr/>
              </p:nvSpPr>
              <p:spPr>
                <a:xfrm>
                  <a:off x="1122680" y="1816100"/>
                  <a:ext cx="276225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="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2.  So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680" y="1816100"/>
                  <a:ext cx="276225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 l="-5310" r="-3186"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4850259" y="1038225"/>
            <a:ext cx="6246366" cy="4400550"/>
            <a:chOff x="1268095" y="3746863"/>
            <a:chExt cx="2421800" cy="53612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="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Gothic" panose="020B0609070205080204" pitchFamily="49" charset="-128"/>
                    <a:cs typeface="Times New Roman" panose="02020603050405020304" pitchFamily="18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&lt;</a:t>
                  </a:r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96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619126" y="889873"/>
            <a:ext cx="4095749" cy="4776124"/>
            <a:chOff x="878911" y="1816100"/>
            <a:chExt cx="3161775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custGeom>
                      <a:avLst/>
                      <a:gdLst>
                        <a:gd name="connsiteX0" fmla="*/ 0 w 3578206"/>
                        <a:gd name="connsiteY0" fmla="*/ 354600 h 4733010"/>
                        <a:gd name="connsiteX1" fmla="*/ 354600 w 3578206"/>
                        <a:gd name="connsiteY1" fmla="*/ 0 h 4733010"/>
                        <a:gd name="connsiteX2" fmla="*/ 3223606 w 3578206"/>
                        <a:gd name="connsiteY2" fmla="*/ 0 h 4733010"/>
                        <a:gd name="connsiteX3" fmla="*/ 3578206 w 3578206"/>
                        <a:gd name="connsiteY3" fmla="*/ 354600 h 4733010"/>
                        <a:gd name="connsiteX4" fmla="*/ 3578206 w 3578206"/>
                        <a:gd name="connsiteY4" fmla="*/ 4378410 h 4733010"/>
                        <a:gd name="connsiteX5" fmla="*/ 3223606 w 3578206"/>
                        <a:gd name="connsiteY5" fmla="*/ 4733010 h 4733010"/>
                        <a:gd name="connsiteX6" fmla="*/ 354600 w 3578206"/>
                        <a:gd name="connsiteY6" fmla="*/ 4733010 h 4733010"/>
                        <a:gd name="connsiteX7" fmla="*/ 0 w 3578206"/>
                        <a:gd name="connsiteY7" fmla="*/ 4378410 h 4733010"/>
                        <a:gd name="connsiteX8" fmla="*/ 0 w 3578206"/>
                        <a:gd name="connsiteY8" fmla="*/ 35460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8206" h="4733010" fill="none" extrusionOk="0">
                          <a:moveTo>
                            <a:pt x="0" y="354600"/>
                          </a:moveTo>
                          <a:cubicBezTo>
                            <a:pt x="639" y="161115"/>
                            <a:pt x="161332" y="7052"/>
                            <a:pt x="354600" y="0"/>
                          </a:cubicBezTo>
                          <a:cubicBezTo>
                            <a:pt x="1059637" y="-36474"/>
                            <a:pt x="2192744" y="-131175"/>
                            <a:pt x="3223606" y="0"/>
                          </a:cubicBezTo>
                          <a:cubicBezTo>
                            <a:pt x="3434574" y="27824"/>
                            <a:pt x="3550079" y="181844"/>
                            <a:pt x="3578206" y="354600"/>
                          </a:cubicBezTo>
                          <a:cubicBezTo>
                            <a:pt x="3676342" y="1278227"/>
                            <a:pt x="3563226" y="3385401"/>
                            <a:pt x="3578206" y="4378410"/>
                          </a:cubicBezTo>
                          <a:cubicBezTo>
                            <a:pt x="3614230" y="4565765"/>
                            <a:pt x="3393677" y="4717898"/>
                            <a:pt x="3223606" y="4733010"/>
                          </a:cubicBezTo>
                          <a:cubicBezTo>
                            <a:pt x="2665197" y="4851936"/>
                            <a:pt x="1210970" y="4697115"/>
                            <a:pt x="354600" y="4733010"/>
                          </a:cubicBezTo>
                          <a:cubicBezTo>
                            <a:pt x="151822" y="4742600"/>
                            <a:pt x="-6907" y="4579947"/>
                            <a:pt x="0" y="4378410"/>
                          </a:cubicBezTo>
                          <a:cubicBezTo>
                            <a:pt x="-96102" y="3097636"/>
                            <a:pt x="48379" y="2073358"/>
                            <a:pt x="0" y="354600"/>
                          </a:cubicBezTo>
                          <a:close/>
                        </a:path>
                        <a:path w="3578206" h="4733010" stroke="0" extrusionOk="0">
                          <a:moveTo>
                            <a:pt x="0" y="354600"/>
                          </a:moveTo>
                          <a:cubicBezTo>
                            <a:pt x="-4630" y="145390"/>
                            <a:pt x="163598" y="-5282"/>
                            <a:pt x="354600" y="0"/>
                          </a:cubicBezTo>
                          <a:cubicBezTo>
                            <a:pt x="1492422" y="138061"/>
                            <a:pt x="2730840" y="95278"/>
                            <a:pt x="3223606" y="0"/>
                          </a:cubicBezTo>
                          <a:cubicBezTo>
                            <a:pt x="3410000" y="-34437"/>
                            <a:pt x="3575601" y="169950"/>
                            <a:pt x="3578206" y="354600"/>
                          </a:cubicBezTo>
                          <a:cubicBezTo>
                            <a:pt x="3504405" y="1235109"/>
                            <a:pt x="3625219" y="3362627"/>
                            <a:pt x="3578206" y="4378410"/>
                          </a:cubicBezTo>
                          <a:cubicBezTo>
                            <a:pt x="3545888" y="4586748"/>
                            <a:pt x="3438851" y="4715760"/>
                            <a:pt x="3223606" y="4733010"/>
                          </a:cubicBezTo>
                          <a:cubicBezTo>
                            <a:pt x="1938513" y="4701850"/>
                            <a:pt x="1001296" y="4839871"/>
                            <a:pt x="354600" y="4733010"/>
                          </a:cubicBezTo>
                          <a:cubicBezTo>
                            <a:pt x="176183" y="4699306"/>
                            <a:pt x="35348" y="4577877"/>
                            <a:pt x="0" y="4378410"/>
                          </a:cubicBezTo>
                          <a:cubicBezTo>
                            <a:pt x="-80007" y="3149931"/>
                            <a:pt x="67080" y="999181"/>
                            <a:pt x="0" y="35460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矩形: 圆角 21"/>
                <p:cNvSpPr/>
                <p:nvPr/>
              </p:nvSpPr>
              <p:spPr>
                <a:xfrm>
                  <a:off x="878911" y="1816100"/>
                  <a:ext cx="300602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="" sd="3690286337">
                        <a:custGeom>
                          <a:avLst/>
                          <a:gdLst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93985" h="4733010" fill="none" extrusionOk="0">
                              <a:moveTo>
                                <a:pt x="0" y="342337"/>
                              </a:moveTo>
                              <a:cubicBezTo>
                                <a:pt x="20088" y="223299"/>
                                <a:pt x="196574" y="60948"/>
                                <a:pt x="385893" y="0"/>
                              </a:cubicBezTo>
                              <a:cubicBezTo>
                                <a:pt x="1115304" y="-8196"/>
                                <a:pt x="2930179" y="-149823"/>
                                <a:pt x="3508091" y="0"/>
                              </a:cubicBezTo>
                              <a:cubicBezTo>
                                <a:pt x="3726908" y="9724"/>
                                <a:pt x="3851934" y="185020"/>
                                <a:pt x="3893985" y="342337"/>
                              </a:cubicBezTo>
                              <a:cubicBezTo>
                                <a:pt x="4071132" y="1248799"/>
                                <a:pt x="3999141" y="3756297"/>
                                <a:pt x="3893985" y="4390672"/>
                              </a:cubicBezTo>
                              <a:cubicBezTo>
                                <a:pt x="3928108" y="4571945"/>
                                <a:pt x="3691772" y="4716761"/>
                                <a:pt x="3508091" y="4733010"/>
                              </a:cubicBezTo>
                              <a:cubicBezTo>
                                <a:pt x="2650717" y="4898304"/>
                                <a:pt x="987377" y="4689789"/>
                                <a:pt x="385893" y="4733010"/>
                              </a:cubicBezTo>
                              <a:cubicBezTo>
                                <a:pt x="163743" y="4744527"/>
                                <a:pt x="-43162" y="4613834"/>
                                <a:pt x="0" y="4390672"/>
                              </a:cubicBezTo>
                              <a:cubicBezTo>
                                <a:pt x="-249822" y="2971152"/>
                                <a:pt x="204500" y="1387187"/>
                                <a:pt x="0" y="342337"/>
                              </a:cubicBezTo>
                              <a:close/>
                            </a:path>
                            <a:path w="3893985" h="4733010" stroke="0" extrusionOk="0">
                              <a:moveTo>
                                <a:pt x="0" y="342337"/>
                              </a:moveTo>
                              <a:cubicBezTo>
                                <a:pt x="-18000" y="127304"/>
                                <a:pt x="200818" y="-12700"/>
                                <a:pt x="385893" y="0"/>
                              </a:cubicBezTo>
                              <a:cubicBezTo>
                                <a:pt x="1536460" y="41980"/>
                                <a:pt x="2316890" y="127191"/>
                                <a:pt x="3508091" y="0"/>
                              </a:cubicBezTo>
                              <a:cubicBezTo>
                                <a:pt x="3716578" y="-38325"/>
                                <a:pt x="3882655" y="143240"/>
                                <a:pt x="3893985" y="342337"/>
                              </a:cubicBezTo>
                              <a:cubicBezTo>
                                <a:pt x="3842814" y="1110145"/>
                                <a:pt x="3935787" y="3230285"/>
                                <a:pt x="3893985" y="4390672"/>
                              </a:cubicBezTo>
                              <a:cubicBezTo>
                                <a:pt x="3848943" y="4613990"/>
                                <a:pt x="3735135" y="4724834"/>
                                <a:pt x="3508091" y="4733010"/>
                              </a:cubicBezTo>
                              <a:cubicBezTo>
                                <a:pt x="3286832" y="4519681"/>
                                <a:pt x="1890317" y="5099894"/>
                                <a:pt x="385893" y="4733010"/>
                              </a:cubicBezTo>
                              <a:cubicBezTo>
                                <a:pt x="175460" y="4743854"/>
                                <a:pt x="18907" y="4571062"/>
                                <a:pt x="0" y="4390672"/>
                              </a:cubicBezTo>
                              <a:cubicBezTo>
                                <a:pt x="53270" y="3664967"/>
                                <a:pt x="194960" y="1804853"/>
                                <a:pt x="0" y="342337"/>
                              </a:cubicBezTo>
                              <a:close/>
                            </a:path>
                            <a:path w="3893985" h="4733010" fill="none" stroke="0" extrusionOk="0">
                              <a:moveTo>
                                <a:pt x="0" y="342337"/>
                              </a:moveTo>
                              <a:cubicBezTo>
                                <a:pt x="6464" y="175667"/>
                                <a:pt x="212852" y="5559"/>
                                <a:pt x="385893" y="0"/>
                              </a:cubicBezTo>
                              <a:cubicBezTo>
                                <a:pt x="1065857" y="-112056"/>
                                <a:pt x="3014612" y="-112055"/>
                                <a:pt x="3508091" y="0"/>
                              </a:cubicBezTo>
                              <a:cubicBezTo>
                                <a:pt x="3716966" y="-22736"/>
                                <a:pt x="3861831" y="185070"/>
                                <a:pt x="3893985" y="342337"/>
                              </a:cubicBezTo>
                              <a:cubicBezTo>
                                <a:pt x="4045988" y="1258169"/>
                                <a:pt x="3964942" y="3831335"/>
                                <a:pt x="3893985" y="4390672"/>
                              </a:cubicBezTo>
                              <a:cubicBezTo>
                                <a:pt x="3890075" y="4582870"/>
                                <a:pt x="3719850" y="4712549"/>
                                <a:pt x="3508091" y="4733010"/>
                              </a:cubicBezTo>
                              <a:cubicBezTo>
                                <a:pt x="2627847" y="4781679"/>
                                <a:pt x="943057" y="4787526"/>
                                <a:pt x="385893" y="4733010"/>
                              </a:cubicBezTo>
                              <a:cubicBezTo>
                                <a:pt x="179185" y="4716239"/>
                                <a:pt x="4404" y="4593667"/>
                                <a:pt x="0" y="4390672"/>
                              </a:cubicBezTo>
                              <a:cubicBezTo>
                                <a:pt x="-148012" y="2951224"/>
                                <a:pt x="17647" y="1349238"/>
                                <a:pt x="0" y="342337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3. So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23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911" y="1816100"/>
                  <a:ext cx="300602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custGeom>
                          <a:avLst/>
                          <a:gdLst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93985" h="4733010" fill="none" extrusionOk="0">
                              <a:moveTo>
                                <a:pt x="0" y="342337"/>
                              </a:moveTo>
                              <a:cubicBezTo>
                                <a:pt x="20088" y="223299"/>
                                <a:pt x="196574" y="60948"/>
                                <a:pt x="385893" y="0"/>
                              </a:cubicBezTo>
                              <a:cubicBezTo>
                                <a:pt x="1115304" y="-8196"/>
                                <a:pt x="2930179" y="-149823"/>
                                <a:pt x="3508091" y="0"/>
                              </a:cubicBezTo>
                              <a:cubicBezTo>
                                <a:pt x="3726908" y="9724"/>
                                <a:pt x="3851934" y="185020"/>
                                <a:pt x="3893985" y="342337"/>
                              </a:cubicBezTo>
                              <a:cubicBezTo>
                                <a:pt x="4071132" y="1248799"/>
                                <a:pt x="3999141" y="3756297"/>
                                <a:pt x="3893985" y="4390672"/>
                              </a:cubicBezTo>
                              <a:cubicBezTo>
                                <a:pt x="3928108" y="4571945"/>
                                <a:pt x="3691772" y="4716761"/>
                                <a:pt x="3508091" y="4733010"/>
                              </a:cubicBezTo>
                              <a:cubicBezTo>
                                <a:pt x="2650717" y="4898304"/>
                                <a:pt x="987377" y="4689789"/>
                                <a:pt x="385893" y="4733010"/>
                              </a:cubicBezTo>
                              <a:cubicBezTo>
                                <a:pt x="163743" y="4744527"/>
                                <a:pt x="-43162" y="4613834"/>
                                <a:pt x="0" y="4390672"/>
                              </a:cubicBezTo>
                              <a:cubicBezTo>
                                <a:pt x="-249822" y="2971152"/>
                                <a:pt x="204500" y="1387187"/>
                                <a:pt x="0" y="342337"/>
                              </a:cubicBezTo>
                              <a:close/>
                            </a:path>
                            <a:path w="3893985" h="4733010" stroke="0" extrusionOk="0">
                              <a:moveTo>
                                <a:pt x="0" y="342337"/>
                              </a:moveTo>
                              <a:cubicBezTo>
                                <a:pt x="-18000" y="127304"/>
                                <a:pt x="200818" y="-12700"/>
                                <a:pt x="385893" y="0"/>
                              </a:cubicBezTo>
                              <a:cubicBezTo>
                                <a:pt x="1536460" y="41980"/>
                                <a:pt x="2316890" y="127191"/>
                                <a:pt x="3508091" y="0"/>
                              </a:cubicBezTo>
                              <a:cubicBezTo>
                                <a:pt x="3716578" y="-38325"/>
                                <a:pt x="3882655" y="143240"/>
                                <a:pt x="3893985" y="342337"/>
                              </a:cubicBezTo>
                              <a:cubicBezTo>
                                <a:pt x="3842814" y="1110145"/>
                                <a:pt x="3935787" y="3230285"/>
                                <a:pt x="3893985" y="4390672"/>
                              </a:cubicBezTo>
                              <a:cubicBezTo>
                                <a:pt x="3848943" y="4613990"/>
                                <a:pt x="3735135" y="4724834"/>
                                <a:pt x="3508091" y="4733010"/>
                              </a:cubicBezTo>
                              <a:cubicBezTo>
                                <a:pt x="3286832" y="4519681"/>
                                <a:pt x="1890317" y="5099894"/>
                                <a:pt x="385893" y="4733010"/>
                              </a:cubicBezTo>
                              <a:cubicBezTo>
                                <a:pt x="175460" y="4743854"/>
                                <a:pt x="18907" y="4571062"/>
                                <a:pt x="0" y="4390672"/>
                              </a:cubicBezTo>
                              <a:cubicBezTo>
                                <a:pt x="53270" y="3664967"/>
                                <a:pt x="194960" y="1804853"/>
                                <a:pt x="0" y="342337"/>
                              </a:cubicBezTo>
                              <a:close/>
                            </a:path>
                            <a:path w="3893985" h="4733010" fill="none" stroke="0" extrusionOk="0">
                              <a:moveTo>
                                <a:pt x="0" y="342337"/>
                              </a:moveTo>
                              <a:cubicBezTo>
                                <a:pt x="6464" y="175667"/>
                                <a:pt x="212852" y="5559"/>
                                <a:pt x="385893" y="0"/>
                              </a:cubicBezTo>
                              <a:cubicBezTo>
                                <a:pt x="1065857" y="-112056"/>
                                <a:pt x="3014612" y="-112055"/>
                                <a:pt x="3508091" y="0"/>
                              </a:cubicBezTo>
                              <a:cubicBezTo>
                                <a:pt x="3716966" y="-22736"/>
                                <a:pt x="3861831" y="185070"/>
                                <a:pt x="3893985" y="342337"/>
                              </a:cubicBezTo>
                              <a:cubicBezTo>
                                <a:pt x="4045988" y="1258169"/>
                                <a:pt x="3964942" y="3831335"/>
                                <a:pt x="3893985" y="4390672"/>
                              </a:cubicBezTo>
                              <a:cubicBezTo>
                                <a:pt x="3890075" y="4582870"/>
                                <a:pt x="3719850" y="4712549"/>
                                <a:pt x="3508091" y="4733010"/>
                              </a:cubicBezTo>
                              <a:cubicBezTo>
                                <a:pt x="2627847" y="4781679"/>
                                <a:pt x="943057" y="4787526"/>
                                <a:pt x="385893" y="4733010"/>
                              </a:cubicBezTo>
                              <a:cubicBezTo>
                                <a:pt x="179185" y="4716239"/>
                                <a:pt x="4404" y="4593667"/>
                                <a:pt x="0" y="4390672"/>
                              </a:cubicBezTo>
                              <a:cubicBezTo>
                                <a:pt x="-148012" y="2951224"/>
                                <a:pt x="17647" y="1349238"/>
                                <a:pt x="0" y="342337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4850259" y="1038225"/>
            <a:ext cx="6246366" cy="4400550"/>
            <a:chOff x="1268095" y="3746863"/>
            <a:chExt cx="2421800" cy="53612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="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 &lt;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17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5" y="4095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&gt;, &lt;, = 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ABB0AD-9755-D02B-0B13-9ACFA353AF67}"/>
              </a:ext>
            </a:extLst>
          </p:cNvPr>
          <p:cNvGrpSpPr/>
          <p:nvPr/>
        </p:nvGrpSpPr>
        <p:grpSpPr>
          <a:xfrm>
            <a:off x="647700" y="1381125"/>
            <a:ext cx="11249025" cy="975058"/>
            <a:chOff x="647700" y="1381125"/>
            <a:chExt cx="11249025" cy="975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34B003-451F-A357-BE64-03820B279531}"/>
                    </a:ext>
                  </a:extLst>
                </p:cNvPr>
                <p:cNvSpPr txBox="1"/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34B003-451F-A357-BE64-03820B279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blipFill>
                  <a:blip r:embed="rId2"/>
                  <a:stretch>
                    <a:fillRect l="-5455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D0B68FC-9630-EC67-3BB8-E7826F6FCD52}"/>
                    </a:ext>
                  </a:extLst>
                </p:cNvPr>
                <p:cNvSpPr txBox="1"/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D0B68FC-9630-EC67-3BB8-E7826F6FC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B10761-A7B8-2E4D-7410-2C12A46170F3}"/>
                    </a:ext>
                  </a:extLst>
                </p:cNvPr>
                <p:cNvSpPr txBox="1"/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B10761-A7B8-2E4D-7410-2C12A4617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88B4C48-C7C9-CD72-3FE6-D63CA5D7F90E}"/>
                </a:ext>
              </a:extLst>
            </p:cNvPr>
            <p:cNvSpPr/>
            <p:nvPr/>
          </p:nvSpPr>
          <p:spPr>
            <a:xfrm>
              <a:off x="1590675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D7DE34A-1D7A-A394-3D80-5A162337C07D}"/>
                </a:ext>
              </a:extLst>
            </p:cNvPr>
            <p:cNvSpPr/>
            <p:nvPr/>
          </p:nvSpPr>
          <p:spPr>
            <a:xfrm>
              <a:off x="5172075" y="15906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5CBFFCD-9A04-640E-461D-872DBC351358}"/>
                </a:ext>
              </a:extLst>
            </p:cNvPr>
            <p:cNvSpPr/>
            <p:nvPr/>
          </p:nvSpPr>
          <p:spPr>
            <a:xfrm>
              <a:off x="9163050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FD5CC5-C4B7-8369-754B-7C013D2366FA}"/>
              </a:ext>
            </a:extLst>
          </p:cNvPr>
          <p:cNvGrpSpPr/>
          <p:nvPr/>
        </p:nvGrpSpPr>
        <p:grpSpPr>
          <a:xfrm>
            <a:off x="600075" y="2771775"/>
            <a:ext cx="11020425" cy="953380"/>
            <a:chOff x="600075" y="2771775"/>
            <a:chExt cx="11020425" cy="953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/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blipFill>
                  <a:blip r:embed="rId5"/>
                  <a:stretch>
                    <a:fillRect l="-5455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/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/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F9C24A4-079A-3D76-2445-ADF437038827}"/>
                </a:ext>
              </a:extLst>
            </p:cNvPr>
            <p:cNvSpPr/>
            <p:nvPr/>
          </p:nvSpPr>
          <p:spPr>
            <a:xfrm>
              <a:off x="1552575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CDF2422-3B52-0848-C99E-4E2EDF142005}"/>
                </a:ext>
              </a:extLst>
            </p:cNvPr>
            <p:cNvSpPr/>
            <p:nvPr/>
          </p:nvSpPr>
          <p:spPr>
            <a:xfrm>
              <a:off x="5343525" y="28956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D56C629-9641-72DF-146F-5B438436C013}"/>
                </a:ext>
              </a:extLst>
            </p:cNvPr>
            <p:cNvSpPr/>
            <p:nvPr/>
          </p:nvSpPr>
          <p:spPr>
            <a:xfrm>
              <a:off x="8896350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2C62275-1F82-0F82-5283-F5734E214B21}"/>
              </a:ext>
            </a:extLst>
          </p:cNvPr>
          <p:cNvSpPr/>
          <p:nvPr/>
        </p:nvSpPr>
        <p:spPr>
          <a:xfrm>
            <a:off x="1590675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378F801-F35E-30C1-E929-9A7C183BB893}"/>
              </a:ext>
            </a:extLst>
          </p:cNvPr>
          <p:cNvSpPr/>
          <p:nvPr/>
        </p:nvSpPr>
        <p:spPr>
          <a:xfrm>
            <a:off x="5162550" y="158115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09A821-943D-B5DD-1FED-A2114E8A3629}"/>
              </a:ext>
            </a:extLst>
          </p:cNvPr>
          <p:cNvSpPr/>
          <p:nvPr/>
        </p:nvSpPr>
        <p:spPr>
          <a:xfrm>
            <a:off x="9144000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9668B6-DCC8-49AE-480E-BDD7CFBCC711}"/>
              </a:ext>
            </a:extLst>
          </p:cNvPr>
          <p:cNvSpPr/>
          <p:nvPr/>
        </p:nvSpPr>
        <p:spPr>
          <a:xfrm>
            <a:off x="1543050" y="29241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DB5B2C-288F-7578-8365-5FA11F5AB9BA}"/>
              </a:ext>
            </a:extLst>
          </p:cNvPr>
          <p:cNvSpPr/>
          <p:nvPr/>
        </p:nvSpPr>
        <p:spPr>
          <a:xfrm>
            <a:off x="5343525" y="28860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07B934F-B2FE-7124-A178-3DDBAA0D6D5C}"/>
              </a:ext>
            </a:extLst>
          </p:cNvPr>
          <p:cNvSpPr/>
          <p:nvPr/>
        </p:nvSpPr>
        <p:spPr>
          <a:xfrm>
            <a:off x="8896350" y="293370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604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281428-F4FB-CD8D-F43E-87B74E5FB990}"/>
                  </a:ext>
                </a:extLst>
              </p:cNvPr>
              <p:cNvSpPr txBox="1"/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Có 2 tờ giấy như nhau, Việt tô màu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 giấy, Mai tô màu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tờ giấy. Hỏi phần tô màu của bạn nào nhiều hơn?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281428-F4FB-CD8D-F43E-87B74E5FB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blipFill>
                <a:blip r:embed="rId2"/>
                <a:stretch>
                  <a:fillRect l="-1260" r="-1200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FB3076E-B457-DB5D-D8FD-212FCBC95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971675"/>
            <a:ext cx="321945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726CEC-B321-B0EB-FA90-1151D419A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1804987"/>
            <a:ext cx="4457700" cy="1952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C3F0E-3050-66DF-AE75-2CD1C81DE448}"/>
                  </a:ext>
                </a:extLst>
              </p:cNvPr>
              <p:cNvSpPr txBox="1"/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Nhìn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vẽ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Mai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C3F0E-3050-66DF-AE75-2CD1C81DE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blipFill>
                <a:blip r:embed="rId5"/>
                <a:stretch>
                  <a:fillRect l="-1242" t="-5348" r="-1242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2E9E89AD-E2B6-3D9F-134A-42528F5D5C03}"/>
              </a:ext>
            </a:extLst>
          </p:cNvPr>
          <p:cNvSpPr/>
          <p:nvPr/>
        </p:nvSpPr>
        <p:spPr>
          <a:xfrm>
            <a:off x="1226820" y="5328920"/>
            <a:ext cx="10088880" cy="986155"/>
          </a:xfrm>
          <a:prstGeom prst="rect">
            <a:avLst/>
          </a:prstGeom>
          <a:solidFill>
            <a:srgbClr val="FCC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B3985D-AFA0-2557-D8DC-8F7907B18144}"/>
              </a:ext>
            </a:extLst>
          </p:cNvPr>
          <p:cNvSpPr txBox="1"/>
          <p:nvPr/>
        </p:nvSpPr>
        <p:spPr>
          <a:xfrm>
            <a:off x="1450340" y="5328920"/>
            <a:ext cx="959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16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&gt;, &lt;,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2240C-962D-2200-272E-AE869308B166}"/>
              </a:ext>
            </a:extLst>
          </p:cNvPr>
          <p:cNvGrpSpPr/>
          <p:nvPr/>
        </p:nvGrpSpPr>
        <p:grpSpPr>
          <a:xfrm>
            <a:off x="2171700" y="12287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0DD4FED-7270-8F9C-5386-81C655D0A348}"/>
                </a:ext>
              </a:extLst>
            </p:cNvPr>
            <p:cNvSpPr/>
            <p:nvPr/>
          </p:nvSpPr>
          <p:spPr>
            <a:xfrm>
              <a:off x="150495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AAE4DB-9C06-BC96-DEB3-BFDC433C1742}"/>
              </a:ext>
            </a:extLst>
          </p:cNvPr>
          <p:cNvGrpSpPr/>
          <p:nvPr/>
        </p:nvGrpSpPr>
        <p:grpSpPr>
          <a:xfrm>
            <a:off x="6600825" y="12668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827BE7-7C3F-C9C7-0945-788D12EA7AC6}"/>
                </a:ext>
              </a:extLst>
            </p:cNvPr>
            <p:cNvSpPr/>
            <p:nvPr/>
          </p:nvSpPr>
          <p:spPr>
            <a:xfrm>
              <a:off x="179070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757547-5CAD-EF2D-9E66-720EF5E70236}"/>
              </a:ext>
            </a:extLst>
          </p:cNvPr>
          <p:cNvSpPr/>
          <p:nvPr/>
        </p:nvSpPr>
        <p:spPr>
          <a:xfrm>
            <a:off x="2600324" y="14763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2DA0E09-F939-C5B5-DB22-B9134E661BA5}"/>
              </a:ext>
            </a:extLst>
          </p:cNvPr>
          <p:cNvSpPr/>
          <p:nvPr/>
        </p:nvSpPr>
        <p:spPr>
          <a:xfrm>
            <a:off x="7267574" y="15144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6559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029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 nước đang có trong các bình A, B, C, D được ghi ở mỗi bình (như hình vẽ). Hỏi bình nào có lượng nước ít nhất?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C3B36-C486-134A-3EAE-0B6815740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1919287"/>
            <a:ext cx="7653338" cy="3091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/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/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/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Ta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ó</m:t>
                    </m:r>
                    <m:r>
                      <a:rPr lang="en-US" sz="3600" b="1" i="1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0965A316-735E-C28E-4E88-24ECB042C511}"/>
              </a:ext>
            </a:extLst>
          </p:cNvPr>
          <p:cNvSpPr/>
          <p:nvPr/>
        </p:nvSpPr>
        <p:spPr>
          <a:xfrm>
            <a:off x="6543675" y="2371725"/>
            <a:ext cx="1438275" cy="264795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2" grpId="0"/>
      <p:bldP spid="30" grpId="0"/>
      <p:bldP spid="3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293</Words>
  <Application>Microsoft Office PowerPoint</Application>
  <PresentationFormat>Widescreen</PresentationFormat>
  <Paragraphs>69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MS Gothic</vt:lpstr>
      <vt:lpstr>MS Mincho</vt:lpstr>
      <vt:lpstr>思源黑体 CN Medium</vt:lpstr>
      <vt:lpstr>Arial</vt:lpstr>
      <vt:lpstr>Calibri</vt:lpstr>
      <vt:lpstr>Calibri Light</vt:lpstr>
      <vt:lpstr>Cambria</vt:lpstr>
      <vt:lpstr>Cambria Math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2023-12-20T12:16:59Z</dcterms:created>
  <dcterms:modified xsi:type="dcterms:W3CDTF">2025-03-19T14:47:15Z</dcterms:modified>
</cp:coreProperties>
</file>