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88" r:id="rId3"/>
    <p:sldId id="284" r:id="rId4"/>
    <p:sldId id="285" r:id="rId5"/>
    <p:sldId id="302" r:id="rId6"/>
    <p:sldId id="286" r:id="rId7"/>
    <p:sldId id="291" r:id="rId8"/>
    <p:sldId id="292" r:id="rId9"/>
    <p:sldId id="293" r:id="rId10"/>
    <p:sldId id="294" r:id="rId11"/>
    <p:sldId id="304" r:id="rId12"/>
    <p:sldId id="305" r:id="rId13"/>
    <p:sldId id="30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479" autoAdjust="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7BF15-29D1-4530-880D-B76A735A7A5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273E-BD00-451E-882B-DC5A7F0D4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0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Chún</a:t>
            </a:r>
            <a:r>
              <a:rPr lang="en-US" baseline="0" dirty="0" err="1"/>
              <a:t>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r>
              <a:rPr lang="en-US" baseline="0" dirty="0"/>
              <a:t> </a:t>
            </a:r>
            <a:r>
              <a:rPr lang="en-US" baseline="0" dirty="0" err="1"/>
              <a:t>đại</a:t>
            </a:r>
            <a:r>
              <a:rPr lang="en-US" baseline="0" dirty="0"/>
              <a:t> </a:t>
            </a:r>
            <a:r>
              <a:rPr lang="en-US" baseline="0" dirty="0" err="1"/>
              <a:t>dương</a:t>
            </a:r>
            <a:r>
              <a:rPr lang="en-US" baseline="0" dirty="0"/>
              <a:t> </a:t>
            </a:r>
            <a:r>
              <a:rPr lang="en-US" baseline="0" dirty="0" err="1"/>
              <a:t>mênh</a:t>
            </a:r>
            <a:r>
              <a:rPr lang="en-US" baseline="0" dirty="0"/>
              <a:t> </a:t>
            </a:r>
            <a:r>
              <a:rPr lang="en-US" baseline="0" dirty="0" err="1"/>
              <a:t>mông</a:t>
            </a:r>
            <a:r>
              <a:rPr lang="en-US" baseline="0" dirty="0"/>
              <a:t>, </a:t>
            </a:r>
            <a:r>
              <a:rPr lang="en-US" baseline="0" dirty="0" err="1"/>
              <a:t>nơi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bao</a:t>
            </a:r>
            <a:r>
              <a:rPr lang="en-US" baseline="0" dirty="0"/>
              <a:t> </a:t>
            </a:r>
            <a:r>
              <a:rPr lang="en-US" baseline="0" dirty="0" err="1"/>
              <a:t>điều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 </a:t>
            </a:r>
            <a:r>
              <a:rPr lang="en-US" baseline="0" dirty="0" err="1"/>
              <a:t>thú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bạn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89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bơi</a:t>
            </a:r>
            <a:r>
              <a:rPr lang="en-US" baseline="0" dirty="0"/>
              <a:t> </a:t>
            </a:r>
            <a:r>
              <a:rPr lang="en-US" baseline="0" dirty="0" err="1"/>
              <a:t>xuống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bạch</a:t>
            </a:r>
            <a:r>
              <a:rPr lang="en-US" baseline="0" dirty="0"/>
              <a:t> </a:t>
            </a:r>
            <a:r>
              <a:rPr lang="en-US" baseline="0" dirty="0" err="1"/>
              <a:t>tuộc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win.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mới</a:t>
            </a:r>
            <a:r>
              <a:rPr lang="en-US" baseline="0" dirty="0"/>
              <a:t>. 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khởi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: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BVMT </a:t>
            </a:r>
            <a:r>
              <a:rPr lang="en-US" baseline="0" dirty="0" err="1"/>
              <a:t>biển</a:t>
            </a:r>
            <a:r>
              <a:rPr lang="en-US" baseline="0" dirty="0"/>
              <a:t>, </a:t>
            </a:r>
            <a:r>
              <a:rPr lang="en-US" baseline="0" dirty="0" err="1"/>
              <a:t>giữ</a:t>
            </a:r>
            <a:r>
              <a:rPr lang="en-US" baseline="0" dirty="0"/>
              <a:t> </a:t>
            </a:r>
            <a:r>
              <a:rPr lang="en-US" baseline="0" dirty="0" err="1"/>
              <a:t>gìn</a:t>
            </a:r>
            <a:r>
              <a:rPr lang="en-US" baseline="0" dirty="0"/>
              <a:t> </a:t>
            </a:r>
            <a:r>
              <a:rPr lang="en-US" baseline="0" dirty="0" err="1"/>
              <a:t>môi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 </a:t>
            </a:r>
            <a:r>
              <a:rPr lang="en-US" baseline="0" dirty="0" err="1"/>
              <a:t>xanh-sạch-đẹp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09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2273E-BD00-451E-882B-DC5A7F0D45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0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B1B6-A87D-42DE-8A90-1E27D9F22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F068A-0B23-48E8-B380-358C3177B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7DBB1-E811-40F0-A3BF-96C75BF1B7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1B0A1-863F-4D3B-87CA-D7EDD54B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A071F-C783-42E4-8ED5-B3BA74AF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FD99-4EBA-4AE9-B70A-1299BAB22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2ACC7-2F7A-4651-85E8-7BA0DE3CE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1372C-3999-4768-B645-88F8E690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65B6C-65A2-488D-9D85-070FDF971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245E1-CCB9-4A43-8F10-714336C1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482F7-7E94-48DE-AE8F-7D405A762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78219-4D58-40AF-98F2-C164EC49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4BB9C-0AD3-4948-8980-1731B62A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AA310-BB5E-48DE-8AE0-1B7D2483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C105-C52A-447B-9B94-A5460162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8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878D-7A0A-4DBC-B79A-0E7FD2D74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A5471-4517-458A-94DA-BACE2534D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14A59-1257-4FB0-AF09-38037D98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F1EF5E-1461-4168-9B47-27241763AB8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B6438-9E9F-48BD-A0DF-BC027227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4C298-0429-4915-A7F1-AA0058B6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17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83C8-8980-4010-8ACD-8ECF8C931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43FFC-E9FB-436E-B646-34C13580D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AC577-448E-4C0A-BE90-7E350FF6E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F1EF5E-1461-4168-9B47-27241763AB8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69F7-B1EC-4B1B-B716-4BCD5CD2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37B75-80A1-468B-952A-69880555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0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4CAC-8984-421F-BC8B-DF7DB4A1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57264-46C3-4995-BD31-13541EE36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A58CB-F9FD-4226-9D89-E434B3E6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CDEE3-28FF-47B0-9DE0-DE60F775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4A1FF-7EFA-4BB6-A5CA-16221A66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0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4C512-6243-4F60-B6C6-20963C24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C8933-8360-4747-BB03-6356EB87A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38F36-5394-4225-AEB6-A4D6CA5CBC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0F3D3-D1BE-4805-B3CF-3412D6B0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A2E8F-5190-4756-B7F5-1F5DD5D3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0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0CED5-B591-4640-9C27-016166CB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06ABF-F672-42D7-8514-253F53641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CA261-45D7-4442-A9D5-547AF76E0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DEE6F-4CDA-4054-9863-9BEC0AFE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D322D-F8D4-4AB5-A153-CF09B193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18F92-C578-45A6-BF6E-48D7ECF8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1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62CC-B3E8-4843-8C15-D9947440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268A9-8F0D-4B6B-84C5-9AAE54696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192EC-7F16-4E1A-844B-EB098789E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2C4384-4A70-4FF6-B8AF-B4A00B089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7618B-8C27-49A1-9956-B086EEC0F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5A4E5E-8941-4F5F-8825-D50DA753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09AE7B-A322-40DF-855B-86B4B382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A6E65-4813-4571-B011-69437F88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2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B610-6F52-427C-8EB2-D944C1C5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6375F-3617-4EC0-99A5-495190F8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2368F-0912-4264-8BCE-5807C7D6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8AD9E-6F20-4484-B185-684725FD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5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5F191-CC22-4A23-914E-9E8954E42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792CA8-CF5E-406F-9717-62C9BECA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DB91F-CFC6-41E3-9F1D-D454393C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3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DFE56-15F5-4119-B4BC-78AE6220A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D8586-2289-47EB-9F81-B5E40DFF6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FF9F7-9DF6-4295-BD32-15B9A515F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822CB-1592-4750-87B3-AB7531C3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10AD5-C446-4E5C-8CE5-151AC702A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E3FF2-F42F-4797-BD34-8FE3DB51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9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F636E-0885-4229-978B-37EA38B47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21F6C-708F-4641-932E-3DF2D4114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6E491-3EA4-496F-BB5B-939A39058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2C7E3-7906-45B7-A8EA-6422C144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38EA2-6D95-4A32-8E28-43CBA6A0E30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3C91D-0D48-41BC-AEDA-3CA352FD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BFF0A-ADDA-411B-9469-2A193876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46257D-9636-4679-B594-BB3E4672B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7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62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7116BC-7DD7-4847-9E34-F09DDB70E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56E3214-F7BA-4DD0-B7C7-0555150DC51C}"/>
              </a:ext>
            </a:extLst>
          </p:cNvPr>
          <p:cNvSpPr/>
          <p:nvPr userDrawn="1"/>
        </p:nvSpPr>
        <p:spPr>
          <a:xfrm>
            <a:off x="581892" y="532014"/>
            <a:ext cx="11039302" cy="5868785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114300" dist="38100" dir="2700000" algn="tl" rotWithShape="0">
              <a:srgbClr val="5080A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A37BDA-3F3A-4806-902C-F465DDF94B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>
            <a:off x="394339" y="-81740"/>
            <a:ext cx="1363820" cy="1511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B0BE43-0567-4356-B632-F72BBF4414C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 flipH="1" flipV="1">
            <a:off x="10679423" y="5442759"/>
            <a:ext cx="1379823" cy="1528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6855DF6-61C4-48CF-8A6D-62873EBB95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7805583" y="127692"/>
            <a:ext cx="4423102" cy="1519092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E6FA20F-E469-6EE9-2748-C8E7AC4A1E1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0837" y="208764"/>
            <a:ext cx="1350586" cy="135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slide" Target="slide7.xml"/><Relationship Id="rId10" Type="http://schemas.openxmlformats.org/officeDocument/2006/relationships/slide" Target="slide3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0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0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7.png"/><Relationship Id="rId7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9.png"/><Relationship Id="rId7" Type="http://schemas.openxmlformats.org/officeDocument/2006/relationships/image" Target="../media/image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>
            <a:extLst>
              <a:ext uri="{FF2B5EF4-FFF2-40B4-BE49-F238E27FC236}">
                <a16:creationId xmlns:a16="http://schemas.microsoft.com/office/drawing/2014/main" id="{A2C5C7BC-8857-4F4D-8CD7-564F639B9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5" y="759255"/>
            <a:ext cx="11034904" cy="5420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7ADBB2-D1DB-41FC-A972-4C1B1B5073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67489" r="73063" b="6112"/>
          <a:stretch/>
        </p:blipFill>
        <p:spPr>
          <a:xfrm>
            <a:off x="785888" y="3824425"/>
            <a:ext cx="1851634" cy="10038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84FB08-60E4-438A-9DFF-94C9EFA758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9" t="-5982" r="34175" b="67311"/>
          <a:stretch/>
        </p:blipFill>
        <p:spPr>
          <a:xfrm>
            <a:off x="5956853" y="1835030"/>
            <a:ext cx="1851634" cy="14705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CFF9A6-A821-488F-9BCD-2218C1BE46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74108" r="28906" b="-4609"/>
          <a:stretch/>
        </p:blipFill>
        <p:spPr>
          <a:xfrm rot="21293575" flipH="1">
            <a:off x="2073643" y="2835286"/>
            <a:ext cx="1927323" cy="13103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B5779B-469C-479E-9A32-6B6F739888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0" t="59656" r="248" b="13945"/>
          <a:stretch/>
        </p:blipFill>
        <p:spPr>
          <a:xfrm>
            <a:off x="9230291" y="3415317"/>
            <a:ext cx="2044046" cy="12507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D0C0EC-F447-4B3C-B692-C635C0AD42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4" t="-1119" r="-2677" b="45302"/>
          <a:stretch/>
        </p:blipFill>
        <p:spPr>
          <a:xfrm>
            <a:off x="8208269" y="920333"/>
            <a:ext cx="2044045" cy="21226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77E30A-68DD-4A97-A294-40E0D2A7F1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0" t="30737" r="45064" b="30592"/>
          <a:stretch/>
        </p:blipFill>
        <p:spPr>
          <a:xfrm>
            <a:off x="1249207" y="885620"/>
            <a:ext cx="1851634" cy="14705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C2A682-8B70-8F86-D6FD-CE871B8D6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281" y="205295"/>
            <a:ext cx="10120237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0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6" y="245661"/>
            <a:ext cx="11625249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custGeom>
                    <a:avLst/>
                    <a:gdLst>
                      <a:gd name="connsiteX0" fmla="*/ 0 w 11625249"/>
                      <a:gd name="connsiteY0" fmla="*/ 1069096 h 6414446"/>
                      <a:gd name="connsiteX1" fmla="*/ 1069096 w 11625249"/>
                      <a:gd name="connsiteY1" fmla="*/ 0 h 6414446"/>
                      <a:gd name="connsiteX2" fmla="*/ 10556153 w 11625249"/>
                      <a:gd name="connsiteY2" fmla="*/ 0 h 6414446"/>
                      <a:gd name="connsiteX3" fmla="*/ 11625249 w 11625249"/>
                      <a:gd name="connsiteY3" fmla="*/ 1069096 h 6414446"/>
                      <a:gd name="connsiteX4" fmla="*/ 11625249 w 11625249"/>
                      <a:gd name="connsiteY4" fmla="*/ 5345350 h 6414446"/>
                      <a:gd name="connsiteX5" fmla="*/ 10556153 w 11625249"/>
                      <a:gd name="connsiteY5" fmla="*/ 6414446 h 6414446"/>
                      <a:gd name="connsiteX6" fmla="*/ 1069096 w 11625249"/>
                      <a:gd name="connsiteY6" fmla="*/ 6414446 h 6414446"/>
                      <a:gd name="connsiteX7" fmla="*/ 0 w 11625249"/>
                      <a:gd name="connsiteY7" fmla="*/ 5345350 h 6414446"/>
                      <a:gd name="connsiteX8" fmla="*/ 0 w 11625249"/>
                      <a:gd name="connsiteY8" fmla="*/ 1069096 h 6414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25249" h="6414446" fill="none" extrusionOk="0">
                        <a:moveTo>
                          <a:pt x="0" y="1069096"/>
                        </a:moveTo>
                        <a:cubicBezTo>
                          <a:pt x="-19542" y="479866"/>
                          <a:pt x="461855" y="95376"/>
                          <a:pt x="1069096" y="0"/>
                        </a:cubicBezTo>
                        <a:cubicBezTo>
                          <a:pt x="3257614" y="77600"/>
                          <a:pt x="8972264" y="-27269"/>
                          <a:pt x="10556153" y="0"/>
                        </a:cubicBezTo>
                        <a:cubicBezTo>
                          <a:pt x="11217228" y="-93171"/>
                          <a:pt x="11734833" y="510911"/>
                          <a:pt x="11625249" y="1069096"/>
                        </a:cubicBezTo>
                        <a:cubicBezTo>
                          <a:pt x="11734249" y="2536417"/>
                          <a:pt x="11547040" y="4353943"/>
                          <a:pt x="11625249" y="5345350"/>
                        </a:cubicBezTo>
                        <a:cubicBezTo>
                          <a:pt x="11613384" y="5931154"/>
                          <a:pt x="11077713" y="6444826"/>
                          <a:pt x="10556153" y="6414446"/>
                        </a:cubicBezTo>
                        <a:cubicBezTo>
                          <a:pt x="6126805" y="6463623"/>
                          <a:pt x="2935343" y="6291744"/>
                          <a:pt x="1069096" y="6414446"/>
                        </a:cubicBezTo>
                        <a:cubicBezTo>
                          <a:pt x="471191" y="6471737"/>
                          <a:pt x="-69188" y="5995367"/>
                          <a:pt x="0" y="5345350"/>
                        </a:cubicBezTo>
                        <a:cubicBezTo>
                          <a:pt x="47022" y="3923570"/>
                          <a:pt x="104569" y="2292304"/>
                          <a:pt x="0" y="1069096"/>
                        </a:cubicBezTo>
                        <a:close/>
                      </a:path>
                      <a:path w="11625249" h="6414446" stroke="0" extrusionOk="0">
                        <a:moveTo>
                          <a:pt x="0" y="1069096"/>
                        </a:moveTo>
                        <a:cubicBezTo>
                          <a:pt x="32307" y="474958"/>
                          <a:pt x="522525" y="-2928"/>
                          <a:pt x="1069096" y="0"/>
                        </a:cubicBezTo>
                        <a:cubicBezTo>
                          <a:pt x="4569590" y="-129276"/>
                          <a:pt x="7765308" y="-77778"/>
                          <a:pt x="10556153" y="0"/>
                        </a:cubicBezTo>
                        <a:cubicBezTo>
                          <a:pt x="11128895" y="-56436"/>
                          <a:pt x="11609519" y="569352"/>
                          <a:pt x="11625249" y="1069096"/>
                        </a:cubicBezTo>
                        <a:cubicBezTo>
                          <a:pt x="11706848" y="1542640"/>
                          <a:pt x="11779549" y="3696807"/>
                          <a:pt x="11625249" y="5345350"/>
                        </a:cubicBezTo>
                        <a:cubicBezTo>
                          <a:pt x="11672012" y="6034414"/>
                          <a:pt x="11115099" y="6425151"/>
                          <a:pt x="10556153" y="6414446"/>
                        </a:cubicBezTo>
                        <a:cubicBezTo>
                          <a:pt x="8908609" y="6458666"/>
                          <a:pt x="3758576" y="6385064"/>
                          <a:pt x="1069096" y="6414446"/>
                        </a:cubicBezTo>
                        <a:cubicBezTo>
                          <a:pt x="475401" y="6401959"/>
                          <a:pt x="-69909" y="5919638"/>
                          <a:pt x="0" y="5345350"/>
                        </a:cubicBezTo>
                        <a:cubicBezTo>
                          <a:pt x="-159954" y="3610433"/>
                          <a:pt x="22140" y="2206617"/>
                          <a:pt x="0" y="106909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6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1056369" y="522347"/>
            <a:ext cx="704966" cy="707886"/>
            <a:chOff x="1240918" y="397651"/>
            <a:chExt cx="704966" cy="707886"/>
          </a:xfrm>
        </p:grpSpPr>
        <p:sp>
          <p:nvSpPr>
            <p:cNvPr id="38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312611" y="397651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D5429A9-98F4-43D2-9BD7-2CB8452C0D66}"/>
              </a:ext>
            </a:extLst>
          </p:cNvPr>
          <p:cNvSpPr txBox="1"/>
          <p:nvPr/>
        </p:nvSpPr>
        <p:spPr>
          <a:xfrm>
            <a:off x="1744893" y="489738"/>
            <a:ext cx="9371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phép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40734-E059-5203-4F5C-2420B4AB6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69" y="1563133"/>
            <a:ext cx="3051281" cy="3416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FB19D0-6F59-DDED-4DC9-932AB43C4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517" y="1402241"/>
            <a:ext cx="6636114" cy="3237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25DACF-D450-A6C4-2353-00D0E4F70DF0}"/>
                  </a:ext>
                </a:extLst>
              </p:cNvPr>
              <p:cNvSpPr txBox="1"/>
              <p:nvPr/>
            </p:nvSpPr>
            <p:spPr>
              <a:xfrm>
                <a:off x="4090351" y="4493135"/>
                <a:ext cx="3202818" cy="1080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 </a:t>
                </a:r>
                <a:endPara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25DACF-D450-A6C4-2353-00D0E4F70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351" y="4493135"/>
                <a:ext cx="3202818" cy="1080617"/>
              </a:xfrm>
              <a:prstGeom prst="rect">
                <a:avLst/>
              </a:prstGeom>
              <a:blipFill>
                <a:blip r:embed="rId5"/>
                <a:stretch>
                  <a:fillRect r="-11048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F1AB0F-8462-4DF0-00F2-2E74FD6E8C27}"/>
                  </a:ext>
                </a:extLst>
              </p:cNvPr>
              <p:cNvSpPr txBox="1"/>
              <p:nvPr/>
            </p:nvSpPr>
            <p:spPr>
              <a:xfrm>
                <a:off x="7741187" y="4449067"/>
                <a:ext cx="4450813" cy="1067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4400" b="1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m:rPr>
                        <m:nor/>
                      </m:rPr>
                      <a:rPr lang="en-US" sz="4400" b="1" i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𝟏</m:t>
                    </m:r>
                    <m:r>
                      <m:rPr>
                        <m:nor/>
                      </m:rP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 i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</m:oMath>
                </a14:m>
                <a:endParaRPr lang="en-US" sz="44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F1AB0F-8462-4DF0-00F2-2E74FD6E8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187" y="4449067"/>
                <a:ext cx="4450813" cy="1067728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3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6" y="245661"/>
            <a:ext cx="11625249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custGeom>
                    <a:avLst/>
                    <a:gdLst>
                      <a:gd name="connsiteX0" fmla="*/ 0 w 11625249"/>
                      <a:gd name="connsiteY0" fmla="*/ 1069096 h 6414446"/>
                      <a:gd name="connsiteX1" fmla="*/ 1069096 w 11625249"/>
                      <a:gd name="connsiteY1" fmla="*/ 0 h 6414446"/>
                      <a:gd name="connsiteX2" fmla="*/ 10556153 w 11625249"/>
                      <a:gd name="connsiteY2" fmla="*/ 0 h 6414446"/>
                      <a:gd name="connsiteX3" fmla="*/ 11625249 w 11625249"/>
                      <a:gd name="connsiteY3" fmla="*/ 1069096 h 6414446"/>
                      <a:gd name="connsiteX4" fmla="*/ 11625249 w 11625249"/>
                      <a:gd name="connsiteY4" fmla="*/ 5345350 h 6414446"/>
                      <a:gd name="connsiteX5" fmla="*/ 10556153 w 11625249"/>
                      <a:gd name="connsiteY5" fmla="*/ 6414446 h 6414446"/>
                      <a:gd name="connsiteX6" fmla="*/ 1069096 w 11625249"/>
                      <a:gd name="connsiteY6" fmla="*/ 6414446 h 6414446"/>
                      <a:gd name="connsiteX7" fmla="*/ 0 w 11625249"/>
                      <a:gd name="connsiteY7" fmla="*/ 5345350 h 6414446"/>
                      <a:gd name="connsiteX8" fmla="*/ 0 w 11625249"/>
                      <a:gd name="connsiteY8" fmla="*/ 1069096 h 6414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25249" h="6414446" fill="none" extrusionOk="0">
                        <a:moveTo>
                          <a:pt x="0" y="1069096"/>
                        </a:moveTo>
                        <a:cubicBezTo>
                          <a:pt x="-19542" y="479866"/>
                          <a:pt x="461855" y="95376"/>
                          <a:pt x="1069096" y="0"/>
                        </a:cubicBezTo>
                        <a:cubicBezTo>
                          <a:pt x="3257614" y="77600"/>
                          <a:pt x="8972264" y="-27269"/>
                          <a:pt x="10556153" y="0"/>
                        </a:cubicBezTo>
                        <a:cubicBezTo>
                          <a:pt x="11217228" y="-93171"/>
                          <a:pt x="11734833" y="510911"/>
                          <a:pt x="11625249" y="1069096"/>
                        </a:cubicBezTo>
                        <a:cubicBezTo>
                          <a:pt x="11734249" y="2536417"/>
                          <a:pt x="11547040" y="4353943"/>
                          <a:pt x="11625249" y="5345350"/>
                        </a:cubicBezTo>
                        <a:cubicBezTo>
                          <a:pt x="11613384" y="5931154"/>
                          <a:pt x="11077713" y="6444826"/>
                          <a:pt x="10556153" y="6414446"/>
                        </a:cubicBezTo>
                        <a:cubicBezTo>
                          <a:pt x="6126805" y="6463623"/>
                          <a:pt x="2935343" y="6291744"/>
                          <a:pt x="1069096" y="6414446"/>
                        </a:cubicBezTo>
                        <a:cubicBezTo>
                          <a:pt x="471191" y="6471737"/>
                          <a:pt x="-69188" y="5995367"/>
                          <a:pt x="0" y="5345350"/>
                        </a:cubicBezTo>
                        <a:cubicBezTo>
                          <a:pt x="47022" y="3923570"/>
                          <a:pt x="104569" y="2292304"/>
                          <a:pt x="0" y="1069096"/>
                        </a:cubicBezTo>
                        <a:close/>
                      </a:path>
                      <a:path w="11625249" h="6414446" stroke="0" extrusionOk="0">
                        <a:moveTo>
                          <a:pt x="0" y="1069096"/>
                        </a:moveTo>
                        <a:cubicBezTo>
                          <a:pt x="32307" y="474958"/>
                          <a:pt x="522525" y="-2928"/>
                          <a:pt x="1069096" y="0"/>
                        </a:cubicBezTo>
                        <a:cubicBezTo>
                          <a:pt x="4569590" y="-129276"/>
                          <a:pt x="7765308" y="-77778"/>
                          <a:pt x="10556153" y="0"/>
                        </a:cubicBezTo>
                        <a:cubicBezTo>
                          <a:pt x="11128895" y="-56436"/>
                          <a:pt x="11609519" y="569352"/>
                          <a:pt x="11625249" y="1069096"/>
                        </a:cubicBezTo>
                        <a:cubicBezTo>
                          <a:pt x="11706848" y="1542640"/>
                          <a:pt x="11779549" y="3696807"/>
                          <a:pt x="11625249" y="5345350"/>
                        </a:cubicBezTo>
                        <a:cubicBezTo>
                          <a:pt x="11672012" y="6034414"/>
                          <a:pt x="11115099" y="6425151"/>
                          <a:pt x="10556153" y="6414446"/>
                        </a:cubicBezTo>
                        <a:cubicBezTo>
                          <a:pt x="8908609" y="6458666"/>
                          <a:pt x="3758576" y="6385064"/>
                          <a:pt x="1069096" y="6414446"/>
                        </a:cubicBezTo>
                        <a:cubicBezTo>
                          <a:pt x="475401" y="6401959"/>
                          <a:pt x="-69909" y="5919638"/>
                          <a:pt x="0" y="5345350"/>
                        </a:cubicBezTo>
                        <a:cubicBezTo>
                          <a:pt x="-159954" y="3610433"/>
                          <a:pt x="22140" y="2206617"/>
                          <a:pt x="0" y="106909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6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1056369" y="500313"/>
            <a:ext cx="704966" cy="729920"/>
            <a:chOff x="1240918" y="375617"/>
            <a:chExt cx="704966" cy="729920"/>
          </a:xfrm>
        </p:grpSpPr>
        <p:sp>
          <p:nvSpPr>
            <p:cNvPr id="38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378712" y="375617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D5429A9-98F4-43D2-9BD7-2CB8452C0D66}"/>
              </a:ext>
            </a:extLst>
          </p:cNvPr>
          <p:cNvSpPr txBox="1"/>
          <p:nvPr/>
        </p:nvSpPr>
        <p:spPr>
          <a:xfrm>
            <a:off x="1744893" y="489738"/>
            <a:ext cx="9371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075465-FA15-69DD-C1EB-7F53260AF388}"/>
              </a:ext>
            </a:extLst>
          </p:cNvPr>
          <p:cNvGrpSpPr/>
          <p:nvPr/>
        </p:nvGrpSpPr>
        <p:grpSpPr>
          <a:xfrm>
            <a:off x="741222" y="1606717"/>
            <a:ext cx="4701110" cy="1205715"/>
            <a:chOff x="741222" y="1606717"/>
            <a:chExt cx="4701110" cy="1205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2524B7E-DC03-1ECB-8AAE-AB971C2D4306}"/>
                    </a:ext>
                  </a:extLst>
                </p:cNvPr>
                <p:cNvSpPr txBox="1"/>
                <p:nvPr/>
              </p:nvSpPr>
              <p:spPr>
                <a:xfrm>
                  <a:off x="741222" y="1606717"/>
                  <a:ext cx="4701110" cy="1205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+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C2524B7E-DC03-1ECB-8AAE-AB971C2D43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22" y="1606717"/>
                  <a:ext cx="4701110" cy="1205715"/>
                </a:xfrm>
                <a:prstGeom prst="rect">
                  <a:avLst/>
                </a:prstGeom>
                <a:blipFill>
                  <a:blip r:embed="rId3"/>
                  <a:stretch>
                    <a:fillRect b="-121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B1F8CBF-437A-A7EC-4AD5-16584A4D483E}"/>
                </a:ext>
              </a:extLst>
            </p:cNvPr>
            <p:cNvSpPr/>
            <p:nvPr/>
          </p:nvSpPr>
          <p:spPr>
            <a:xfrm>
              <a:off x="2930487" y="1608464"/>
              <a:ext cx="583894" cy="539826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74DE1B-35D6-CDA9-DF2A-A556B1778331}"/>
              </a:ext>
            </a:extLst>
          </p:cNvPr>
          <p:cNvGrpSpPr/>
          <p:nvPr/>
        </p:nvGrpSpPr>
        <p:grpSpPr>
          <a:xfrm>
            <a:off x="6756431" y="1584683"/>
            <a:ext cx="4701110" cy="1235635"/>
            <a:chOff x="6756431" y="1584683"/>
            <a:chExt cx="4701110" cy="1235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6F4394E-670C-047D-C69D-998EA001F21B}"/>
                    </a:ext>
                  </a:extLst>
                </p:cNvPr>
                <p:cNvSpPr txBox="1"/>
                <p:nvPr/>
              </p:nvSpPr>
              <p:spPr>
                <a:xfrm>
                  <a:off x="6756431" y="1584683"/>
                  <a:ext cx="4701110" cy="11594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+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/>
                      </m:f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6F4394E-670C-047D-C69D-998EA001F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431" y="1584683"/>
                  <a:ext cx="4701110" cy="1159485"/>
                </a:xfrm>
                <a:prstGeom prst="rect">
                  <a:avLst/>
                </a:prstGeom>
                <a:blipFill>
                  <a:blip r:embed="rId4"/>
                  <a:stretch>
                    <a:fillRect b="-1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68F2C58-BBE7-2CBC-A497-9592C2DB2652}"/>
                </a:ext>
              </a:extLst>
            </p:cNvPr>
            <p:cNvSpPr/>
            <p:nvPr/>
          </p:nvSpPr>
          <p:spPr>
            <a:xfrm>
              <a:off x="8648241" y="2280492"/>
              <a:ext cx="583894" cy="539826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F009B6-4DDD-7398-7CB8-CBA0239A317F}"/>
              </a:ext>
            </a:extLst>
          </p:cNvPr>
          <p:cNvGrpSpPr/>
          <p:nvPr/>
        </p:nvGrpSpPr>
        <p:grpSpPr>
          <a:xfrm>
            <a:off x="4200518" y="3457551"/>
            <a:ext cx="4701110" cy="1268686"/>
            <a:chOff x="741222" y="1606717"/>
            <a:chExt cx="4701110" cy="12686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74E3E69-B696-48AF-1AFB-444B15D3363A}"/>
                    </a:ext>
                  </a:extLst>
                </p:cNvPr>
                <p:cNvSpPr txBox="1"/>
                <p:nvPr/>
              </p:nvSpPr>
              <p:spPr>
                <a:xfrm>
                  <a:off x="741222" y="1606717"/>
                  <a:ext cx="4701110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+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800" b="1" i="0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4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/>
                      </m:f>
                    </m:oMath>
                  </a14:m>
                  <a:endPara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74E3E69-B696-48AF-1AFB-444B15D336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222" y="1606717"/>
                  <a:ext cx="4701110" cy="1159228"/>
                </a:xfrm>
                <a:prstGeom prst="rect">
                  <a:avLst/>
                </a:prstGeom>
                <a:blipFill>
                  <a:blip r:embed="rId5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98D58D1-BAA1-CD28-D932-408C36D477FC}"/>
                </a:ext>
              </a:extLst>
            </p:cNvPr>
            <p:cNvSpPr/>
            <p:nvPr/>
          </p:nvSpPr>
          <p:spPr>
            <a:xfrm>
              <a:off x="4241494" y="2335577"/>
              <a:ext cx="583894" cy="539826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D01D10-81E2-2911-966F-1EA470C33EC0}"/>
              </a:ext>
            </a:extLst>
          </p:cNvPr>
          <p:cNvSpPr/>
          <p:nvPr/>
        </p:nvSpPr>
        <p:spPr>
          <a:xfrm>
            <a:off x="2928651" y="1606628"/>
            <a:ext cx="583894" cy="539826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9C10B7-77F3-9649-DEBA-816037D7CBD8}"/>
              </a:ext>
            </a:extLst>
          </p:cNvPr>
          <p:cNvSpPr/>
          <p:nvPr/>
        </p:nvSpPr>
        <p:spPr>
          <a:xfrm>
            <a:off x="8646405" y="2256623"/>
            <a:ext cx="583894" cy="574712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539575C-CC16-9AD3-3283-9033144E5FB2}"/>
              </a:ext>
            </a:extLst>
          </p:cNvPr>
          <p:cNvSpPr/>
          <p:nvPr/>
        </p:nvSpPr>
        <p:spPr>
          <a:xfrm>
            <a:off x="7632852" y="4173558"/>
            <a:ext cx="795052" cy="574712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7943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6" y="201594"/>
            <a:ext cx="11625249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custGeom>
                    <a:avLst/>
                    <a:gdLst>
                      <a:gd name="connsiteX0" fmla="*/ 0 w 11625249"/>
                      <a:gd name="connsiteY0" fmla="*/ 1069096 h 6414446"/>
                      <a:gd name="connsiteX1" fmla="*/ 1069096 w 11625249"/>
                      <a:gd name="connsiteY1" fmla="*/ 0 h 6414446"/>
                      <a:gd name="connsiteX2" fmla="*/ 10556153 w 11625249"/>
                      <a:gd name="connsiteY2" fmla="*/ 0 h 6414446"/>
                      <a:gd name="connsiteX3" fmla="*/ 11625249 w 11625249"/>
                      <a:gd name="connsiteY3" fmla="*/ 1069096 h 6414446"/>
                      <a:gd name="connsiteX4" fmla="*/ 11625249 w 11625249"/>
                      <a:gd name="connsiteY4" fmla="*/ 5345350 h 6414446"/>
                      <a:gd name="connsiteX5" fmla="*/ 10556153 w 11625249"/>
                      <a:gd name="connsiteY5" fmla="*/ 6414446 h 6414446"/>
                      <a:gd name="connsiteX6" fmla="*/ 1069096 w 11625249"/>
                      <a:gd name="connsiteY6" fmla="*/ 6414446 h 6414446"/>
                      <a:gd name="connsiteX7" fmla="*/ 0 w 11625249"/>
                      <a:gd name="connsiteY7" fmla="*/ 5345350 h 6414446"/>
                      <a:gd name="connsiteX8" fmla="*/ 0 w 11625249"/>
                      <a:gd name="connsiteY8" fmla="*/ 1069096 h 6414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25249" h="6414446" fill="none" extrusionOk="0">
                        <a:moveTo>
                          <a:pt x="0" y="1069096"/>
                        </a:moveTo>
                        <a:cubicBezTo>
                          <a:pt x="-19542" y="479866"/>
                          <a:pt x="461855" y="95376"/>
                          <a:pt x="1069096" y="0"/>
                        </a:cubicBezTo>
                        <a:cubicBezTo>
                          <a:pt x="3257614" y="77600"/>
                          <a:pt x="8972264" y="-27269"/>
                          <a:pt x="10556153" y="0"/>
                        </a:cubicBezTo>
                        <a:cubicBezTo>
                          <a:pt x="11217228" y="-93171"/>
                          <a:pt x="11734833" y="510911"/>
                          <a:pt x="11625249" y="1069096"/>
                        </a:cubicBezTo>
                        <a:cubicBezTo>
                          <a:pt x="11734249" y="2536417"/>
                          <a:pt x="11547040" y="4353943"/>
                          <a:pt x="11625249" y="5345350"/>
                        </a:cubicBezTo>
                        <a:cubicBezTo>
                          <a:pt x="11613384" y="5931154"/>
                          <a:pt x="11077713" y="6444826"/>
                          <a:pt x="10556153" y="6414446"/>
                        </a:cubicBezTo>
                        <a:cubicBezTo>
                          <a:pt x="6126805" y="6463623"/>
                          <a:pt x="2935343" y="6291744"/>
                          <a:pt x="1069096" y="6414446"/>
                        </a:cubicBezTo>
                        <a:cubicBezTo>
                          <a:pt x="471191" y="6471737"/>
                          <a:pt x="-69188" y="5995367"/>
                          <a:pt x="0" y="5345350"/>
                        </a:cubicBezTo>
                        <a:cubicBezTo>
                          <a:pt x="47022" y="3923570"/>
                          <a:pt x="104569" y="2292304"/>
                          <a:pt x="0" y="1069096"/>
                        </a:cubicBezTo>
                        <a:close/>
                      </a:path>
                      <a:path w="11625249" h="6414446" stroke="0" extrusionOk="0">
                        <a:moveTo>
                          <a:pt x="0" y="1069096"/>
                        </a:moveTo>
                        <a:cubicBezTo>
                          <a:pt x="32307" y="474958"/>
                          <a:pt x="522525" y="-2928"/>
                          <a:pt x="1069096" y="0"/>
                        </a:cubicBezTo>
                        <a:cubicBezTo>
                          <a:pt x="4569590" y="-129276"/>
                          <a:pt x="7765308" y="-77778"/>
                          <a:pt x="10556153" y="0"/>
                        </a:cubicBezTo>
                        <a:cubicBezTo>
                          <a:pt x="11128895" y="-56436"/>
                          <a:pt x="11609519" y="569352"/>
                          <a:pt x="11625249" y="1069096"/>
                        </a:cubicBezTo>
                        <a:cubicBezTo>
                          <a:pt x="11706848" y="1542640"/>
                          <a:pt x="11779549" y="3696807"/>
                          <a:pt x="11625249" y="5345350"/>
                        </a:cubicBezTo>
                        <a:cubicBezTo>
                          <a:pt x="11672012" y="6034414"/>
                          <a:pt x="11115099" y="6425151"/>
                          <a:pt x="10556153" y="6414446"/>
                        </a:cubicBezTo>
                        <a:cubicBezTo>
                          <a:pt x="8908609" y="6458666"/>
                          <a:pt x="3758576" y="6385064"/>
                          <a:pt x="1069096" y="6414446"/>
                        </a:cubicBezTo>
                        <a:cubicBezTo>
                          <a:pt x="475401" y="6401959"/>
                          <a:pt x="-69909" y="5919638"/>
                          <a:pt x="0" y="5345350"/>
                        </a:cubicBezTo>
                        <a:cubicBezTo>
                          <a:pt x="-159954" y="3610433"/>
                          <a:pt x="22140" y="2206617"/>
                          <a:pt x="0" y="106909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6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351290" y="555398"/>
            <a:ext cx="704966" cy="707886"/>
            <a:chOff x="1240918" y="397651"/>
            <a:chExt cx="704966" cy="707886"/>
          </a:xfrm>
        </p:grpSpPr>
        <p:sp>
          <p:nvSpPr>
            <p:cNvPr id="38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9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312611" y="397651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5429A9-98F4-43D2-9BD7-2CB8452C0D66}"/>
                  </a:ext>
                </a:extLst>
              </p:cNvPr>
              <p:cNvSpPr txBox="1"/>
              <p:nvPr/>
            </p:nvSpPr>
            <p:spPr>
              <a:xfrm>
                <a:off x="1123720" y="489738"/>
                <a:ext cx="10675345" cy="1574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Mai dành hai ngày cuối tuần để đọc sách. Ngày thứ nhất, Mai đọc được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cuốn sách. Ngày thứ hai, Mai đọc thêm được </a:t>
                </a:r>
                <a:r>
                  <a:rPr lang="en-US" sz="28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cuốn sách. Hỏi cả hai ngày, Mai đọc được bao nhiêu phần của cuốn sách?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5429A9-98F4-43D2-9BD7-2CB8452C0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20" y="489738"/>
                <a:ext cx="10675345" cy="1574790"/>
              </a:xfrm>
              <a:prstGeom prst="rect">
                <a:avLst/>
              </a:prstGeom>
              <a:blipFill>
                <a:blip r:embed="rId3"/>
                <a:stretch>
                  <a:fillRect l="-1142" t="-3861" r="-1941" b="-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879821-2232-0A19-0277-2C5B2AC1B156}"/>
                  </a:ext>
                </a:extLst>
              </p:cNvPr>
              <p:cNvSpPr txBox="1"/>
              <p:nvPr/>
            </p:nvSpPr>
            <p:spPr>
              <a:xfrm>
                <a:off x="672028" y="2412694"/>
                <a:ext cx="4869455" cy="2195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tắt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 latinLnBrk="0"/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nhất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28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cuốn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cuốn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ngày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cuốn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879821-2232-0A19-0277-2C5B2AC1B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28" y="2412694"/>
                <a:ext cx="4869455" cy="2195473"/>
              </a:xfrm>
              <a:prstGeom prst="rect">
                <a:avLst/>
              </a:prstGeom>
              <a:blipFill>
                <a:blip r:embed="rId4"/>
                <a:stretch>
                  <a:fillRect l="-2503" t="-305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1005B0-51DB-ABAE-2C8E-4CAAD497A2CC}"/>
                  </a:ext>
                </a:extLst>
              </p:cNvPr>
              <p:cNvSpPr txBox="1"/>
              <p:nvPr/>
            </p:nvSpPr>
            <p:spPr>
              <a:xfrm>
                <a:off x="5761822" y="2423711"/>
                <a:ext cx="6169445" cy="3003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 hai ngày, Mai đọc được số phần của cuốn sách là: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(cuốn sách)</a:t>
                </a:r>
              </a:p>
              <a:p>
                <a:pPr algn="r"/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cuốn sách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1005B0-51DB-ABAE-2C8E-4CAAD497A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822" y="2423711"/>
                <a:ext cx="6169445" cy="3003130"/>
              </a:xfrm>
              <a:prstGeom prst="rect">
                <a:avLst/>
              </a:prstGeom>
              <a:blipFill>
                <a:blip r:embed="rId5"/>
                <a:stretch>
                  <a:fillRect l="-1680" t="-2642" r="-3063" b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79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á dữ">
            <a:extLst>
              <a:ext uri="{FF2B5EF4-FFF2-40B4-BE49-F238E27FC236}">
                <a16:creationId xmlns:a16="http://schemas.microsoft.com/office/drawing/2014/main" id="{3D02B816-56C1-41DE-88E1-219B45CCFC16}"/>
              </a:ext>
            </a:extLst>
          </p:cNvPr>
          <p:cNvSpPr/>
          <p:nvPr/>
        </p:nvSpPr>
        <p:spPr>
          <a:xfrm>
            <a:off x="-77211" y="218813"/>
            <a:ext cx="850044" cy="657084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7" name="cá hiền">
            <a:extLst>
              <a:ext uri="{FF2B5EF4-FFF2-40B4-BE49-F238E27FC236}">
                <a16:creationId xmlns:a16="http://schemas.microsoft.com/office/drawing/2014/main" id="{53382799-587E-4218-83AE-3576DE51BBFC}"/>
              </a:ext>
            </a:extLst>
          </p:cNvPr>
          <p:cNvSpPr/>
          <p:nvPr/>
        </p:nvSpPr>
        <p:spPr>
          <a:xfrm>
            <a:off x="789247" y="231043"/>
            <a:ext cx="850044" cy="657084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8" name="ca dẹt">
            <a:extLst>
              <a:ext uri="{FF2B5EF4-FFF2-40B4-BE49-F238E27FC236}">
                <a16:creationId xmlns:a16="http://schemas.microsoft.com/office/drawing/2014/main" id="{19DEB786-2651-4D6B-96E9-98CBE3DE4410}"/>
              </a:ext>
            </a:extLst>
          </p:cNvPr>
          <p:cNvSpPr/>
          <p:nvPr/>
        </p:nvSpPr>
        <p:spPr>
          <a:xfrm>
            <a:off x="1666908" y="190890"/>
            <a:ext cx="850044" cy="657084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ADBB2-D1DB-41FC-A972-4C1B1B5073C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67489" r="73063" b="6112"/>
          <a:stretch/>
        </p:blipFill>
        <p:spPr>
          <a:xfrm>
            <a:off x="785888" y="3824425"/>
            <a:ext cx="1851634" cy="100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84FB08-60E4-438A-9DFF-94C9EFA758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9" t="-5982" r="34175" b="67311"/>
          <a:stretch/>
        </p:blipFill>
        <p:spPr>
          <a:xfrm>
            <a:off x="6786412" y="1526843"/>
            <a:ext cx="1851634" cy="1470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CFF9A6-A821-488F-9BCD-2218C1BE46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74108" r="28906" b="-4609"/>
          <a:stretch/>
        </p:blipFill>
        <p:spPr>
          <a:xfrm rot="21293575" flipH="1">
            <a:off x="-1230961" y="931156"/>
            <a:ext cx="1927323" cy="1310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B5779B-469C-479E-9A32-6B6F739888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0" t="59656" r="248" b="13945"/>
          <a:stretch/>
        </p:blipFill>
        <p:spPr>
          <a:xfrm>
            <a:off x="10252314" y="4828323"/>
            <a:ext cx="2044046" cy="12507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D0C0EC-F447-4B3C-B692-C635C0AD421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4" t="-1119" r="-2677" b="45302"/>
          <a:stretch/>
        </p:blipFill>
        <p:spPr>
          <a:xfrm>
            <a:off x="8208269" y="920333"/>
            <a:ext cx="2044045" cy="2122602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:a16="http://schemas.microsoft.com/office/drawing/2014/main" id="{E6660A32-7E10-4369-B0C0-25A52D28F3D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7239" r="67460" b="63552"/>
          <a:stretch/>
        </p:blipFill>
        <p:spPr>
          <a:xfrm>
            <a:off x="-76401" y="-300"/>
            <a:ext cx="972429" cy="1131150"/>
          </a:xfrm>
          <a:prstGeom prst="rect">
            <a:avLst/>
          </a:prstGeom>
        </p:spPr>
      </p:pic>
      <p:pic>
        <p:nvPicPr>
          <p:cNvPr id="12" name="Picture 11">
            <a:hlinkClick r:id="rId12" action="ppaction://hlinksldjump"/>
            <a:extLst>
              <a:ext uri="{FF2B5EF4-FFF2-40B4-BE49-F238E27FC236}">
                <a16:creationId xmlns:a16="http://schemas.microsoft.com/office/drawing/2014/main" id="{45CDFC2A-4CB8-450C-A360-9B9377EEAC0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2" t="9015" r="38317" b="66758"/>
          <a:stretch/>
        </p:blipFill>
        <p:spPr>
          <a:xfrm>
            <a:off x="832791" y="101397"/>
            <a:ext cx="889394" cy="897768"/>
          </a:xfrm>
          <a:prstGeom prst="rect">
            <a:avLst/>
          </a:prstGeom>
        </p:spPr>
      </p:pic>
      <p:pic>
        <p:nvPicPr>
          <p:cNvPr id="13" name="Picture 12">
            <a:hlinkClick r:id="rId14" action="ppaction://hlinksldjump"/>
            <a:extLst>
              <a:ext uri="{FF2B5EF4-FFF2-40B4-BE49-F238E27FC236}">
                <a16:creationId xmlns:a16="http://schemas.microsoft.com/office/drawing/2014/main" id="{486C0D8A-7F58-4068-9A22-524F71B0085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30" t="9331" r="11369" b="66442"/>
          <a:stretch/>
        </p:blipFill>
        <p:spPr>
          <a:xfrm>
            <a:off x="1666908" y="77016"/>
            <a:ext cx="889394" cy="8977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77E30A-68DD-4A97-A294-40E0D2A7F1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0" t="30737" r="45064" b="30592"/>
          <a:stretch/>
        </p:blipFill>
        <p:spPr>
          <a:xfrm>
            <a:off x="1277488" y="2450173"/>
            <a:ext cx="1851634" cy="1470582"/>
          </a:xfrm>
          <a:prstGeom prst="rect">
            <a:avLst/>
          </a:prstGeom>
        </p:spPr>
      </p:pic>
      <p:sp>
        <p:nvSpPr>
          <p:cNvPr id="3" name="Right Arrow 2">
            <a:hlinkClick r:id="rId15" action="ppaction://hlinksldjump"/>
          </p:cNvPr>
          <p:cNvSpPr/>
          <p:nvPr/>
        </p:nvSpPr>
        <p:spPr>
          <a:xfrm>
            <a:off x="10605687" y="6079109"/>
            <a:ext cx="1337299" cy="6146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843" y="999165"/>
            <a:ext cx="4827633" cy="4114460"/>
          </a:xfrm>
          <a:prstGeom prst="rect">
            <a:avLst/>
          </a:prstGeom>
        </p:spPr>
      </p:pic>
      <p:pic>
        <p:nvPicPr>
          <p:cNvPr id="22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18532" y="-83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42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00091 0.1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2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2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40885 -0.00162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3" y="-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964E-6 3.7037E-7 L 0.22519 0.1213 " pathEditMode="relative" rAng="0" ptsTypes="AA">
                                      <p:cBhvr>
                                        <p:cTn id="26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3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97 0.12014 L 1.20865E-6 0 " pathEditMode="relative" rAng="0" ptsTypes="AA">
                                      <p:cBhvr>
                                        <p:cTn id="29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5" y="-601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2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93 -0.02222 L 0.52943 -0.0412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-94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2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64 0.03657 L -0.48268 -0.0680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523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3 0.00787 C 0.05625 0.05834 0.09062 0.10556 0.1362 0.11505 C 0.18242 0.12454 0.22148 0.09329 0.22539 0.04306 C 0.22878 -0.00741 0.2681 -0.03889 0.31471 -0.02916 C 0.3599 -0.01944 0.39453 0.02778 0.39062 0.07801 " pathEditMode="relative" rAng="409786" ptsTypes="fffff">
                                      <p:cBhvr>
                                        <p:cTn id="7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351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2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1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E1989-CA52-42E6-AABF-0925819EE5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67489" r="73063" b="6112"/>
          <a:stretch/>
        </p:blipFill>
        <p:spPr>
          <a:xfrm>
            <a:off x="653855" y="3818484"/>
            <a:ext cx="1851634" cy="1003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77E30A-68DD-4A97-A294-40E0D2A7F1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0" t="30737" r="45064" b="30592"/>
          <a:stretch/>
        </p:blipFill>
        <p:spPr>
          <a:xfrm>
            <a:off x="2179018" y="5198725"/>
            <a:ext cx="1851634" cy="147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D6FB8E-E95F-4784-9F8C-9A5E581A6F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0" t="59656" r="248" b="13945"/>
          <a:stretch/>
        </p:blipFill>
        <p:spPr>
          <a:xfrm>
            <a:off x="9612552" y="3679382"/>
            <a:ext cx="2044046" cy="1003898"/>
          </a:xfrm>
          <a:prstGeom prst="rect">
            <a:avLst/>
          </a:prstGeom>
        </p:spPr>
      </p:pic>
      <p:pic>
        <p:nvPicPr>
          <p:cNvPr id="12" name="Picture 11" hidden="1">
            <a:extLst>
              <a:ext uri="{FF2B5EF4-FFF2-40B4-BE49-F238E27FC236}">
                <a16:creationId xmlns:a16="http://schemas.microsoft.com/office/drawing/2014/main" id="{A2C5C7BC-8857-4F4D-8CD7-564F639B9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5" y="759255"/>
            <a:ext cx="11034904" cy="5420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9672" y="524774"/>
                <a:ext cx="8592335" cy="25527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672" y="524774"/>
                <a:ext cx="8592335" cy="2552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69B62D91-6E07-4336-8307-B214ED6188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4" t="-1119" r="-2677" b="45302"/>
          <a:stretch/>
        </p:blipFill>
        <p:spPr>
          <a:xfrm>
            <a:off x="9149985" y="1767089"/>
            <a:ext cx="2044045" cy="2122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3104835" y="3607496"/>
                <a:ext cx="5035185" cy="2116899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200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vi-VN" sz="4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835" y="3607496"/>
                <a:ext cx="5035185" cy="2116899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D24944A-366F-4C92-8E1C-871E668337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74108" r="28906" b="-4609"/>
          <a:stretch/>
        </p:blipFill>
        <p:spPr>
          <a:xfrm flipH="1">
            <a:off x="-160126" y="2090475"/>
            <a:ext cx="2109141" cy="1310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E5F3AF-77A0-41A1-AFB2-C939BFF4A6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9" t="-5982" r="34175" b="67311"/>
          <a:stretch/>
        </p:blipFill>
        <p:spPr>
          <a:xfrm>
            <a:off x="9612552" y="11818"/>
            <a:ext cx="1851634" cy="1470582"/>
          </a:xfrm>
          <a:prstGeom prst="rect">
            <a:avLst/>
          </a:prstGeom>
        </p:spPr>
      </p:pic>
      <p:sp>
        <p:nvSpPr>
          <p:cNvPr id="4" name="Rectangle: Rounded Corners 3">
            <a:hlinkClick r:id="rId7" action="ppaction://hlinksldjump"/>
            <a:extLst>
              <a:ext uri="{FF2B5EF4-FFF2-40B4-BE49-F238E27FC236}">
                <a16:creationId xmlns:a16="http://schemas.microsoft.com/office/drawing/2014/main" id="{0A5386EE-E1AD-7857-A0E8-2783CE75A8F8}"/>
              </a:ext>
            </a:extLst>
          </p:cNvPr>
          <p:cNvSpPr/>
          <p:nvPr/>
        </p:nvSpPr>
        <p:spPr>
          <a:xfrm>
            <a:off x="276225" y="5943600"/>
            <a:ext cx="1695450" cy="571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05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E1989-CA52-42E6-AABF-0925819EE5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67489" r="73063" b="6112"/>
          <a:stretch/>
        </p:blipFill>
        <p:spPr>
          <a:xfrm>
            <a:off x="653855" y="3818484"/>
            <a:ext cx="1851634" cy="1003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77E30A-68DD-4A97-A294-40E0D2A7F1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0" t="30737" r="45064" b="30592"/>
          <a:stretch/>
        </p:blipFill>
        <p:spPr>
          <a:xfrm>
            <a:off x="2179018" y="5198725"/>
            <a:ext cx="1851634" cy="147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D6FB8E-E95F-4784-9F8C-9A5E581A6F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0" t="59656" r="248" b="13945"/>
          <a:stretch/>
        </p:blipFill>
        <p:spPr>
          <a:xfrm>
            <a:off x="9612552" y="3679382"/>
            <a:ext cx="2044046" cy="1003898"/>
          </a:xfrm>
          <a:prstGeom prst="rect">
            <a:avLst/>
          </a:prstGeom>
        </p:spPr>
      </p:pic>
      <p:pic>
        <p:nvPicPr>
          <p:cNvPr id="12" name="Picture 11" hidden="1">
            <a:extLst>
              <a:ext uri="{FF2B5EF4-FFF2-40B4-BE49-F238E27FC236}">
                <a16:creationId xmlns:a16="http://schemas.microsoft.com/office/drawing/2014/main" id="{A2C5C7BC-8857-4F4D-8CD7-564F639B9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5" y="759255"/>
            <a:ext cx="11034904" cy="5420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79672" y="524774"/>
                <a:ext cx="8592335" cy="25190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457200"/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Quy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66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672" y="524774"/>
                <a:ext cx="8592335" cy="25190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69B62D91-6E07-4336-8307-B214ED6188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4" t="-1119" r="-2677" b="45302"/>
          <a:stretch/>
        </p:blipFill>
        <p:spPr>
          <a:xfrm>
            <a:off x="9149985" y="1767089"/>
            <a:ext cx="2044045" cy="21226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2"/>
              <p:cNvSpPr/>
              <p:nvPr/>
            </p:nvSpPr>
            <p:spPr>
              <a:xfrm>
                <a:off x="3104835" y="3782860"/>
                <a:ext cx="5035185" cy="2016691"/>
              </a:xfrm>
              <a:prstGeom prst="cloud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𝟒𝟗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loud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835" y="3782860"/>
                <a:ext cx="5035185" cy="2016691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D24944A-366F-4C92-8E1C-871E668337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74108" r="28906" b="-4609"/>
          <a:stretch/>
        </p:blipFill>
        <p:spPr>
          <a:xfrm flipH="1">
            <a:off x="-160126" y="2090475"/>
            <a:ext cx="2109141" cy="1310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E5F3AF-77A0-41A1-AFB2-C939BFF4A6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9" t="-5982" r="34175" b="67311"/>
          <a:stretch/>
        </p:blipFill>
        <p:spPr>
          <a:xfrm>
            <a:off x="9612552" y="11818"/>
            <a:ext cx="1851634" cy="1470582"/>
          </a:xfrm>
          <a:prstGeom prst="rect">
            <a:avLst/>
          </a:prstGeom>
        </p:spPr>
      </p:pic>
      <p:sp>
        <p:nvSpPr>
          <p:cNvPr id="4" name="Rectangle: Rounded Corners 3">
            <a:hlinkClick r:id="rId7" action="ppaction://hlinksldjump"/>
            <a:extLst>
              <a:ext uri="{FF2B5EF4-FFF2-40B4-BE49-F238E27FC236}">
                <a16:creationId xmlns:a16="http://schemas.microsoft.com/office/drawing/2014/main" id="{10575C02-14B0-6508-85C9-5D77066BC6FD}"/>
              </a:ext>
            </a:extLst>
          </p:cNvPr>
          <p:cNvSpPr/>
          <p:nvPr/>
        </p:nvSpPr>
        <p:spPr>
          <a:xfrm>
            <a:off x="276225" y="5943600"/>
            <a:ext cx="1695450" cy="571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48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E1989-CA52-42E6-AABF-0925819EE5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67489" r="73063" b="6112"/>
          <a:stretch/>
        </p:blipFill>
        <p:spPr>
          <a:xfrm>
            <a:off x="653855" y="3662370"/>
            <a:ext cx="1851634" cy="1003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77E30A-68DD-4A97-A294-40E0D2A7F1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0" t="30737" r="45064" b="30592"/>
          <a:stretch/>
        </p:blipFill>
        <p:spPr>
          <a:xfrm>
            <a:off x="2179018" y="5042611"/>
            <a:ext cx="1851634" cy="1470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E5F3AF-77A0-41A1-AFB2-C939BFF4A6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9" t="-5982" r="34175" b="67311"/>
          <a:stretch/>
        </p:blipFill>
        <p:spPr>
          <a:xfrm>
            <a:off x="8686735" y="325988"/>
            <a:ext cx="1851634" cy="147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D6FB8E-E95F-4784-9F8C-9A5E581A6F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0" t="59656" r="248" b="13945"/>
          <a:stretch/>
        </p:blipFill>
        <p:spPr>
          <a:xfrm>
            <a:off x="9612552" y="3523268"/>
            <a:ext cx="2044046" cy="1003898"/>
          </a:xfrm>
          <a:prstGeom prst="rect">
            <a:avLst/>
          </a:prstGeom>
        </p:spPr>
      </p:pic>
      <p:pic>
        <p:nvPicPr>
          <p:cNvPr id="12" name="Picture 11" hidden="1">
            <a:extLst>
              <a:ext uri="{FF2B5EF4-FFF2-40B4-BE49-F238E27FC236}">
                <a16:creationId xmlns:a16="http://schemas.microsoft.com/office/drawing/2014/main" id="{A2C5C7BC-8857-4F4D-8CD7-564F639B9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5" y="759255"/>
            <a:ext cx="11034904" cy="5420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45846" y="591127"/>
                <a:ext cx="6923414" cy="168101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846" y="591127"/>
                <a:ext cx="6923414" cy="16810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D24944A-366F-4C92-8E1C-871E668337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74108" r="28906" b="-4609"/>
          <a:stretch/>
        </p:blipFill>
        <p:spPr>
          <a:xfrm flipH="1">
            <a:off x="622891" y="1508600"/>
            <a:ext cx="2109141" cy="1310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2409644" y="3555167"/>
                <a:ext cx="6347638" cy="1519343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457200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itchFamily="34" charset="0"/>
                  <a:ea typeface="字魂59号-创粗黑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644" y="3555167"/>
                <a:ext cx="6347638" cy="1519343"/>
              </a:xfrm>
              <a:prstGeom prst="roundRect">
                <a:avLst/>
              </a:prstGeom>
              <a:blipFill>
                <a:blip r:embed="rId7"/>
                <a:stretch>
                  <a:fillRect b="-4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69B62D91-6E07-4336-8307-B214ED6188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4" t="-1119" r="-2677" b="45302"/>
          <a:stretch/>
        </p:blipFill>
        <p:spPr>
          <a:xfrm>
            <a:off x="7821079" y="1400666"/>
            <a:ext cx="2044045" cy="2122602"/>
          </a:xfrm>
          <a:prstGeom prst="rect">
            <a:avLst/>
          </a:prstGeom>
        </p:spPr>
      </p:pic>
      <p:sp>
        <p:nvSpPr>
          <p:cNvPr id="3" name="Rectangle: Rounded Corners 2">
            <a:hlinkClick r:id="rId8" action="ppaction://hlinksldjump"/>
            <a:extLst>
              <a:ext uri="{FF2B5EF4-FFF2-40B4-BE49-F238E27FC236}">
                <a16:creationId xmlns:a16="http://schemas.microsoft.com/office/drawing/2014/main" id="{EABB6D5E-60D2-4239-70BC-D502979CA8C6}"/>
              </a:ext>
            </a:extLst>
          </p:cNvPr>
          <p:cNvSpPr/>
          <p:nvPr/>
        </p:nvSpPr>
        <p:spPr>
          <a:xfrm>
            <a:off x="276225" y="5943600"/>
            <a:ext cx="1695450" cy="571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9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FBB92-757D-211E-0C4E-E8A5DEFE1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2" y="164900"/>
            <a:ext cx="2301030" cy="11505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99A47D-A7FD-9DB1-C284-366E6BC87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5365" y="1348606"/>
            <a:ext cx="9157142" cy="4223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A37E356F-60CC-314C-8055-F7735BC7C04C}"/>
                  </a:ext>
                </a:extLst>
              </p:cNvPr>
              <p:cNvSpPr/>
              <p:nvPr/>
            </p:nvSpPr>
            <p:spPr>
              <a:xfrm>
                <a:off x="3256156" y="1360450"/>
                <a:ext cx="2653991" cy="1081668"/>
              </a:xfrm>
              <a:prstGeom prst="wedgeRoundRectCallout">
                <a:avLst>
                  <a:gd name="adj1" fmla="val 34209"/>
                  <a:gd name="adj2" fmla="val 63531"/>
                  <a:gd name="adj3" fmla="val 16667"/>
                </a:avLst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Tớ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đỏ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băng </a:t>
                </a:r>
                <a:r>
                  <a:rPr lang="en-US" sz="28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A37E356F-60CC-314C-8055-F7735BC7C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156" y="1360450"/>
                <a:ext cx="2653991" cy="1081668"/>
              </a:xfrm>
              <a:prstGeom prst="wedgeRoundRectCallout">
                <a:avLst>
                  <a:gd name="adj1" fmla="val 34209"/>
                  <a:gd name="adj2" fmla="val 63531"/>
                  <a:gd name="adj3" fmla="val 16667"/>
                </a:avLst>
              </a:prstGeom>
              <a:blipFill>
                <a:blip r:embed="rId6"/>
                <a:stretch>
                  <a:fillRect l="-905" t="-5742" r="-3620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09A31388-A0CD-3190-AE41-20ECE99253AA}"/>
                  </a:ext>
                </a:extLst>
              </p:cNvPr>
              <p:cNvSpPr/>
              <p:nvPr/>
            </p:nvSpPr>
            <p:spPr>
              <a:xfrm>
                <a:off x="6077414" y="1550020"/>
                <a:ext cx="2899317" cy="1081668"/>
              </a:xfrm>
              <a:prstGeom prst="wedgeRoundRectCallout">
                <a:avLst>
                  <a:gd name="adj1" fmla="val -19993"/>
                  <a:gd name="adj2" fmla="val 81057"/>
                  <a:gd name="adj3" fmla="val 16667"/>
                </a:avLst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Tớ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tiếp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xanh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băng </a:t>
                </a:r>
                <a:r>
                  <a:rPr lang="en-US" sz="24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4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Speech Bubble: Rectangle with Corners Rounded 15">
                <a:extLst>
                  <a:ext uri="{FF2B5EF4-FFF2-40B4-BE49-F238E27FC236}">
                    <a16:creationId xmlns:a16="http://schemas.microsoft.com/office/drawing/2014/main" id="{09A31388-A0CD-3190-AE41-20ECE99253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414" y="1550020"/>
                <a:ext cx="2899317" cy="1081668"/>
              </a:xfrm>
              <a:prstGeom prst="wedgeRoundRectCallout">
                <a:avLst>
                  <a:gd name="adj1" fmla="val -19993"/>
                  <a:gd name="adj2" fmla="val 81057"/>
                  <a:gd name="adj3" fmla="val 16667"/>
                </a:avLst>
              </a:prstGeom>
              <a:blipFill>
                <a:blip r:embed="rId7"/>
                <a:stretch>
                  <a:fillRect l="-207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F1A614E-D000-204C-D8FB-0BCF8BC96A2C}"/>
              </a:ext>
            </a:extLst>
          </p:cNvPr>
          <p:cNvSpPr/>
          <p:nvPr/>
        </p:nvSpPr>
        <p:spPr>
          <a:xfrm>
            <a:off x="9311268" y="992459"/>
            <a:ext cx="2341757" cy="1460810"/>
          </a:xfrm>
          <a:prstGeom prst="wedgeRoundRectCallout">
            <a:avLst>
              <a:gd name="adj1" fmla="val -43030"/>
              <a:gd name="adj2" fmla="val 72842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DB319B5-4066-4AA2-4056-5B1F33FCEC99}"/>
                  </a:ext>
                </a:extLst>
              </p:cNvPr>
              <p:cNvSpPr/>
              <p:nvPr/>
            </p:nvSpPr>
            <p:spPr>
              <a:xfrm>
                <a:off x="5185317" y="5452946"/>
                <a:ext cx="2687444" cy="1115122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DB319B5-4066-4AA2-4056-5B1F33FCEC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317" y="5452946"/>
                <a:ext cx="2687444" cy="1115122"/>
              </a:xfrm>
              <a:prstGeom prst="rect">
                <a:avLst/>
              </a:prstGeom>
              <a:blipFill>
                <a:blip r:embed="rId8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00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0847CA-48BF-13B2-D19B-A51159929F40}"/>
                  </a:ext>
                </a:extLst>
              </p:cNvPr>
              <p:cNvSpPr/>
              <p:nvPr/>
            </p:nvSpPr>
            <p:spPr>
              <a:xfrm>
                <a:off x="4839629" y="89210"/>
                <a:ext cx="2687444" cy="1115122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0847CA-48BF-13B2-D19B-A51159929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629" y="89210"/>
                <a:ext cx="2687444" cy="1115122"/>
              </a:xfrm>
              <a:prstGeom prst="rect">
                <a:avLst/>
              </a:prstGeom>
              <a:blipFill>
                <a:blip r:embed="rId3"/>
                <a:stretch>
                  <a:fillRect b="-10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EE03B9-2FF7-4A80-460C-E02906D9BB75}"/>
                  </a:ext>
                </a:extLst>
              </p:cNvPr>
              <p:cNvSpPr txBox="1"/>
              <p:nvPr/>
            </p:nvSpPr>
            <p:spPr>
              <a:xfrm>
                <a:off x="2999678" y="1683834"/>
                <a:ext cx="6300439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</a:t>
                </a:r>
                <a:r>
                  <a:rPr lang="en-US" sz="6600" b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+ </a:t>
                </a:r>
                <a:r>
                  <a:rPr lang="en-US" sz="6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=</a:t>
                </a:r>
                <a:endParaRPr lang="en-US" sz="6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EE03B9-2FF7-4A80-460C-E02906D9B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78" y="1683834"/>
                <a:ext cx="6300439" cy="1559401"/>
              </a:xfrm>
              <a:prstGeom prst="rect">
                <a:avLst/>
              </a:prstGeom>
              <a:blipFill>
                <a:blip r:embed="rId4"/>
                <a:stretch>
                  <a:fillRect b="-13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98C4C9-D9F2-4A3A-C541-F38AE09017ED}"/>
                  </a:ext>
                </a:extLst>
              </p:cNvPr>
              <p:cNvSpPr txBox="1"/>
              <p:nvPr/>
            </p:nvSpPr>
            <p:spPr>
              <a:xfrm>
                <a:off x="5040352" y="1694986"/>
                <a:ext cx="3523785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98C4C9-D9F2-4A3A-C541-F38AE0901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352" y="1694986"/>
                <a:ext cx="3523785" cy="1480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2BD8E-B8CF-56C6-CD4E-7706E1B6D228}"/>
                  </a:ext>
                </a:extLst>
              </p:cNvPr>
              <p:cNvSpPr txBox="1"/>
              <p:nvPr/>
            </p:nvSpPr>
            <p:spPr>
              <a:xfrm>
                <a:off x="6512314" y="1694986"/>
                <a:ext cx="3523785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F2BD8E-B8CF-56C6-CD4E-7706E1B6D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314" y="1694986"/>
                <a:ext cx="3523785" cy="14800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D19857-2B6F-A2FD-22E9-13465A95C487}"/>
              </a:ext>
            </a:extLst>
          </p:cNvPr>
          <p:cNvSpPr/>
          <p:nvPr/>
        </p:nvSpPr>
        <p:spPr>
          <a:xfrm>
            <a:off x="814039" y="3858321"/>
            <a:ext cx="10872439" cy="1527718"/>
          </a:xfrm>
          <a:prstGeom prst="roundRect">
            <a:avLst/>
          </a:prstGeom>
          <a:solidFill>
            <a:srgbClr val="F7A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1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E19C5-87B3-42FB-ADCE-667BF8B39E89}"/>
              </a:ext>
            </a:extLst>
          </p:cNvPr>
          <p:cNvSpPr txBox="1"/>
          <p:nvPr/>
        </p:nvSpPr>
        <p:spPr>
          <a:xfrm>
            <a:off x="4410614" y="373631"/>
            <a:ext cx="333875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733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733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00733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00733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00733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5A4AE7-B1E6-B43D-F5D4-FA23D1F665C3}"/>
                  </a:ext>
                </a:extLst>
              </p:cNvPr>
              <p:cNvSpPr txBox="1"/>
              <p:nvPr/>
            </p:nvSpPr>
            <p:spPr>
              <a:xfrm>
                <a:off x="2900527" y="1948240"/>
                <a:ext cx="6300439" cy="155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 </a:t>
                </a:r>
                <a:r>
                  <a:rPr lang="en-US" sz="6600" b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+ </a:t>
                </a:r>
                <a:r>
                  <a:rPr lang="en-US" sz="6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=</a:t>
                </a:r>
                <a:endParaRPr lang="en-US" sz="6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5A4AE7-B1E6-B43D-F5D4-FA23D1F66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527" y="1948240"/>
                <a:ext cx="6300439" cy="1555554"/>
              </a:xfrm>
              <a:prstGeom prst="rect">
                <a:avLst/>
              </a:prstGeom>
              <a:blipFill>
                <a:blip r:embed="rId4"/>
                <a:stretch>
                  <a:fillRect t="-392" b="-1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B868D7-8FE6-1698-F8C6-290059CC5047}"/>
                  </a:ext>
                </a:extLst>
              </p:cNvPr>
              <p:cNvSpPr txBox="1"/>
              <p:nvPr/>
            </p:nvSpPr>
            <p:spPr>
              <a:xfrm>
                <a:off x="4941201" y="1959392"/>
                <a:ext cx="3523785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+</m:t>
                          </m:r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B868D7-8FE6-1698-F8C6-290059CC5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201" y="1959392"/>
                <a:ext cx="3523785" cy="1480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1A5AFC-3BBB-7B6B-27A3-92DD84154A42}"/>
                  </a:ext>
                </a:extLst>
              </p:cNvPr>
              <p:cNvSpPr txBox="1"/>
              <p:nvPr/>
            </p:nvSpPr>
            <p:spPr>
              <a:xfrm>
                <a:off x="6413163" y="1959392"/>
                <a:ext cx="3523785" cy="1480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1A5AFC-3BBB-7B6B-27A3-92DD84154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163" y="1959392"/>
                <a:ext cx="3523785" cy="14800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6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6" name="Nhóm 7">
            <a:extLst>
              <a:ext uri="{FF2B5EF4-FFF2-40B4-BE49-F238E27FC236}">
                <a16:creationId xmlns:a16="http://schemas.microsoft.com/office/drawing/2014/main" id="{9489627E-CB62-97BB-1803-93A21401105B}"/>
              </a:ext>
            </a:extLst>
          </p:cNvPr>
          <p:cNvGrpSpPr/>
          <p:nvPr/>
        </p:nvGrpSpPr>
        <p:grpSpPr>
          <a:xfrm>
            <a:off x="1056369" y="522347"/>
            <a:ext cx="704966" cy="707886"/>
            <a:chOff x="1240918" y="397651"/>
            <a:chExt cx="704966" cy="707886"/>
          </a:xfrm>
        </p:grpSpPr>
        <p:sp>
          <p:nvSpPr>
            <p:cNvPr id="38" name="Oval 22">
              <a:extLst>
                <a:ext uri="{FF2B5EF4-FFF2-40B4-BE49-F238E27FC236}">
                  <a16:creationId xmlns:a16="http://schemas.microsoft.com/office/drawing/2014/main" id="{5719930A-368D-12B8-5BF6-1C17D7828032}"/>
                </a:ext>
              </a:extLst>
            </p:cNvPr>
            <p:cNvSpPr/>
            <p:nvPr/>
          </p:nvSpPr>
          <p:spPr>
            <a:xfrm>
              <a:off x="1240918" y="404497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TextBox 23">
              <a:extLst>
                <a:ext uri="{FF2B5EF4-FFF2-40B4-BE49-F238E27FC236}">
                  <a16:creationId xmlns:a16="http://schemas.microsoft.com/office/drawing/2014/main" id="{B830302B-6BEF-643E-92B0-D05212792BF4}"/>
                </a:ext>
              </a:extLst>
            </p:cNvPr>
            <p:cNvSpPr txBox="1"/>
            <p:nvPr/>
          </p:nvSpPr>
          <p:spPr>
            <a:xfrm>
              <a:off x="1312611" y="397651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D5429A9-98F4-43D2-9BD7-2CB8452C0D66}"/>
              </a:ext>
            </a:extLst>
          </p:cNvPr>
          <p:cNvSpPr txBox="1"/>
          <p:nvPr/>
        </p:nvSpPr>
        <p:spPr>
          <a:xfrm>
            <a:off x="1744893" y="489738"/>
            <a:ext cx="4094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89048-3874-5E92-B70F-3767B8E64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076" y="1396387"/>
            <a:ext cx="4504063" cy="1228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917962-2AC2-48AD-A04C-69C0AAD5F3AB}"/>
                  </a:ext>
                </a:extLst>
              </p:cNvPr>
              <p:cNvSpPr txBox="1"/>
              <p:nvPr/>
            </p:nvSpPr>
            <p:spPr>
              <a:xfrm>
                <a:off x="752239" y="2939758"/>
                <a:ext cx="3202818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917962-2AC2-48AD-A04C-69C0AAD5F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39" y="2939758"/>
                <a:ext cx="3202818" cy="1156407"/>
              </a:xfrm>
              <a:prstGeom prst="rect">
                <a:avLst/>
              </a:prstGeom>
              <a:blipFill>
                <a:blip r:embed="rId4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0A4A28-EABD-CB6E-F660-5A7825422F53}"/>
                  </a:ext>
                </a:extLst>
              </p:cNvPr>
              <p:cNvSpPr txBox="1"/>
              <p:nvPr/>
            </p:nvSpPr>
            <p:spPr>
              <a:xfrm>
                <a:off x="4288653" y="2917724"/>
                <a:ext cx="3522305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0A4A28-EABD-CB6E-F660-5A7825422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653" y="2917724"/>
                <a:ext cx="3522305" cy="1159228"/>
              </a:xfrm>
              <a:prstGeom prst="rect">
                <a:avLst/>
              </a:prstGeom>
              <a:blipFill>
                <a:blip r:embed="rId5"/>
                <a:stretch>
                  <a:fillRect l="-7972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7848CB-DB36-C856-6E1B-7209D322FA16}"/>
                  </a:ext>
                </a:extLst>
              </p:cNvPr>
              <p:cNvSpPr txBox="1"/>
              <p:nvPr/>
            </p:nvSpPr>
            <p:spPr>
              <a:xfrm>
                <a:off x="8056422" y="2917724"/>
                <a:ext cx="3522305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7848CB-DB36-C856-6E1B-7209D322F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422" y="2917724"/>
                <a:ext cx="3522305" cy="1159228"/>
              </a:xfrm>
              <a:prstGeom prst="rect">
                <a:avLst/>
              </a:prstGeom>
              <a:blipFill>
                <a:blip r:embed="rId6"/>
                <a:stretch>
                  <a:fillRect l="-7972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57C0C0-0F0E-46C8-B740-DB53D5A8EB52}"/>
                  </a:ext>
                </a:extLst>
              </p:cNvPr>
              <p:cNvSpPr txBox="1"/>
              <p:nvPr/>
            </p:nvSpPr>
            <p:spPr>
              <a:xfrm>
                <a:off x="366650" y="4195680"/>
                <a:ext cx="3202818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57C0C0-0F0E-46C8-B740-DB53D5A8E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50" y="4195680"/>
                <a:ext cx="3202818" cy="1156407"/>
              </a:xfrm>
              <a:prstGeom prst="rect">
                <a:avLst/>
              </a:prstGeom>
              <a:blipFill>
                <a:blip r:embed="rId7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B41BD9-8746-BC0F-BCE8-F68B217723C4}"/>
                  </a:ext>
                </a:extLst>
              </p:cNvPr>
              <p:cNvSpPr txBox="1"/>
              <p:nvPr/>
            </p:nvSpPr>
            <p:spPr>
              <a:xfrm>
                <a:off x="3936115" y="4173646"/>
                <a:ext cx="3599422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𝟐𝟑</m:t>
                        </m:r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B41BD9-8746-BC0F-BCE8-F68B21772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115" y="4173646"/>
                <a:ext cx="3599422" cy="1159228"/>
              </a:xfrm>
              <a:prstGeom prst="rect">
                <a:avLst/>
              </a:prstGeom>
              <a:blipFill>
                <a:blip r:embed="rId8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DEEA85-39B7-78A5-3F38-2B5F7FD0EF33}"/>
                  </a:ext>
                </a:extLst>
              </p:cNvPr>
              <p:cNvSpPr txBox="1"/>
              <p:nvPr/>
            </p:nvSpPr>
            <p:spPr>
              <a:xfrm>
                <a:off x="7946254" y="4129578"/>
                <a:ext cx="399603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𝟐𝟕</m:t>
                        </m:r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DEEA85-39B7-78A5-3F38-2B5F7FD0E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254" y="4129578"/>
                <a:ext cx="3996030" cy="1159228"/>
              </a:xfrm>
              <a:prstGeom prst="rect">
                <a:avLst/>
              </a:prstGeom>
              <a:blipFill>
                <a:blip r:embed="rId9"/>
                <a:stretch>
                  <a:fillRect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syb4e1z3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262</Words>
  <Application>Microsoft Office PowerPoint</Application>
  <PresentationFormat>Widescreen</PresentationFormat>
  <Paragraphs>65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HP001 4 hàng</vt:lpstr>
      <vt:lpstr>MS Gothic</vt:lpstr>
      <vt:lpstr>MS Mincho</vt:lpstr>
      <vt:lpstr>字魂59号-创粗黑</vt:lpstr>
      <vt:lpstr>Arial</vt:lpstr>
      <vt:lpstr>Calibri</vt:lpstr>
      <vt:lpstr>Calibri Light</vt:lpstr>
      <vt:lpstr>Cambria</vt:lpstr>
      <vt:lpstr>Cambria Math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42</cp:revision>
  <dcterms:created xsi:type="dcterms:W3CDTF">2023-12-25T04:22:36Z</dcterms:created>
  <dcterms:modified xsi:type="dcterms:W3CDTF">2025-03-19T14:50:52Z</dcterms:modified>
</cp:coreProperties>
</file>