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98" r:id="rId3"/>
    <p:sldId id="288" r:id="rId4"/>
    <p:sldId id="322" r:id="rId5"/>
    <p:sldId id="323" r:id="rId6"/>
    <p:sldId id="314" r:id="rId7"/>
    <p:sldId id="325" r:id="rId8"/>
    <p:sldId id="326" r:id="rId9"/>
    <p:sldId id="32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AFEE2-5162-48D6-8138-EAEA42C39B50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8A158-2F78-49EE-B69C-AF224BDDC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từng hộp quà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ngôi sao tím để trở về slide trò chơi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59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187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3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6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2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6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2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24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08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6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03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8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910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880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8806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91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813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970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963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7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4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5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37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75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12" Type="http://schemas.openxmlformats.org/officeDocument/2006/relationships/image" Target="../media/image8.png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7.png"/><Relationship Id="rId19" Type="http://schemas.openxmlformats.org/officeDocument/2006/relationships/slide" Target="slide7.xml"/><Relationship Id="rId4" Type="http://schemas.openxmlformats.org/officeDocument/2006/relationships/image" Target="../media/image3.gif"/><Relationship Id="rId9" Type="http://schemas.openxmlformats.org/officeDocument/2006/relationships/slide" Target="slide3.xml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gif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3.gif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audio" Target="../media/audio3.wav"/><Relationship Id="rId9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bottle cap&#10;&#10;Description automatically generated">
            <a:extLst>
              <a:ext uri="{FF2B5EF4-FFF2-40B4-BE49-F238E27FC236}">
                <a16:creationId xmlns:a16="http://schemas.microsoft.com/office/drawing/2014/main" id="{CA1C6DD7-09E6-47F6-ADD9-CB9241970B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10" y="2517983"/>
            <a:ext cx="1727978" cy="1727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2B8A4A-7AD8-44D7-8AB3-B0DD10DBC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73" y="5036370"/>
            <a:ext cx="1536722" cy="153672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BDA0AF3-F665-4C16-A9B7-F4CB56F00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43" y="2897835"/>
            <a:ext cx="1580826" cy="1580826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3116737" y="41685"/>
            <a:ext cx="6435969" cy="173461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1" y="2280249"/>
            <a:ext cx="3705515" cy="2470343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63" y="3515420"/>
            <a:ext cx="3849510" cy="3849510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992835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5" y="4751462"/>
            <a:ext cx="2367248" cy="2106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05" b="98582" l="0" r="98582">
                        <a14:foregroundMark x1="36348" y1="43794" x2="36525" y2="49645"/>
                        <a14:foregroundMark x1="45922" y1="56383" x2="47695" y2="59574"/>
                        <a14:foregroundMark x1="79078" y1="41135" x2="78014" y2="43794"/>
                        <a14:foregroundMark x1="45035" y1="69326" x2="70390" y2="71277"/>
                        <a14:foregroundMark x1="64007" y1="42730" x2="71986" y2="48936"/>
                        <a14:foregroundMark x1="51596" y1="47163" x2="49468" y2="50887"/>
                        <a14:foregroundMark x1="39184" y1="57624" x2="34220" y2="62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96"/>
            <a:ext cx="3116737" cy="311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10" b="89894" l="5674" r="89894">
                        <a14:foregroundMark x1="35461" y1="61702" x2="36170" y2="6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1224" y="-488416"/>
            <a:ext cx="2740468" cy="2389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3F48BC-9157-3767-9B59-66484D765D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83433" y="498130"/>
            <a:ext cx="5523455" cy="1633870"/>
          </a:xfrm>
          <a:prstGeom prst="rect">
            <a:avLst/>
          </a:prstGeom>
        </p:spPr>
      </p:pic>
      <p:sp>
        <p:nvSpPr>
          <p:cNvPr id="12" name="Rectangle: Rounded Corners 11">
            <a:hlinkClick r:id="rId19" action="ppaction://hlinksldjump"/>
            <a:extLst>
              <a:ext uri="{FF2B5EF4-FFF2-40B4-BE49-F238E27FC236}">
                <a16:creationId xmlns:a16="http://schemas.microsoft.com/office/drawing/2014/main" id="{B9C90F8B-138B-3B83-A90E-43E12980C166}"/>
              </a:ext>
            </a:extLst>
          </p:cNvPr>
          <p:cNvSpPr/>
          <p:nvPr/>
        </p:nvSpPr>
        <p:spPr>
          <a:xfrm>
            <a:off x="9596284" y="6076335"/>
            <a:ext cx="1995948" cy="530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804426" y="505021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Rút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527291" y="822913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22259" y="2546561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198793" y="2534257"/>
            <a:ext cx="1464310" cy="1199141"/>
            <a:chOff x="11096623" y="-1267954"/>
            <a:chExt cx="885607" cy="1199141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 : 3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 : 3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4826092" y="280519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6379417" y="279116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806906" y="2521953"/>
            <a:ext cx="713692" cy="1188571"/>
            <a:chOff x="1336178" y="3754210"/>
            <a:chExt cx="719469" cy="1188571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512123" y="2661367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Ta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2714733" y="4140478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Vậy</a:t>
            </a:r>
            <a:endParaRPr kumimoji="0" lang="vi-VN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4696876" y="421264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243996" y="3943433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057327" y="3947573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03" y="4808838"/>
            <a:ext cx="2367248" cy="210653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65D7B31-7A20-4CA4-85C2-6F6238E08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29" y="150869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6" grpId="0"/>
      <p:bldP spid="67" grpId="0"/>
      <p:bldP spid="73" grpId="0"/>
      <p:bldP spid="74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26635" y="439062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Rút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878578" y="789561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060031" y="2435465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036565" y="2423161"/>
            <a:ext cx="1722446" cy="1200329"/>
            <a:chOff x="11096623" y="-1267954"/>
            <a:chExt cx="885607" cy="1200329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 : 10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 : 5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3663864" y="269409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5402017" y="268367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09647" y="2408641"/>
            <a:ext cx="864986" cy="1190787"/>
            <a:chOff x="1451417" y="3751994"/>
            <a:chExt cx="604230" cy="1190787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451417" y="3751994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</a:t>
              </a:r>
              <a:endPara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1349895" y="2550271"/>
            <a:ext cx="17396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Ta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1552505" y="4029382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Vậy</a:t>
            </a:r>
            <a:endParaRPr kumimoji="0" lang="vi-VN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3534648" y="410155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081768" y="3832337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895099" y="3836477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39" y="4237681"/>
            <a:ext cx="2432515" cy="2658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80" y="3853599"/>
            <a:ext cx="2414225" cy="3042168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975">
            <a:off x="8516739" y="222871"/>
            <a:ext cx="2367248" cy="2106538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E5BA5174-A34D-46BA-BA1B-7474F55995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00" y="159987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978426" y="448553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tối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825525" y="1425346"/>
            <a:ext cx="4842898" cy="3084993"/>
            <a:chOff x="-127837" y="2161247"/>
            <a:chExt cx="4842898" cy="2211308"/>
          </a:xfrm>
        </p:grpSpPr>
        <p:sp>
          <p:nvSpPr>
            <p:cNvPr id="48" name="Rounded Rectangle 47"/>
            <p:cNvSpPr/>
            <p:nvPr/>
          </p:nvSpPr>
          <p:spPr>
            <a:xfrm>
              <a:off x="314960" y="2946143"/>
              <a:ext cx="4400101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7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5" t="27046" r="80141" b="55872"/>
            <a:stretch/>
          </p:blipFill>
          <p:spPr>
            <a:xfrm>
              <a:off x="-127837" y="2161247"/>
              <a:ext cx="1366263" cy="2211308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0" y="3332316"/>
            <a:ext cx="4533357" cy="3525684"/>
            <a:chOff x="-143720" y="3436459"/>
            <a:chExt cx="4533357" cy="2088914"/>
          </a:xfrm>
        </p:grpSpPr>
        <p:sp>
          <p:nvSpPr>
            <p:cNvPr id="51" name="Rounded Rectangle 50"/>
            <p:cNvSpPr/>
            <p:nvPr/>
          </p:nvSpPr>
          <p:spPr>
            <a:xfrm>
              <a:off x="314960" y="4044036"/>
              <a:ext cx="4074677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68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2" t="29074" r="66653" b="55973"/>
            <a:stretch/>
          </p:blipFill>
          <p:spPr>
            <a:xfrm>
              <a:off x="-143720" y="3436459"/>
              <a:ext cx="1704648" cy="2088914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697198" y="3658859"/>
            <a:ext cx="4968992" cy="2859806"/>
            <a:chOff x="-359456" y="4699685"/>
            <a:chExt cx="5674471" cy="1826423"/>
          </a:xfrm>
        </p:grpSpPr>
        <p:sp>
          <p:nvSpPr>
            <p:cNvPr id="75" name="Rounded Rectangle 74"/>
            <p:cNvSpPr/>
            <p:nvPr/>
          </p:nvSpPr>
          <p:spPr>
            <a:xfrm>
              <a:off x="314960" y="5141929"/>
              <a:ext cx="5000055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8715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7" t="30526" r="54744" b="57078"/>
            <a:stretch/>
          </p:blipFill>
          <p:spPr>
            <a:xfrm>
              <a:off x="-359456" y="4699685"/>
              <a:ext cx="2307565" cy="1826423"/>
            </a:xfrm>
            <a:prstGeom prst="rect">
              <a:avLst/>
            </a:prstGeom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1A4CC8BF-5997-49BA-851E-7717BB548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38" y="2716381"/>
            <a:ext cx="728696" cy="72383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A4AD309-6112-4E25-9E63-97E675F67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96" y="4673468"/>
            <a:ext cx="728696" cy="7238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6A68286-B378-40AA-AA68-8039D10FF8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90" y="4457892"/>
            <a:ext cx="728696" cy="7238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8716" y="2068791"/>
            <a:ext cx="4646422" cy="2276660"/>
            <a:chOff x="400393" y="6898556"/>
            <a:chExt cx="4646422" cy="2276660"/>
          </a:xfrm>
        </p:grpSpPr>
        <p:grpSp>
          <p:nvGrpSpPr>
            <p:cNvPr id="44" name="Group 43"/>
            <p:cNvGrpSpPr/>
            <p:nvPr/>
          </p:nvGrpSpPr>
          <p:grpSpPr>
            <a:xfrm>
              <a:off x="400393" y="6898556"/>
              <a:ext cx="4646422" cy="2276660"/>
              <a:chOff x="2316149" y="1465793"/>
              <a:chExt cx="4646422" cy="166897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763520" y="1757680"/>
                <a:ext cx="4199051" cy="87376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2D9D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E297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10" t="30408" r="89303" b="56853"/>
              <a:stretch/>
            </p:blipFill>
            <p:spPr>
              <a:xfrm>
                <a:off x="2316149" y="1465793"/>
                <a:ext cx="1792154" cy="1668973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2654673" y="7222981"/>
              <a:ext cx="933889" cy="1190791"/>
              <a:chOff x="1451417" y="3751994"/>
              <a:chExt cx="652362" cy="1190791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1451417" y="375199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1499568" y="42964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1499568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F918DE6-CB51-47FB-BDAD-1D67F2C8A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31" y="2588991"/>
            <a:ext cx="1154344" cy="86155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274941" y="2485346"/>
            <a:ext cx="1497050" cy="1199141"/>
            <a:chOff x="11096623" y="-1267954"/>
            <a:chExt cx="885607" cy="1199141"/>
          </a:xfrm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196038" y="4441102"/>
            <a:ext cx="1138873" cy="1188571"/>
            <a:chOff x="1456788" y="3754210"/>
            <a:chExt cx="651717" cy="1188571"/>
          </a:xfrm>
        </p:grpSpPr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9400584" y="4493148"/>
            <a:ext cx="1489228" cy="1188570"/>
            <a:chOff x="11101250" y="-1267954"/>
            <a:chExt cx="880980" cy="1188570"/>
          </a:xfrm>
        </p:grpSpPr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09" name="Text Box 32"/>
            <p:cNvSpPr txBox="1">
              <a:spLocks noChangeArrowheads="1"/>
            </p:cNvSpPr>
            <p:nvPr/>
          </p:nvSpPr>
          <p:spPr bwMode="auto">
            <a:xfrm>
              <a:off x="11161643" y="-725715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Picture 1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30" y="3003755"/>
            <a:ext cx="2367248" cy="2106538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B94CDB36-2940-40D0-A9AF-BD7090838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5" y="-206390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81C3B-0608-BE26-42AC-0B15051E0A82}"/>
              </a:ext>
            </a:extLst>
          </p:cNvPr>
          <p:cNvSpPr txBox="1"/>
          <p:nvPr/>
        </p:nvSpPr>
        <p:spPr>
          <a:xfrm>
            <a:off x="1185250" y="308233"/>
            <a:ext cx="1750455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2F3719-5602-6643-A701-D4B0AD2CA83B}"/>
              </a:ext>
            </a:extLst>
          </p:cNvPr>
          <p:cNvGrpSpPr/>
          <p:nvPr/>
        </p:nvGrpSpPr>
        <p:grpSpPr>
          <a:xfrm>
            <a:off x="3619294" y="316988"/>
            <a:ext cx="4206304" cy="2388207"/>
            <a:chOff x="3619294" y="316988"/>
            <a:chExt cx="4206304" cy="2388207"/>
          </a:xfrm>
        </p:grpSpPr>
        <p:grpSp>
          <p:nvGrpSpPr>
            <p:cNvPr id="10" name="Group 38">
              <a:extLst>
                <a:ext uri="{FF2B5EF4-FFF2-40B4-BE49-F238E27FC236}">
                  <a16:creationId xmlns:a16="http://schemas.microsoft.com/office/drawing/2014/main" id="{BF3C1C66-443B-CB23-0FFE-F861AE1F8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9294" y="316988"/>
              <a:ext cx="4206304" cy="2388207"/>
              <a:chOff x="877" y="1459"/>
              <a:chExt cx="943" cy="4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bject 39">
                    <a:extLst>
                      <a:ext uri="{FF2B5EF4-FFF2-40B4-BE49-F238E27FC236}">
                        <a16:creationId xmlns:a16="http://schemas.microsoft.com/office/drawing/2014/main" id="{DEC80C26-5BD8-5605-2E58-2D2B23C3D1A8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124" y="1463"/>
                    <a:ext cx="288" cy="4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/>
                          </m:f>
                        </m:oMath>
                      </m:oMathPara>
                    </a14:m>
                    <a:endParaRPr lang="en-US" sz="4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bject 39">
                    <a:extLst>
                      <a:ext uri="{FF2B5EF4-FFF2-40B4-BE49-F238E27FC236}">
                        <a16:creationId xmlns:a16="http://schemas.microsoft.com/office/drawing/2014/main" id="{DEC80C26-5BD8-5605-2E58-2D2B23C3D1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24" y="1463"/>
                    <a:ext cx="288" cy="4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bject 40">
                    <a:extLst>
                      <a:ext uri="{FF2B5EF4-FFF2-40B4-BE49-F238E27FC236}">
                        <a16:creationId xmlns:a16="http://schemas.microsoft.com/office/drawing/2014/main" id="{17D05B37-682F-CEE3-2FF7-B7E9B495D05F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368" y="1467"/>
                    <a:ext cx="144" cy="4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en-US" sz="4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Object 40">
                    <a:extLst>
                      <a:ext uri="{FF2B5EF4-FFF2-40B4-BE49-F238E27FC236}">
                        <a16:creationId xmlns:a16="http://schemas.microsoft.com/office/drawing/2014/main" id="{17D05B37-682F-CEE3-2FF7-B7E9B495D0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68" y="1467"/>
                    <a:ext cx="144" cy="4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bject 41">
                    <a:extLst>
                      <a:ext uri="{FF2B5EF4-FFF2-40B4-BE49-F238E27FC236}">
                        <a16:creationId xmlns:a16="http://schemas.microsoft.com/office/drawing/2014/main" id="{0EF59854-ABCA-F182-076F-294F4A9193BB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877" y="1459"/>
                    <a:ext cx="144" cy="4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</m:oMath>
                      </m:oMathPara>
                    </a14:m>
                    <a:endParaRPr lang="en-US" sz="4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Object 41">
                    <a:extLst>
                      <a:ext uri="{FF2B5EF4-FFF2-40B4-BE49-F238E27FC236}">
                        <a16:creationId xmlns:a16="http://schemas.microsoft.com/office/drawing/2014/main" id="{0EF59854-ABCA-F182-076F-294F4A9193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77" y="1459"/>
                    <a:ext cx="144" cy="4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142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 Box 42">
                <a:extLst>
                  <a:ext uri="{FF2B5EF4-FFF2-40B4-BE49-F238E27FC236}">
                    <a16:creationId xmlns:a16="http://schemas.microsoft.com/office/drawing/2014/main" id="{15A88198-F7EE-FF50-BFA9-C4B92F32B4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7" y="1525"/>
                <a:ext cx="773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    =       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2AB05E-D6CD-35F1-924A-D3ECC59C0F13}"/>
                </a:ext>
              </a:extLst>
            </p:cNvPr>
            <p:cNvSpPr/>
            <p:nvPr/>
          </p:nvSpPr>
          <p:spPr>
            <a:xfrm>
              <a:off x="4803007" y="1212782"/>
              <a:ext cx="558265" cy="500514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726307-DCC9-167B-BD49-57BBF28F927D}"/>
                </a:ext>
              </a:extLst>
            </p:cNvPr>
            <p:cNvSpPr/>
            <p:nvPr/>
          </p:nvSpPr>
          <p:spPr>
            <a:xfrm>
              <a:off x="5871412" y="452387"/>
              <a:ext cx="558265" cy="56789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3F239A-D36B-D4A5-F456-C0417115675C}"/>
              </a:ext>
            </a:extLst>
          </p:cNvPr>
          <p:cNvSpPr/>
          <p:nvPr/>
        </p:nvSpPr>
        <p:spPr>
          <a:xfrm>
            <a:off x="4791778" y="1212783"/>
            <a:ext cx="569494" cy="50853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65827-7DE1-01E0-46F8-1E5BD4E392E4}"/>
              </a:ext>
            </a:extLst>
          </p:cNvPr>
          <p:cNvSpPr/>
          <p:nvPr/>
        </p:nvSpPr>
        <p:spPr>
          <a:xfrm>
            <a:off x="5869807" y="441157"/>
            <a:ext cx="558265" cy="5887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863E7B-D895-023A-8AE4-997CC25011C8}"/>
                  </a:ext>
                </a:extLst>
              </p:cNvPr>
              <p:cNvSpPr txBox="1"/>
              <p:nvPr/>
            </p:nvSpPr>
            <p:spPr>
              <a:xfrm>
                <a:off x="559609" y="1444014"/>
                <a:ext cx="8680644" cy="1535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Rút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863E7B-D895-023A-8AE4-997CC2501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09" y="1444014"/>
                <a:ext cx="8680644" cy="1535549"/>
              </a:xfrm>
              <a:prstGeom prst="rect">
                <a:avLst/>
              </a:prstGeom>
              <a:blipFill>
                <a:blip r:embed="rId5"/>
                <a:stretch>
                  <a:fillRect l="-2528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38">
            <a:extLst>
              <a:ext uri="{FF2B5EF4-FFF2-40B4-BE49-F238E27FC236}">
                <a16:creationId xmlns:a16="http://schemas.microsoft.com/office/drawing/2014/main" id="{8D699AE7-A2E7-4C95-A52C-748B9C4463C7}"/>
              </a:ext>
            </a:extLst>
          </p:cNvPr>
          <p:cNvGrpSpPr>
            <a:grpSpLocks/>
          </p:cNvGrpSpPr>
          <p:nvPr/>
        </p:nvGrpSpPr>
        <p:grpSpPr bwMode="auto">
          <a:xfrm>
            <a:off x="1790493" y="3098688"/>
            <a:ext cx="4179541" cy="2388207"/>
            <a:chOff x="877" y="1459"/>
            <a:chExt cx="937" cy="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bject 39">
                  <a:extLst>
                    <a:ext uri="{FF2B5EF4-FFF2-40B4-BE49-F238E27FC236}">
                      <a16:creationId xmlns:a16="http://schemas.microsoft.com/office/drawing/2014/main" id="{DBCFE0CF-8E92-C29F-3075-D412B40880C1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 :12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48 :12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Object 39">
                  <a:extLst>
                    <a:ext uri="{FF2B5EF4-FFF2-40B4-BE49-F238E27FC236}">
                      <a16:creationId xmlns:a16="http://schemas.microsoft.com/office/drawing/2014/main" id="{DBCFE0CF-8E92-C29F-3075-D412B4088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6"/>
                  <a:stretch>
                    <a:fillRect r="-165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bject 40">
                  <a:extLst>
                    <a:ext uri="{FF2B5EF4-FFF2-40B4-BE49-F238E27FC236}">
                      <a16:creationId xmlns:a16="http://schemas.microsoft.com/office/drawing/2014/main" id="{D153F3B0-AD5E-9355-FB19-920F189F3D55}"/>
                    </a:ext>
                  </a:extLst>
                </p:cNvPr>
                <p:cNvSpPr txBox="1"/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Object 40">
                  <a:extLst>
                    <a:ext uri="{FF2B5EF4-FFF2-40B4-BE49-F238E27FC236}">
                      <a16:creationId xmlns:a16="http://schemas.microsoft.com/office/drawing/2014/main" id="{D153F3B0-AD5E-9355-FB19-920F189F3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bject 41">
                  <a:extLst>
                    <a:ext uri="{FF2B5EF4-FFF2-40B4-BE49-F238E27FC236}">
                      <a16:creationId xmlns:a16="http://schemas.microsoft.com/office/drawing/2014/main" id="{E964E7DE-54A4-BC14-073F-F35947A98B96}"/>
                    </a:ext>
                  </a:extLst>
                </p:cNvPr>
                <p:cNvSpPr txBox="1"/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48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Object 41">
                  <a:extLst>
                    <a:ext uri="{FF2B5EF4-FFF2-40B4-BE49-F238E27FC236}">
                      <a16:creationId xmlns:a16="http://schemas.microsoft.com/office/drawing/2014/main" id="{E964E7DE-54A4-BC14-073F-F35947A98B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 Box 42">
              <a:extLst>
                <a:ext uri="{FF2B5EF4-FFF2-40B4-BE49-F238E27FC236}">
                  <a16:creationId xmlns:a16="http://schemas.microsoft.com/office/drawing/2014/main" id="{7C8B92ED-A429-8A2C-4120-257F47347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=       </a:t>
              </a:r>
            </a:p>
          </p:txBody>
        </p:sp>
      </p:grpSp>
      <p:grpSp>
        <p:nvGrpSpPr>
          <p:cNvPr id="43" name="Group 38">
            <a:extLst>
              <a:ext uri="{FF2B5EF4-FFF2-40B4-BE49-F238E27FC236}">
                <a16:creationId xmlns:a16="http://schemas.microsoft.com/office/drawing/2014/main" id="{8F6EEE89-1E55-8F6B-7F6A-0599E85FA058}"/>
              </a:ext>
            </a:extLst>
          </p:cNvPr>
          <p:cNvGrpSpPr>
            <a:grpSpLocks/>
          </p:cNvGrpSpPr>
          <p:nvPr/>
        </p:nvGrpSpPr>
        <p:grpSpPr bwMode="auto">
          <a:xfrm>
            <a:off x="1655973" y="4908237"/>
            <a:ext cx="4304437" cy="2366496"/>
            <a:chOff x="849" y="1459"/>
            <a:chExt cx="965" cy="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bject 39">
                  <a:extLst>
                    <a:ext uri="{FF2B5EF4-FFF2-40B4-BE49-F238E27FC236}">
                      <a16:creationId xmlns:a16="http://schemas.microsoft.com/office/drawing/2014/main" id="{53910C55-C0AC-6CBE-4E1B-BE5F5A8718B8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80 :20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 :20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Object 39">
                  <a:extLst>
                    <a:ext uri="{FF2B5EF4-FFF2-40B4-BE49-F238E27FC236}">
                      <a16:creationId xmlns:a16="http://schemas.microsoft.com/office/drawing/2014/main" id="{53910C55-C0AC-6CBE-4E1B-BE5F5A8718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9"/>
                  <a:stretch>
                    <a:fillRect r="-360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bject 40">
                  <a:extLst>
                    <a:ext uri="{FF2B5EF4-FFF2-40B4-BE49-F238E27FC236}">
                      <a16:creationId xmlns:a16="http://schemas.microsoft.com/office/drawing/2014/main" id="{714B237E-20B9-0815-BFEA-A90D77B8D9E3}"/>
                    </a:ext>
                  </a:extLst>
                </p:cNvPr>
                <p:cNvSpPr txBox="1"/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bject 40">
                  <a:extLst>
                    <a:ext uri="{FF2B5EF4-FFF2-40B4-BE49-F238E27FC236}">
                      <a16:creationId xmlns:a16="http://schemas.microsoft.com/office/drawing/2014/main" id="{714B237E-20B9-0815-BFEA-A90D77B8D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bject 41">
                  <a:extLst>
                    <a:ext uri="{FF2B5EF4-FFF2-40B4-BE49-F238E27FC236}">
                      <a16:creationId xmlns:a16="http://schemas.microsoft.com/office/drawing/2014/main" id="{EA43A37E-E53C-FEA0-B535-9B1D5687FBBE}"/>
                    </a:ext>
                  </a:extLst>
                </p:cNvPr>
                <p:cNvSpPr txBox="1"/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80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bject 41">
                  <a:extLst>
                    <a:ext uri="{FF2B5EF4-FFF2-40B4-BE49-F238E27FC236}">
                      <a16:creationId xmlns:a16="http://schemas.microsoft.com/office/drawing/2014/main" id="{EA43A37E-E53C-FEA0-B535-9B1D5687F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blipFill>
                  <a:blip r:embed="rId11"/>
                  <a:stretch>
                    <a:fillRect r="-103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 Box 42">
              <a:extLst>
                <a:ext uri="{FF2B5EF4-FFF2-40B4-BE49-F238E27FC236}">
                  <a16:creationId xmlns:a16="http://schemas.microsoft.com/office/drawing/2014/main" id="{70D573FF-4A45-6BC4-0A39-52906A181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  =       </a:t>
              </a:r>
            </a:p>
          </p:txBody>
        </p:sp>
      </p:grpSp>
      <p:grpSp>
        <p:nvGrpSpPr>
          <p:cNvPr id="51" name="Group 38">
            <a:extLst>
              <a:ext uri="{FF2B5EF4-FFF2-40B4-BE49-F238E27FC236}">
                <a16:creationId xmlns:a16="http://schemas.microsoft.com/office/drawing/2014/main" id="{2983B1C2-05EB-3BB3-5879-88E958E2A5E6}"/>
              </a:ext>
            </a:extLst>
          </p:cNvPr>
          <p:cNvGrpSpPr>
            <a:grpSpLocks/>
          </p:cNvGrpSpPr>
          <p:nvPr/>
        </p:nvGrpSpPr>
        <p:grpSpPr bwMode="auto">
          <a:xfrm>
            <a:off x="6815114" y="3993837"/>
            <a:ext cx="4304437" cy="2366496"/>
            <a:chOff x="849" y="1459"/>
            <a:chExt cx="965" cy="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bject 39">
                  <a:extLst>
                    <a:ext uri="{FF2B5EF4-FFF2-40B4-BE49-F238E27FC236}">
                      <a16:creationId xmlns:a16="http://schemas.microsoft.com/office/drawing/2014/main" id="{C922D4ED-F5A8-1488-F876-770739654F0B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75 :25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125 :25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Object 39">
                  <a:extLst>
                    <a:ext uri="{FF2B5EF4-FFF2-40B4-BE49-F238E27FC236}">
                      <a16:creationId xmlns:a16="http://schemas.microsoft.com/office/drawing/2014/main" id="{C922D4ED-F5A8-1488-F876-770739654F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12"/>
                  <a:stretch>
                    <a:fillRect r="-3649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bject 40">
                  <a:extLst>
                    <a:ext uri="{FF2B5EF4-FFF2-40B4-BE49-F238E27FC236}">
                      <a16:creationId xmlns:a16="http://schemas.microsoft.com/office/drawing/2014/main" id="{3748BF5B-6AA4-D005-3687-2B7BA6B3FF13}"/>
                    </a:ext>
                  </a:extLst>
                </p:cNvPr>
                <p:cNvSpPr txBox="1"/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Object 40">
                  <a:extLst>
                    <a:ext uri="{FF2B5EF4-FFF2-40B4-BE49-F238E27FC236}">
                      <a16:creationId xmlns:a16="http://schemas.microsoft.com/office/drawing/2014/main" id="{3748BF5B-6AA4-D005-3687-2B7BA6B3FF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bject 41">
                  <a:extLst>
                    <a:ext uri="{FF2B5EF4-FFF2-40B4-BE49-F238E27FC236}">
                      <a16:creationId xmlns:a16="http://schemas.microsoft.com/office/drawing/2014/main" id="{E389FE44-EFBD-26B9-BC25-F9BF29814548}"/>
                    </a:ext>
                  </a:extLst>
                </p:cNvPr>
                <p:cNvSpPr txBox="1"/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Object 41">
                  <a:extLst>
                    <a:ext uri="{FF2B5EF4-FFF2-40B4-BE49-F238E27FC236}">
                      <a16:creationId xmlns:a16="http://schemas.microsoft.com/office/drawing/2014/main" id="{E389FE44-EFBD-26B9-BC25-F9BF298145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blipFill>
                  <a:blip r:embed="rId14"/>
                  <a:stretch>
                    <a:fillRect r="-103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 Box 42">
              <a:extLst>
                <a:ext uri="{FF2B5EF4-FFF2-40B4-BE49-F238E27FC236}">
                  <a16:creationId xmlns:a16="http://schemas.microsoft.com/office/drawing/2014/main" id="{944AB3D0-89A0-886C-8D0A-623DA23E2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  =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68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8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81C3B-0608-BE26-42AC-0B15051E0A82}"/>
              </a:ext>
            </a:extLst>
          </p:cNvPr>
          <p:cNvSpPr txBox="1"/>
          <p:nvPr/>
        </p:nvSpPr>
        <p:spPr>
          <a:xfrm>
            <a:off x="1185250" y="308233"/>
            <a:ext cx="7920249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8F35C0-2C92-258D-A961-2B2AE93B7341}"/>
                  </a:ext>
                </a:extLst>
              </p:cNvPr>
              <p:cNvSpPr txBox="1"/>
              <p:nvPr/>
            </p:nvSpPr>
            <p:spPr>
              <a:xfrm>
                <a:off x="336884" y="1455486"/>
                <a:ext cx="10347157" cy="1294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Rút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đượ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gi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ả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à:</m:t>
                    </m:r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8F35C0-2C92-258D-A961-2B2AE93B7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1455486"/>
                <a:ext cx="10347157" cy="1294585"/>
              </a:xfrm>
              <a:prstGeom prst="rect">
                <a:avLst/>
              </a:prstGeom>
              <a:blipFill>
                <a:blip r:embed="rId5"/>
                <a:stretch>
                  <a:fillRect l="-2061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43A72B7-396B-41D0-600B-515C81AFC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9343" y="2954956"/>
            <a:ext cx="1463072" cy="2489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EAD99C-C727-AD3C-F890-87DAD2948506}"/>
                  </a:ext>
                </a:extLst>
              </p:cNvPr>
              <p:cNvSpPr txBox="1"/>
              <p:nvPr/>
            </p:nvSpPr>
            <p:spPr>
              <a:xfrm>
                <a:off x="356136" y="2841523"/>
                <a:ext cx="2030930" cy="1294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EAD99C-C727-AD3C-F890-87DAD2948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6" y="2841523"/>
                <a:ext cx="2030930" cy="1294585"/>
              </a:xfrm>
              <a:prstGeom prst="rect">
                <a:avLst/>
              </a:prstGeom>
              <a:blipFill>
                <a:blip r:embed="rId7"/>
                <a:stretch>
                  <a:fillRect l="-10479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8B2BA3-4DFD-D1D4-9481-5933821F20D8}"/>
                  </a:ext>
                </a:extLst>
              </p:cNvPr>
              <p:cNvSpPr txBox="1"/>
              <p:nvPr/>
            </p:nvSpPr>
            <p:spPr>
              <a:xfrm>
                <a:off x="2569946" y="2918526"/>
                <a:ext cx="2030930" cy="1292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8B2BA3-4DFD-D1D4-9481-5933821F2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946" y="2918526"/>
                <a:ext cx="2030930" cy="1292790"/>
              </a:xfrm>
              <a:prstGeom prst="rect">
                <a:avLst/>
              </a:prstGeom>
              <a:blipFill>
                <a:blip r:embed="rId8"/>
                <a:stretch>
                  <a:fillRect l="-10811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8DE860-40B2-EA2D-CF6C-44C341426737}"/>
                  </a:ext>
                </a:extLst>
              </p:cNvPr>
              <p:cNvSpPr txBox="1"/>
              <p:nvPr/>
            </p:nvSpPr>
            <p:spPr>
              <a:xfrm>
                <a:off x="4629752" y="2918526"/>
                <a:ext cx="2030930" cy="1294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8DE860-40B2-EA2D-CF6C-44C341426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752" y="2918526"/>
                <a:ext cx="2030930" cy="1294585"/>
              </a:xfrm>
              <a:prstGeom prst="rect">
                <a:avLst/>
              </a:prstGeom>
              <a:blipFill>
                <a:blip r:embed="rId9"/>
                <a:stretch>
                  <a:fillRect l="-10479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F73347-3B55-D14E-AC44-65195FFC281A}"/>
                  </a:ext>
                </a:extLst>
              </p:cNvPr>
              <p:cNvSpPr txBox="1"/>
              <p:nvPr/>
            </p:nvSpPr>
            <p:spPr>
              <a:xfrm>
                <a:off x="6294923" y="2937777"/>
                <a:ext cx="2030930" cy="1291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F73347-3B55-D14E-AC44-65195FFC2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923" y="2937777"/>
                <a:ext cx="2030930" cy="1291059"/>
              </a:xfrm>
              <a:prstGeom prst="rect">
                <a:avLst/>
              </a:prstGeom>
              <a:blipFill>
                <a:blip r:embed="rId10"/>
                <a:stretch>
                  <a:fillRect l="-10811" b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7EBB73F7-D2BA-259D-5177-4B4395ADA7AE}"/>
              </a:ext>
            </a:extLst>
          </p:cNvPr>
          <p:cNvSpPr/>
          <p:nvPr/>
        </p:nvSpPr>
        <p:spPr>
          <a:xfrm>
            <a:off x="6217920" y="3272589"/>
            <a:ext cx="596766" cy="7892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ác-bạn-trường-tiểu-học-bắc-hưng-ơi-mình-có-phân-số-bốn-mươi-tám-phần-sáu-mư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15052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15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6" grpId="0" animBg="1"/>
      <p:bldP spid="4" grpId="0"/>
      <p:bldP spid="8" grpId="0"/>
      <p:bldP spid="9" grpId="0"/>
      <p:bldP spid="21" grpId="0"/>
      <p:bldP spid="23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81C3B-0608-BE26-42AC-0B15051E0A82}"/>
              </a:ext>
            </a:extLst>
          </p:cNvPr>
          <p:cNvSpPr txBox="1"/>
          <p:nvPr/>
        </p:nvSpPr>
        <p:spPr>
          <a:xfrm>
            <a:off x="1185250" y="308233"/>
            <a:ext cx="7920249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12105-EDD1-7202-3405-D5FCB7531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940" y="1186363"/>
            <a:ext cx="3679257" cy="1312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BF05CA-006D-90A6-C647-90BEA3D6D5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3092" y="1924702"/>
            <a:ext cx="1343025" cy="2219325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8FC5957-920C-BA43-8524-C9B987250C4C}"/>
              </a:ext>
            </a:extLst>
          </p:cNvPr>
          <p:cNvSpPr/>
          <p:nvPr/>
        </p:nvSpPr>
        <p:spPr>
          <a:xfrm>
            <a:off x="7777213" y="356135"/>
            <a:ext cx="4148488" cy="1270534"/>
          </a:xfrm>
          <a:prstGeom prst="wedgeRoundRectCallout">
            <a:avLst>
              <a:gd name="adj1" fmla="val -1111"/>
              <a:gd name="adj2" fmla="val 8295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ở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ở </a:t>
            </a:r>
            <a:r>
              <a:rPr lang="en-US" sz="2000" dirty="0" err="1"/>
              <a:t>dưới</a:t>
            </a:r>
            <a:r>
              <a:rPr lang="en-US" sz="2000" dirty="0"/>
              <a:t> chia </a:t>
            </a:r>
            <a:r>
              <a:rPr lang="en-US" sz="2000" dirty="0" err="1"/>
              <a:t>nhẩm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3, chia </a:t>
            </a:r>
            <a:r>
              <a:rPr lang="en-US" sz="2000" dirty="0" err="1"/>
              <a:t>nhẩm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7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endParaRPr lang="en-US" sz="2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F71BD4-CD04-EDB6-B201-565EAFC98AC0}"/>
              </a:ext>
            </a:extLst>
          </p:cNvPr>
          <p:cNvGrpSpPr/>
          <p:nvPr/>
        </p:nvGrpSpPr>
        <p:grpSpPr>
          <a:xfrm>
            <a:off x="741145" y="3086051"/>
            <a:ext cx="3580453" cy="1364261"/>
            <a:chOff x="240631" y="3028300"/>
            <a:chExt cx="3580453" cy="1364261"/>
          </a:xfrm>
        </p:grpSpPr>
        <p:grpSp>
          <p:nvGrpSpPr>
            <p:cNvPr id="22" name="Group 25">
              <a:extLst>
                <a:ext uri="{FF2B5EF4-FFF2-40B4-BE49-F238E27FC236}">
                  <a16:creationId xmlns:a16="http://schemas.microsoft.com/office/drawing/2014/main" id="{B5CA7108-BD25-BE79-6A09-C254B559F7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963" y="3028300"/>
              <a:ext cx="2975121" cy="1364261"/>
              <a:chOff x="3789" y="1824"/>
              <a:chExt cx="652" cy="905"/>
            </a:xfrm>
          </p:grpSpPr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6F88C16E-A1AD-C95E-40A6-0BFF440890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12 x 11 x 13 </a:t>
                </a:r>
              </a:p>
            </p:txBody>
          </p:sp>
          <p:sp>
            <p:nvSpPr>
              <p:cNvPr id="26" name="Text Box 4">
                <a:extLst>
                  <a:ext uri="{FF2B5EF4-FFF2-40B4-BE49-F238E27FC236}">
                    <a16:creationId xmlns:a16="http://schemas.microsoft.com/office/drawing/2014/main" id="{A567EC77-C50A-77FA-7C76-DE4481C9F5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9" y="2300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13 x 17 x 11</a:t>
                </a:r>
              </a:p>
            </p:txBody>
          </p:sp>
          <p:sp>
            <p:nvSpPr>
              <p:cNvPr id="27" name="Line 28">
                <a:extLst>
                  <a:ext uri="{FF2B5EF4-FFF2-40B4-BE49-F238E27FC236}">
                    <a16:creationId xmlns:a16="http://schemas.microsoft.com/office/drawing/2014/main" id="{C878B7DB-314E-1A5B-67E6-091DACC11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3" y="2331"/>
                <a:ext cx="581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152B7A-00D0-8152-324F-9EE9EE4D3A4A}"/>
                </a:ext>
              </a:extLst>
            </p:cNvPr>
            <p:cNvSpPr txBox="1"/>
            <p:nvPr/>
          </p:nvSpPr>
          <p:spPr>
            <a:xfrm>
              <a:off x="240631" y="3330341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DBDEBAE-29E4-3253-8F82-9F1A7DDD1F28}"/>
              </a:ext>
            </a:extLst>
          </p:cNvPr>
          <p:cNvGrpSpPr/>
          <p:nvPr/>
        </p:nvGrpSpPr>
        <p:grpSpPr>
          <a:xfrm>
            <a:off x="721895" y="5222859"/>
            <a:ext cx="3580453" cy="1364261"/>
            <a:chOff x="240631" y="3028300"/>
            <a:chExt cx="3580453" cy="1364261"/>
          </a:xfrm>
        </p:grpSpPr>
        <p:grpSp>
          <p:nvGrpSpPr>
            <p:cNvPr id="31" name="Group 25">
              <a:extLst>
                <a:ext uri="{FF2B5EF4-FFF2-40B4-BE49-F238E27FC236}">
                  <a16:creationId xmlns:a16="http://schemas.microsoft.com/office/drawing/2014/main" id="{59FADB1F-7B97-385D-C728-CF7160AA23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963" y="3028300"/>
              <a:ext cx="2975121" cy="1364261"/>
              <a:chOff x="3789" y="1824"/>
              <a:chExt cx="652" cy="905"/>
            </a:xfrm>
          </p:grpSpPr>
          <p:sp>
            <p:nvSpPr>
              <p:cNvPr id="33" name="Text Box 4">
                <a:extLst>
                  <a:ext uri="{FF2B5EF4-FFF2-40B4-BE49-F238E27FC236}">
                    <a16:creationId xmlns:a16="http://schemas.microsoft.com/office/drawing/2014/main" id="{93514C3D-49B5-33E5-3050-172E4EE84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49 x 16 x 31</a:t>
                </a:r>
              </a:p>
            </p:txBody>
          </p:sp>
          <p:sp>
            <p:nvSpPr>
              <p:cNvPr id="34" name="Text Box 4">
                <a:extLst>
                  <a:ext uri="{FF2B5EF4-FFF2-40B4-BE49-F238E27FC236}">
                    <a16:creationId xmlns:a16="http://schemas.microsoft.com/office/drawing/2014/main" id="{6226BABD-3D97-6014-9D33-2F947E4F2F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9" y="2300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16 x 49 x 37</a:t>
                </a:r>
                <a:endPara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Line 28">
                <a:extLst>
                  <a:ext uri="{FF2B5EF4-FFF2-40B4-BE49-F238E27FC236}">
                    <a16:creationId xmlns:a16="http://schemas.microsoft.com/office/drawing/2014/main" id="{07E5C418-0950-F8BD-BCE2-A3EB9AC39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3" y="2331"/>
                <a:ext cx="581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CC14FA-63C6-00C8-5FB3-AE2200110225}"/>
                </a:ext>
              </a:extLst>
            </p:cNvPr>
            <p:cNvSpPr txBox="1"/>
            <p:nvPr/>
          </p:nvSpPr>
          <p:spPr>
            <a:xfrm>
              <a:off x="240631" y="3330341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39D9329-0CB3-1AE3-9027-18F4C8B0D57F}"/>
              </a:ext>
            </a:extLst>
          </p:cNvPr>
          <p:cNvGrpSpPr/>
          <p:nvPr/>
        </p:nvGrpSpPr>
        <p:grpSpPr>
          <a:xfrm>
            <a:off x="4196615" y="3105301"/>
            <a:ext cx="3387947" cy="1355216"/>
            <a:chOff x="433137" y="3028300"/>
            <a:chExt cx="3387947" cy="1355216"/>
          </a:xfrm>
        </p:grpSpPr>
        <p:grpSp>
          <p:nvGrpSpPr>
            <p:cNvPr id="37" name="Group 25">
              <a:extLst>
                <a:ext uri="{FF2B5EF4-FFF2-40B4-BE49-F238E27FC236}">
                  <a16:creationId xmlns:a16="http://schemas.microsoft.com/office/drawing/2014/main" id="{B6734B02-FCA0-DEA0-CE65-61E94A394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526" y="3028300"/>
              <a:ext cx="2970558" cy="1355216"/>
              <a:chOff x="3790" y="1824"/>
              <a:chExt cx="651" cy="899"/>
            </a:xfrm>
          </p:grpSpPr>
          <p:sp>
            <p:nvSpPr>
              <p:cNvPr id="39" name="Text Box 4">
                <a:extLst>
                  <a:ext uri="{FF2B5EF4-FFF2-40B4-BE49-F238E27FC236}">
                    <a16:creationId xmlns:a16="http://schemas.microsoft.com/office/drawing/2014/main" id="{BDB0795C-D9F0-3CF3-B7B8-5BD7C406A5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12</a:t>
                </a:r>
              </a:p>
            </p:txBody>
          </p:sp>
          <p:sp>
            <p:nvSpPr>
              <p:cNvPr id="40" name="Text Box 4">
                <a:extLst>
                  <a:ext uri="{FF2B5EF4-FFF2-40B4-BE49-F238E27FC236}">
                    <a16:creationId xmlns:a16="http://schemas.microsoft.com/office/drawing/2014/main" id="{8A39EF02-3878-2126-49FE-A8E370239D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1" y="2294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41" name="Line 28">
                <a:extLst>
                  <a:ext uri="{FF2B5EF4-FFF2-40B4-BE49-F238E27FC236}">
                    <a16:creationId xmlns:a16="http://schemas.microsoft.com/office/drawing/2014/main" id="{5B779DDC-5CE6-1D28-216B-57E085D0C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4" y="2280"/>
                <a:ext cx="159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8B891C4-7F5D-5118-E43C-42D29B902E87}"/>
                </a:ext>
              </a:extLst>
            </p:cNvPr>
            <p:cNvSpPr txBox="1"/>
            <p:nvPr/>
          </p:nvSpPr>
          <p:spPr>
            <a:xfrm>
              <a:off x="433137" y="3368842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51C66D0-6F97-466A-2533-B4D31AFEBDFE}"/>
              </a:ext>
            </a:extLst>
          </p:cNvPr>
          <p:cNvGrpSpPr/>
          <p:nvPr/>
        </p:nvGrpSpPr>
        <p:grpSpPr>
          <a:xfrm>
            <a:off x="4138864" y="5232484"/>
            <a:ext cx="3387947" cy="1355216"/>
            <a:chOff x="433137" y="3028300"/>
            <a:chExt cx="3387947" cy="1355216"/>
          </a:xfrm>
        </p:grpSpPr>
        <p:grpSp>
          <p:nvGrpSpPr>
            <p:cNvPr id="43" name="Group 25">
              <a:extLst>
                <a:ext uri="{FF2B5EF4-FFF2-40B4-BE49-F238E27FC236}">
                  <a16:creationId xmlns:a16="http://schemas.microsoft.com/office/drawing/2014/main" id="{1D5ABCBC-9BFC-A424-EBB9-45531F783F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526" y="3028300"/>
              <a:ext cx="2970558" cy="1355216"/>
              <a:chOff x="3790" y="1824"/>
              <a:chExt cx="651" cy="899"/>
            </a:xfrm>
          </p:grpSpPr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id="{1F1F4C65-706B-30C4-943E-2C7251383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31</a:t>
                </a:r>
              </a:p>
            </p:txBody>
          </p:sp>
          <p:sp>
            <p:nvSpPr>
              <p:cNvPr id="46" name="Text Box 4">
                <a:extLst>
                  <a:ext uri="{FF2B5EF4-FFF2-40B4-BE49-F238E27FC236}">
                    <a16:creationId xmlns:a16="http://schemas.microsoft.com/office/drawing/2014/main" id="{5D511675-7038-D029-9ED0-40E515705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1" y="2294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37</a:t>
                </a:r>
              </a:p>
            </p:txBody>
          </p:sp>
          <p:sp>
            <p:nvSpPr>
              <p:cNvPr id="47" name="Line 28">
                <a:extLst>
                  <a:ext uri="{FF2B5EF4-FFF2-40B4-BE49-F238E27FC236}">
                    <a16:creationId xmlns:a16="http://schemas.microsoft.com/office/drawing/2014/main" id="{942FD5A0-CFCF-D237-417E-FDD1D8332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4" y="2280"/>
                <a:ext cx="159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FF1756B-149F-E53C-CA15-E9DEF770147C}"/>
                </a:ext>
              </a:extLst>
            </p:cNvPr>
            <p:cNvSpPr txBox="1"/>
            <p:nvPr/>
          </p:nvSpPr>
          <p:spPr>
            <a:xfrm>
              <a:off x="433137" y="3368842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  <p:pic>
        <p:nvPicPr>
          <p:cNvPr id="4" name="Các-bạn-trường-tiểu-học-bắc-hưng-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9161" y="-580853"/>
            <a:ext cx="487363" cy="4873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452332" y="1470748"/>
            <a:ext cx="301514" cy="3118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001001" y="1995421"/>
            <a:ext cx="301514" cy="3118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974314" y="1456991"/>
            <a:ext cx="301514" cy="31184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395516" y="1983605"/>
            <a:ext cx="301514" cy="31184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998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/>
              <p:nvPr/>
            </p:nvSpPr>
            <p:spPr>
              <a:xfrm>
                <a:off x="1031246" y="298607"/>
                <a:ext cx="11077335" cy="1780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Thỏ mẹ chia một giỏ cà rốt cho các con. Thỏ nâu 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giỏ, thỏ xám 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giỏ, thỏ trắng được 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giỏ. Hỏi hai thỏ con nào được thỏ mẹ chia cho số phần giỏ cà rốt bằng nhau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46" y="298607"/>
                <a:ext cx="11077335" cy="1780616"/>
              </a:xfrm>
              <a:prstGeom prst="rect">
                <a:avLst/>
              </a:prstGeom>
              <a:blipFill>
                <a:blip r:embed="rId2"/>
                <a:stretch>
                  <a:fillRect l="-1101" r="-1156" b="-8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153003" y="441927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4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110F77E5-0ED9-5F4B-94F7-8C31DE0D3B64}"/>
              </a:ext>
            </a:extLst>
          </p:cNvPr>
          <p:cNvGrpSpPr>
            <a:grpSpLocks/>
          </p:cNvGrpSpPr>
          <p:nvPr/>
        </p:nvGrpSpPr>
        <p:grpSpPr bwMode="auto">
          <a:xfrm>
            <a:off x="2377635" y="2386418"/>
            <a:ext cx="4179541" cy="2388207"/>
            <a:chOff x="877" y="1459"/>
            <a:chExt cx="937" cy="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bject 39">
                  <a:extLst>
                    <a:ext uri="{FF2B5EF4-FFF2-40B4-BE49-F238E27FC236}">
                      <a16:creationId xmlns:a16="http://schemas.microsoft.com/office/drawing/2014/main" id="{57C29DD3-0B99-5BD6-21A7-F3337CC0B373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 :5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 :5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bject 39">
                  <a:extLst>
                    <a:ext uri="{FF2B5EF4-FFF2-40B4-BE49-F238E27FC236}">
                      <a16:creationId xmlns:a16="http://schemas.microsoft.com/office/drawing/2014/main" id="{57C29DD3-0B99-5BD6-21A7-F3337CC0B3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40">
                  <a:extLst>
                    <a:ext uri="{FF2B5EF4-FFF2-40B4-BE49-F238E27FC236}">
                      <a16:creationId xmlns:a16="http://schemas.microsoft.com/office/drawing/2014/main" id="{9C22792B-3B41-09C0-5376-CB7298312F93}"/>
                    </a:ext>
                  </a:extLst>
                </p:cNvPr>
                <p:cNvSpPr txBox="1"/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bject 40">
                  <a:extLst>
                    <a:ext uri="{FF2B5EF4-FFF2-40B4-BE49-F238E27FC236}">
                      <a16:creationId xmlns:a16="http://schemas.microsoft.com/office/drawing/2014/main" id="{9C22792B-3B41-09C0-5376-CB7298312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41">
                  <a:extLst>
                    <a:ext uri="{FF2B5EF4-FFF2-40B4-BE49-F238E27FC236}">
                      <a16:creationId xmlns:a16="http://schemas.microsoft.com/office/drawing/2014/main" id="{DDADE7AB-7E04-7DF9-37F9-2E2C5E75C819}"/>
                    </a:ext>
                  </a:extLst>
                </p:cNvPr>
                <p:cNvSpPr txBox="1"/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bject 41">
                  <a:extLst>
                    <a:ext uri="{FF2B5EF4-FFF2-40B4-BE49-F238E27FC236}">
                      <a16:creationId xmlns:a16="http://schemas.microsoft.com/office/drawing/2014/main" id="{DDADE7AB-7E04-7DF9-37F9-2E2C5E75C8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 Box 42">
              <a:extLst>
                <a:ext uri="{FF2B5EF4-FFF2-40B4-BE49-F238E27FC236}">
                  <a16:creationId xmlns:a16="http://schemas.microsoft.com/office/drawing/2014/main" id="{EAF5F8A8-73CC-0091-22F6-A48710B0B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=       </a:t>
              </a:r>
            </a:p>
          </p:txBody>
        </p:sp>
      </p:grpSp>
      <p:grpSp>
        <p:nvGrpSpPr>
          <p:cNvPr id="13" name="Group 38">
            <a:extLst>
              <a:ext uri="{FF2B5EF4-FFF2-40B4-BE49-F238E27FC236}">
                <a16:creationId xmlns:a16="http://schemas.microsoft.com/office/drawing/2014/main" id="{07AA697E-F407-682F-CEAA-5D858781B20B}"/>
              </a:ext>
            </a:extLst>
          </p:cNvPr>
          <p:cNvGrpSpPr>
            <a:grpSpLocks/>
          </p:cNvGrpSpPr>
          <p:nvPr/>
        </p:nvGrpSpPr>
        <p:grpSpPr bwMode="auto">
          <a:xfrm>
            <a:off x="2148270" y="3808497"/>
            <a:ext cx="4322279" cy="2388207"/>
            <a:chOff x="845" y="1455"/>
            <a:chExt cx="969" cy="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39">
                  <a:extLst>
                    <a:ext uri="{FF2B5EF4-FFF2-40B4-BE49-F238E27FC236}">
                      <a16:creationId xmlns:a16="http://schemas.microsoft.com/office/drawing/2014/main" id="{346D2232-468D-F6A3-934B-56B423B9B79E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 :25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 :25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bject 39">
                  <a:extLst>
                    <a:ext uri="{FF2B5EF4-FFF2-40B4-BE49-F238E27FC236}">
                      <a16:creationId xmlns:a16="http://schemas.microsoft.com/office/drawing/2014/main" id="{346D2232-468D-F6A3-934B-56B423B9B7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6"/>
                  <a:stretch>
                    <a:fillRect r="-3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ject 40">
                  <a:extLst>
                    <a:ext uri="{FF2B5EF4-FFF2-40B4-BE49-F238E27FC236}">
                      <a16:creationId xmlns:a16="http://schemas.microsoft.com/office/drawing/2014/main" id="{33D2FF88-81A9-E85E-3998-67FC6ADB92C3}"/>
                    </a:ext>
                  </a:extLst>
                </p:cNvPr>
                <p:cNvSpPr txBox="1"/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bject 40">
                  <a:extLst>
                    <a:ext uri="{FF2B5EF4-FFF2-40B4-BE49-F238E27FC236}">
                      <a16:creationId xmlns:a16="http://schemas.microsoft.com/office/drawing/2014/main" id="{33D2FF88-81A9-E85E-3998-67FC6ADB92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bject 41">
                  <a:extLst>
                    <a:ext uri="{FF2B5EF4-FFF2-40B4-BE49-F238E27FC236}">
                      <a16:creationId xmlns:a16="http://schemas.microsoft.com/office/drawing/2014/main" id="{9FDBD280-E320-F055-FD76-6AB9D0E84B26}"/>
                    </a:ext>
                  </a:extLst>
                </p:cNvPr>
                <p:cNvSpPr txBox="1"/>
                <p:nvPr/>
              </p:nvSpPr>
              <p:spPr bwMode="auto">
                <a:xfrm>
                  <a:off x="845" y="1455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bject 41">
                  <a:extLst>
                    <a:ext uri="{FF2B5EF4-FFF2-40B4-BE49-F238E27FC236}">
                      <a16:creationId xmlns:a16="http://schemas.microsoft.com/office/drawing/2014/main" id="{9FDBD280-E320-F055-FD76-6AB9D0E84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5" y="1455"/>
                  <a:ext cx="144" cy="432"/>
                </a:xfrm>
                <a:prstGeom prst="rect">
                  <a:avLst/>
                </a:prstGeom>
                <a:blipFill>
                  <a:blip r:embed="rId8"/>
                  <a:stretch>
                    <a:fillRect r="-320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 Box 42">
              <a:extLst>
                <a:ext uri="{FF2B5EF4-FFF2-40B4-BE49-F238E27FC236}">
                  <a16:creationId xmlns:a16="http://schemas.microsoft.com/office/drawing/2014/main" id="{551B0336-D1A1-B16F-C41C-9EAE4097C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  =      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49878-5179-1574-94A0-CB5316CF0989}"/>
              </a:ext>
            </a:extLst>
          </p:cNvPr>
          <p:cNvSpPr/>
          <p:nvPr/>
        </p:nvSpPr>
        <p:spPr>
          <a:xfrm>
            <a:off x="1010653" y="5265019"/>
            <a:ext cx="10347158" cy="1135781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Vậy thỏ xám và thỏ trắng được thỏ mẹ chia cho số phần giỏ cà rốt bằng nhau.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23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259</Words>
  <Application>Microsoft Office PowerPoint</Application>
  <PresentationFormat>Widescreen</PresentationFormat>
  <Paragraphs>110</Paragraphs>
  <Slides>8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等线</vt:lpstr>
      <vt:lpstr>微软雅黑</vt:lpstr>
      <vt:lpstr>宋体</vt:lpstr>
      <vt:lpstr>Arial</vt:lpstr>
      <vt:lpstr>Arial Black</vt:lpstr>
      <vt:lpstr>Calibri</vt:lpstr>
      <vt:lpstr>Calibri Light</vt:lpstr>
      <vt:lpstr>Cambria</vt:lpstr>
      <vt:lpstr>Cambria Math</vt:lpstr>
      <vt:lpstr>Times New Roman</vt:lpstr>
      <vt:lpstr>Wingdings</vt:lpstr>
      <vt:lpstr>Custom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33</cp:revision>
  <dcterms:created xsi:type="dcterms:W3CDTF">2023-12-19T11:04:28Z</dcterms:created>
  <dcterms:modified xsi:type="dcterms:W3CDTF">2025-03-19T14:37:18Z</dcterms:modified>
</cp:coreProperties>
</file>